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3.xml" ContentType="application/vnd.openxmlformats-officedocument.presentationml.tag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ags/tag4.xml" ContentType="application/vnd.openxmlformats-officedocument.presentationml.tag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2"/>
  </p:notesMasterIdLst>
  <p:sldIdLst>
    <p:sldId id="416" r:id="rId4"/>
    <p:sldId id="436" r:id="rId5"/>
    <p:sldId id="437" r:id="rId6"/>
    <p:sldId id="417" r:id="rId7"/>
    <p:sldId id="419" r:id="rId8"/>
    <p:sldId id="440" r:id="rId9"/>
    <p:sldId id="435" r:id="rId10"/>
    <p:sldId id="268" r:id="rId11"/>
    <p:sldId id="287" r:id="rId12"/>
    <p:sldId id="288" r:id="rId13"/>
    <p:sldId id="441" r:id="rId14"/>
    <p:sldId id="442" r:id="rId15"/>
    <p:sldId id="443" r:id="rId16"/>
    <p:sldId id="444" r:id="rId17"/>
    <p:sldId id="399" r:id="rId18"/>
    <p:sldId id="422" r:id="rId19"/>
    <p:sldId id="342" r:id="rId20"/>
    <p:sldId id="1029" r:id="rId21"/>
    <p:sldId id="1030" r:id="rId22"/>
    <p:sldId id="1031" r:id="rId23"/>
    <p:sldId id="1032" r:id="rId24"/>
    <p:sldId id="256" r:id="rId25"/>
    <p:sldId id="318" r:id="rId26"/>
    <p:sldId id="1028" r:id="rId27"/>
    <p:sldId id="1034" r:id="rId28"/>
    <p:sldId id="1035" r:id="rId29"/>
    <p:sldId id="1033" r:id="rId30"/>
    <p:sldId id="259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OCSE\Crescita%20PIL%204T2019%201T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IL%20MESSAGGERO\Crescita%20acquisita%20e%20previsioni%20PIL%20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OCSE\Pil%20pro%20capite%20trimestrale%20G7%20e%20Spagna%20al%204%20trimestre%20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ANTHILIA\PIL%20pro%20capite%20e%20debito%20pubblico%202020%20202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FMI\Bilancio%20primario%202019%20203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8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EUROSTAT\NIIP%202025%20Paesi%20mediterranei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CONFINDUSTRIA%20PIEMONTE\PIL%20Piemonte%202014%202024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CONFINDUSTRIA%20PIEMONTE\PIL%20Piemonte%202014%20202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CONFINDUSTRIA%20PIEMONTE\Valore%20aggiunto%20per%20branca%20di%20attivit&#224;%20Piemont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ism\Documents\CONFINDUSTRIA%20PIEMONTE\PIL%20provincia%20di%20Cuneo%202013%20202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CRESCITA REALE DEL PIL DAL 1° TRIMESTRE 2020 AL 1° TRIMESTRE 2026</a:t>
            </a: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</a:rPr>
              <a:t>(</a:t>
            </a:r>
            <a:r>
              <a:rPr lang="en-US" sz="1600" b="1" dirty="0" err="1">
                <a:solidFill>
                  <a:schemeClr val="tx1"/>
                </a:solidFill>
              </a:rPr>
              <a:t>variazioni</a:t>
            </a:r>
            <a:r>
              <a:rPr lang="en-US" sz="1600" b="1" dirty="0">
                <a:solidFill>
                  <a:schemeClr val="tx1"/>
                </a:solidFill>
              </a:rPr>
              <a:t> % cumulate rispetto al 4° </a:t>
            </a:r>
            <a:r>
              <a:rPr lang="en-US" sz="1600" b="1" dirty="0" err="1">
                <a:solidFill>
                  <a:schemeClr val="tx1"/>
                </a:solidFill>
              </a:rPr>
              <a:t>trimestre</a:t>
            </a:r>
            <a:r>
              <a:rPr lang="en-US" sz="1600" b="1" dirty="0">
                <a:solidFill>
                  <a:schemeClr val="tx1"/>
                </a:solidFill>
              </a:rPr>
              <a:t> 2019)</a:t>
            </a:r>
          </a:p>
          <a:p>
            <a:pPr>
              <a:defRPr/>
            </a:pPr>
            <a:r>
              <a:rPr lang="en-US" sz="1400" b="0" i="1" dirty="0">
                <a:solidFill>
                  <a:schemeClr val="tx1"/>
                </a:solidFill>
              </a:rPr>
              <a:t>Fonte: </a:t>
            </a:r>
            <a:r>
              <a:rPr lang="en-US" sz="1400" b="0" i="1" dirty="0" err="1">
                <a:solidFill>
                  <a:schemeClr val="tx1"/>
                </a:solidFill>
              </a:rPr>
              <a:t>elaborazione</a:t>
            </a:r>
            <a:r>
              <a:rPr lang="en-US" sz="1400" b="0" i="1" dirty="0">
                <a:solidFill>
                  <a:schemeClr val="tx1"/>
                </a:solidFill>
              </a:rPr>
              <a:t> Fondazione Edison </a:t>
            </a:r>
            <a:r>
              <a:rPr lang="en-US" sz="1400" b="0" i="1" dirty="0" err="1">
                <a:solidFill>
                  <a:schemeClr val="tx1"/>
                </a:solidFill>
              </a:rPr>
              <a:t>su</a:t>
            </a:r>
            <a:r>
              <a:rPr lang="en-US" sz="1400" b="0" i="1" dirty="0">
                <a:solidFill>
                  <a:schemeClr val="tx1"/>
                </a:solidFill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</a:rPr>
              <a:t>dati</a:t>
            </a:r>
            <a:r>
              <a:rPr lang="en-US" sz="1400" b="0" i="1" dirty="0">
                <a:solidFill>
                  <a:schemeClr val="tx1"/>
                </a:solidFill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</a:rPr>
              <a:t>Ocse</a:t>
            </a:r>
            <a:endParaRPr lang="en-US" sz="1400" b="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C7-4BE3-9B83-964B717B0961}"/>
              </c:ext>
            </c:extLst>
          </c:dPt>
          <c:dLbls>
            <c:numFmt formatCode="#,##0.00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Foglio1!$A$2:$A$8</c:f>
              <c:strCache>
                <c:ptCount val="7"/>
                <c:pt idx="0">
                  <c:v>STATI UNITI</c:v>
                </c:pt>
                <c:pt idx="1">
                  <c:v>CANADA</c:v>
                </c:pt>
                <c:pt idx="2">
                  <c:v>ITALIA</c:v>
                </c:pt>
                <c:pt idx="3">
                  <c:v>FRANCIA</c:v>
                </c:pt>
                <c:pt idx="4">
                  <c:v>REGNO UNITO</c:v>
                </c:pt>
                <c:pt idx="5">
                  <c:v>GIAPPONE</c:v>
                </c:pt>
                <c:pt idx="6">
                  <c:v>GERMANIA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>
                  <c:v>15.09</c:v>
                </c:pt>
                <c:pt idx="1">
                  <c:v>10.88</c:v>
                </c:pt>
                <c:pt idx="2">
                  <c:v>7.43</c:v>
                </c:pt>
                <c:pt idx="3">
                  <c:v>6.32</c:v>
                </c:pt>
                <c:pt idx="4">
                  <c:v>6.01</c:v>
                </c:pt>
                <c:pt idx="5">
                  <c:v>4.67</c:v>
                </c:pt>
                <c:pt idx="6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C7-4BE3-9B83-964B717B0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7641071"/>
        <c:axId val="1277642031"/>
      </c:barChart>
      <c:catAx>
        <c:axId val="1277641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7642031"/>
        <c:crosses val="autoZero"/>
        <c:auto val="1"/>
        <c:lblAlgn val="ctr"/>
        <c:lblOffset val="100"/>
        <c:noMultiLvlLbl val="0"/>
      </c:catAx>
      <c:valAx>
        <c:axId val="1277642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7641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chemeClr val="tx1"/>
                </a:solidFill>
              </a:rPr>
              <a:t>IL PIL NEL 2026: PREVISIONI E REALTA' </a:t>
            </a:r>
          </a:p>
          <a:p>
            <a:pPr>
              <a:defRPr/>
            </a:pPr>
            <a:r>
              <a:rPr lang="en-US" sz="1800" b="1">
                <a:solidFill>
                  <a:schemeClr val="tx1"/>
                </a:solidFill>
              </a:rPr>
              <a:t>(variazioni % rispetto al 2025) </a:t>
            </a:r>
          </a:p>
          <a:p>
            <a:pPr>
              <a:defRPr/>
            </a:pPr>
            <a:r>
              <a:rPr lang="en-US" sz="1600" b="0" i="1">
                <a:solidFill>
                  <a:schemeClr val="tx1"/>
                </a:solidFill>
              </a:rPr>
              <a:t>Fonte: elaborazione Fondazione Edison su dati Commissione europea e Eurostat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Foglio1!$A$3</c:f>
              <c:strCache>
                <c:ptCount val="1"/>
                <c:pt idx="0">
                  <c:v>Previsioni della Commissione europea per tutto l'anno 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Foglio1!$B$2:$D$2</c:f>
              <c:strCache>
                <c:ptCount val="3"/>
                <c:pt idx="0">
                  <c:v>ITALIA</c:v>
                </c:pt>
                <c:pt idx="1">
                  <c:v>FRANCIA</c:v>
                </c:pt>
                <c:pt idx="2">
                  <c:v>GERMANIA</c:v>
                </c:pt>
              </c:strCache>
            </c:strRef>
          </c:cat>
          <c:val>
            <c:numRef>
              <c:f>Foglio1!$B$3:$D$3</c:f>
              <c:numCache>
                <c:formatCode>General</c:formatCode>
                <c:ptCount val="3"/>
                <c:pt idx="0">
                  <c:v>0.5</c:v>
                </c:pt>
                <c:pt idx="1">
                  <c:v>0.8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E-4827-B1A8-067772C30B44}"/>
            </c:ext>
          </c:extLst>
        </c:ser>
        <c:ser>
          <c:idx val="1"/>
          <c:order val="1"/>
          <c:tx>
            <c:strRef>
              <c:f>Foglio1!$A$4</c:f>
              <c:strCache>
                <c:ptCount val="1"/>
                <c:pt idx="0">
                  <c:v>Crescita già acquisita per il 2026 soltanto dopo il primo trimestre (Istat, 30 maggio 2025)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Foglio1!$B$2:$D$2</c:f>
              <c:strCache>
                <c:ptCount val="3"/>
                <c:pt idx="0">
                  <c:v>ITALIA</c:v>
                </c:pt>
                <c:pt idx="1">
                  <c:v>FRANCIA</c:v>
                </c:pt>
                <c:pt idx="2">
                  <c:v>GERMANIA</c:v>
                </c:pt>
              </c:strCache>
            </c:strRef>
          </c:cat>
          <c:val>
            <c:numRef>
              <c:f>Foglio1!$B$4:$D$4</c:f>
              <c:numCache>
                <c:formatCode>General</c:formatCode>
                <c:ptCount val="3"/>
                <c:pt idx="0">
                  <c:v>0.63</c:v>
                </c:pt>
                <c:pt idx="1">
                  <c:v>0.37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E-4827-B1A8-067772C30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3106400"/>
        <c:axId val="226337824"/>
      </c:barChart>
      <c:catAx>
        <c:axId val="80310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26337824"/>
        <c:crosses val="autoZero"/>
        <c:auto val="1"/>
        <c:lblAlgn val="ctr"/>
        <c:lblOffset val="100"/>
        <c:noMultiLvlLbl val="0"/>
      </c:catAx>
      <c:valAx>
        <c:axId val="22633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031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CRESCITA DEL PIL PRO CAPITE NEI PAESI DEL G7 E IN SPAGNA: </a:t>
            </a: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1° TRIMESTRE 2020-4° TRIMESTRE 2025</a:t>
            </a: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</a:rPr>
              <a:t>(</a:t>
            </a:r>
            <a:r>
              <a:rPr lang="en-US" sz="1400" b="1" dirty="0" err="1">
                <a:solidFill>
                  <a:schemeClr val="tx1"/>
                </a:solidFill>
              </a:rPr>
              <a:t>indici</a:t>
            </a:r>
            <a:r>
              <a:rPr lang="en-US" sz="1400" b="1" baseline="0" dirty="0">
                <a:solidFill>
                  <a:schemeClr val="tx1"/>
                </a:solidFill>
              </a:rPr>
              <a:t> </a:t>
            </a:r>
            <a:r>
              <a:rPr lang="en-US" sz="1400" b="1" baseline="0" dirty="0" err="1">
                <a:solidFill>
                  <a:schemeClr val="tx1"/>
                </a:solidFill>
              </a:rPr>
              <a:t>destagionalizzati</a:t>
            </a:r>
            <a:r>
              <a:rPr lang="en-US" sz="1400" b="1" baseline="0" dirty="0">
                <a:solidFill>
                  <a:schemeClr val="tx1"/>
                </a:solidFill>
              </a:rPr>
              <a:t> </a:t>
            </a:r>
            <a:r>
              <a:rPr lang="en-US" sz="1400" b="1" baseline="0" dirty="0" err="1">
                <a:solidFill>
                  <a:schemeClr val="tx1"/>
                </a:solidFill>
              </a:rPr>
              <a:t>trimestrali</a:t>
            </a:r>
            <a:r>
              <a:rPr lang="en-US" sz="1400" b="1" baseline="0" dirty="0">
                <a:solidFill>
                  <a:schemeClr val="tx1"/>
                </a:solidFill>
              </a:rPr>
              <a:t>, </a:t>
            </a:r>
            <a:r>
              <a:rPr lang="en-US" sz="1400" b="1" baseline="0" dirty="0" err="1">
                <a:solidFill>
                  <a:schemeClr val="tx1"/>
                </a:solidFill>
              </a:rPr>
              <a:t>variazioni</a:t>
            </a:r>
            <a:r>
              <a:rPr lang="en-US" sz="1400" b="1" baseline="0" dirty="0">
                <a:solidFill>
                  <a:schemeClr val="tx1"/>
                </a:solidFill>
              </a:rPr>
              <a:t> %</a:t>
            </a:r>
            <a:r>
              <a:rPr lang="en-US" sz="1400" b="1" baseline="0" dirty="0" err="1">
                <a:solidFill>
                  <a:schemeClr val="tx1"/>
                </a:solidFill>
              </a:rPr>
              <a:t>i</a:t>
            </a:r>
            <a:r>
              <a:rPr lang="en-US" sz="1400" b="1" baseline="0" dirty="0">
                <a:solidFill>
                  <a:schemeClr val="tx1"/>
                </a:solidFill>
              </a:rPr>
              <a:t> rispetto al quarto </a:t>
            </a:r>
            <a:r>
              <a:rPr lang="en-US" sz="1400" b="1" baseline="0" dirty="0" err="1">
                <a:solidFill>
                  <a:schemeClr val="tx1"/>
                </a:solidFill>
              </a:rPr>
              <a:t>trimestre</a:t>
            </a:r>
            <a:r>
              <a:rPr lang="en-US" sz="1400" b="1" baseline="0" dirty="0">
                <a:solidFill>
                  <a:schemeClr val="tx1"/>
                </a:solidFill>
              </a:rPr>
              <a:t> 2019)</a:t>
            </a:r>
          </a:p>
          <a:p>
            <a:pPr>
              <a:defRPr/>
            </a:pPr>
            <a:r>
              <a:rPr lang="en-US" sz="1400" b="0" i="1" baseline="0" dirty="0">
                <a:solidFill>
                  <a:schemeClr val="tx1"/>
                </a:solidFill>
              </a:rPr>
              <a:t>Fonte: </a:t>
            </a:r>
            <a:r>
              <a:rPr lang="en-US" sz="1400" b="0" i="1" baseline="0" dirty="0" err="1">
                <a:solidFill>
                  <a:schemeClr val="tx1"/>
                </a:solidFill>
              </a:rPr>
              <a:t>elaborazione</a:t>
            </a:r>
            <a:r>
              <a:rPr lang="en-US" sz="1400" b="0" i="1" baseline="0" dirty="0">
                <a:solidFill>
                  <a:schemeClr val="tx1"/>
                </a:solidFill>
              </a:rPr>
              <a:t> Fondazione Edison </a:t>
            </a:r>
            <a:r>
              <a:rPr lang="en-US" sz="1400" b="0" i="1" baseline="0" dirty="0" err="1">
                <a:solidFill>
                  <a:schemeClr val="tx1"/>
                </a:solidFill>
              </a:rPr>
              <a:t>su</a:t>
            </a:r>
            <a:r>
              <a:rPr lang="en-US" sz="1400" b="0" i="1" baseline="0" dirty="0">
                <a:solidFill>
                  <a:schemeClr val="tx1"/>
                </a:solidFill>
              </a:rPr>
              <a:t> </a:t>
            </a:r>
            <a:r>
              <a:rPr lang="en-US" sz="1400" b="0" i="1" baseline="0" dirty="0" err="1">
                <a:solidFill>
                  <a:schemeClr val="tx1"/>
                </a:solidFill>
              </a:rPr>
              <a:t>dati</a:t>
            </a:r>
            <a:r>
              <a:rPr lang="en-US" sz="1400" b="0" i="1" baseline="0" dirty="0">
                <a:solidFill>
                  <a:schemeClr val="tx1"/>
                </a:solidFill>
              </a:rPr>
              <a:t> </a:t>
            </a:r>
            <a:r>
              <a:rPr lang="en-US" sz="1400" b="0" i="1" baseline="0" dirty="0" err="1">
                <a:solidFill>
                  <a:schemeClr val="tx1"/>
                </a:solidFill>
              </a:rPr>
              <a:t>Ocse</a:t>
            </a:r>
            <a:endParaRPr lang="en-US" sz="1400" b="0" i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54-4392-9BE1-AD191A0B1BB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54-4392-9BE1-AD191A0B1BB5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Foglio1!$A$2:$A$9</c:f>
              <c:strCache>
                <c:ptCount val="8"/>
                <c:pt idx="0">
                  <c:v>STATI UNITI</c:v>
                </c:pt>
                <c:pt idx="1">
                  <c:v>ITALIA</c:v>
                </c:pt>
                <c:pt idx="2">
                  <c:v>GIAPPONE</c:v>
                </c:pt>
                <c:pt idx="3">
                  <c:v>SPAGNA</c:v>
                </c:pt>
                <c:pt idx="4">
                  <c:v>FRANCIA</c:v>
                </c:pt>
                <c:pt idx="5">
                  <c:v>CANADA</c:v>
                </c:pt>
                <c:pt idx="6">
                  <c:v>REGNO UNITO</c:v>
                </c:pt>
                <c:pt idx="7">
                  <c:v>GERMANIA</c:v>
                </c:pt>
              </c:strCache>
            </c:strRef>
          </c:cat>
          <c:val>
            <c:numRef>
              <c:f>Foglio1!$B$2:$B$9</c:f>
              <c:numCache>
                <c:formatCode>0.0%</c:formatCode>
                <c:ptCount val="8"/>
                <c:pt idx="0">
                  <c:v>0.10875632304203742</c:v>
                </c:pt>
                <c:pt idx="1">
                  <c:v>8.4382334115639113E-2</c:v>
                </c:pt>
                <c:pt idx="2">
                  <c:v>6.919196725992216E-2</c:v>
                </c:pt>
                <c:pt idx="3">
                  <c:v>5.6269171779141258E-2</c:v>
                </c:pt>
                <c:pt idx="4">
                  <c:v>3.9890864615674149E-2</c:v>
                </c:pt>
                <c:pt idx="5">
                  <c:v>9.4769116417356969E-3</c:v>
                </c:pt>
                <c:pt idx="6">
                  <c:v>7.857274912183243E-3</c:v>
                </c:pt>
                <c:pt idx="7">
                  <c:v>-1.1454356126344933E-2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54-4392-9BE1-AD191A0B1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8191903"/>
        <c:axId val="1778188543"/>
      </c:barChart>
      <c:catAx>
        <c:axId val="1778191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78188543"/>
        <c:crosses val="autoZero"/>
        <c:auto val="1"/>
        <c:lblAlgn val="ctr"/>
        <c:lblOffset val="100"/>
        <c:noMultiLvlLbl val="0"/>
      </c:catAx>
      <c:valAx>
        <c:axId val="1778188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78191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1">
                <a:solidFill>
                  <a:schemeClr val="tx1"/>
                </a:solidFill>
              </a:rPr>
              <a:t>DINAMICA DEL PIL PRO CAPITE E DEL DEBITO PUBBLICO: 2020-2029</a:t>
            </a:r>
          </a:p>
          <a:p>
            <a:pPr>
              <a:defRPr/>
            </a:pPr>
            <a:r>
              <a:rPr lang="it-IT" sz="1400" b="1">
                <a:solidFill>
                  <a:schemeClr val="tx1"/>
                </a:solidFill>
              </a:rPr>
              <a:t>(variazioni rispetto</a:t>
            </a:r>
            <a:r>
              <a:rPr lang="it-IT" sz="1400" b="1" baseline="0">
                <a:solidFill>
                  <a:schemeClr val="tx1"/>
                </a:solidFill>
              </a:rPr>
              <a:t> al 2019, in % per il PIL reale pro capite, in punti di PIL per il debito) </a:t>
            </a:r>
          </a:p>
          <a:p>
            <a:pPr>
              <a:defRPr/>
            </a:pPr>
            <a:r>
              <a:rPr lang="it-IT" sz="1400" b="0" i="1" baseline="0">
                <a:solidFill>
                  <a:schemeClr val="tx1"/>
                </a:solidFill>
              </a:rPr>
              <a:t>Fonte: elaborazione Fondazione Edison su dati FMI</a:t>
            </a:r>
            <a:endParaRPr lang="it-IT" sz="1400" b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PIL pro capite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Foglio1!$A$2:$A$8</c:f>
              <c:strCache>
                <c:ptCount val="7"/>
                <c:pt idx="0">
                  <c:v>STATI UNITI</c:v>
                </c:pt>
                <c:pt idx="1">
                  <c:v>ITALIA</c:v>
                </c:pt>
                <c:pt idx="2">
                  <c:v>GIAPPONE</c:v>
                </c:pt>
                <c:pt idx="3">
                  <c:v>CANADA</c:v>
                </c:pt>
                <c:pt idx="4">
                  <c:v>FRANCIA</c:v>
                </c:pt>
                <c:pt idx="5">
                  <c:v>REGNO UNITO</c:v>
                </c:pt>
                <c:pt idx="6">
                  <c:v>GERMANIA</c:v>
                </c:pt>
              </c:strCache>
            </c:strRef>
          </c:cat>
          <c:val>
            <c:numRef>
              <c:f>Foglio1!$B$2:$B$8</c:f>
              <c:numCache>
                <c:formatCode>General</c:formatCode>
                <c:ptCount val="7"/>
                <c:pt idx="0">
                  <c:v>18.899999999999999</c:v>
                </c:pt>
                <c:pt idx="1">
                  <c:v>11.4</c:v>
                </c:pt>
                <c:pt idx="2">
                  <c:v>9.6999999999999993</c:v>
                </c:pt>
                <c:pt idx="3">
                  <c:v>6.6</c:v>
                </c:pt>
                <c:pt idx="4">
                  <c:v>5.8</c:v>
                </c:pt>
                <c:pt idx="5">
                  <c:v>4.8</c:v>
                </c:pt>
                <c:pt idx="6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1-4051-B42C-7FDFB80A14D5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Debito/PIL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Foglio1!$A$2:$A$8</c:f>
              <c:strCache>
                <c:ptCount val="7"/>
                <c:pt idx="0">
                  <c:v>STATI UNITI</c:v>
                </c:pt>
                <c:pt idx="1">
                  <c:v>ITALIA</c:v>
                </c:pt>
                <c:pt idx="2">
                  <c:v>GIAPPONE</c:v>
                </c:pt>
                <c:pt idx="3">
                  <c:v>CANADA</c:v>
                </c:pt>
                <c:pt idx="4">
                  <c:v>FRANCIA</c:v>
                </c:pt>
                <c:pt idx="5">
                  <c:v>REGNO UNITO</c:v>
                </c:pt>
                <c:pt idx="6">
                  <c:v>GERMANIA</c:v>
                </c:pt>
              </c:strCache>
            </c:strRef>
          </c:cat>
          <c:val>
            <c:numRef>
              <c:f>Foglio1!$C$2:$C$8</c:f>
              <c:numCache>
                <c:formatCode>General</c:formatCode>
                <c:ptCount val="7"/>
                <c:pt idx="0">
                  <c:v>26.7</c:v>
                </c:pt>
                <c:pt idx="1">
                  <c:v>3.2</c:v>
                </c:pt>
                <c:pt idx="2">
                  <c:v>-10.7</c:v>
                </c:pt>
                <c:pt idx="3">
                  <c:v>16.600000000000001</c:v>
                </c:pt>
                <c:pt idx="4">
                  <c:v>23.2</c:v>
                </c:pt>
                <c:pt idx="5">
                  <c:v>18.600000000000001</c:v>
                </c:pt>
                <c:pt idx="6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1-4051-B42C-7FDFB80A1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6362608"/>
        <c:axId val="1166364048"/>
      </c:barChart>
      <c:catAx>
        <c:axId val="11663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364048"/>
        <c:crosses val="autoZero"/>
        <c:auto val="1"/>
        <c:lblAlgn val="ctr"/>
        <c:lblOffset val="100"/>
        <c:noMultiLvlLbl val="0"/>
      </c:catAx>
      <c:valAx>
        <c:axId val="116636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36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BILANCIO STATALE PRIMARIO: ANNO 2025</a:t>
            </a:r>
          </a:p>
          <a:p>
            <a:pPr>
              <a:defRPr/>
            </a:pPr>
            <a:r>
              <a:rPr lang="en-US" sz="1600" b="1">
                <a:solidFill>
                  <a:schemeClr val="tx1"/>
                </a:solidFill>
              </a:rPr>
              <a:t>(in % del PIL)</a:t>
            </a:r>
          </a:p>
          <a:p>
            <a:pPr>
              <a:defRPr/>
            </a:pPr>
            <a:r>
              <a:rPr lang="en-US" sz="1400" b="0" i="1">
                <a:solidFill>
                  <a:schemeClr val="tx1"/>
                </a:solidFill>
              </a:rPr>
              <a:t>Fonte: elaborazione Fondazione Edison su dati FMI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'dataset_2026-04-19T15_54_41.698'!$B$11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BF-4B79-BB84-4BC27A63DD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'dataset_2026-04-19T15_54_41.698'!$A$12:$A$19</c:f>
              <c:strCache>
                <c:ptCount val="8"/>
                <c:pt idx="0">
                  <c:v>ITALIA</c:v>
                </c:pt>
                <c:pt idx="1">
                  <c:v>SPAGNA</c:v>
                </c:pt>
                <c:pt idx="2">
                  <c:v>GIAPPONE</c:v>
                </c:pt>
                <c:pt idx="3">
                  <c:v>GERMANIA</c:v>
                </c:pt>
                <c:pt idx="4">
                  <c:v>CANADA</c:v>
                </c:pt>
                <c:pt idx="5">
                  <c:v>REGNO UNITO</c:v>
                </c:pt>
                <c:pt idx="6">
                  <c:v>STATI UNITI</c:v>
                </c:pt>
                <c:pt idx="7">
                  <c:v>FRANCIA</c:v>
                </c:pt>
              </c:strCache>
            </c:strRef>
          </c:cat>
          <c:val>
            <c:numRef>
              <c:f>'dataset_2026-04-19T15_54_41.698'!$B$12:$B$19</c:f>
              <c:numCache>
                <c:formatCode>#,##0.0</c:formatCode>
                <c:ptCount val="8"/>
                <c:pt idx="0">
                  <c:v>0.5</c:v>
                </c:pt>
                <c:pt idx="1">
                  <c:v>-0.4</c:v>
                </c:pt>
                <c:pt idx="2">
                  <c:v>-0.8</c:v>
                </c:pt>
                <c:pt idx="3">
                  <c:v>-1.8</c:v>
                </c:pt>
                <c:pt idx="4">
                  <c:v>-2.1</c:v>
                </c:pt>
                <c:pt idx="5">
                  <c:v>-2.8</c:v>
                </c:pt>
                <c:pt idx="6">
                  <c:v>-3.2</c:v>
                </c:pt>
                <c:pt idx="7">
                  <c:v>-3.2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F-4B79-BB84-4BC27A63D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4889424"/>
        <c:axId val="1004891824"/>
      </c:barChart>
      <c:catAx>
        <c:axId val="100488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04891824"/>
        <c:crosses val="autoZero"/>
        <c:auto val="1"/>
        <c:lblAlgn val="ctr"/>
        <c:lblOffset val="100"/>
        <c:noMultiLvlLbl val="0"/>
      </c:catAx>
      <c:valAx>
        <c:axId val="100489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0488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1">
                <a:solidFill>
                  <a:schemeClr val="tx1"/>
                </a:solidFill>
              </a:rPr>
              <a:t>ESPORTAZIONI DI MERCI DI ITALIA E GIAPPONE</a:t>
            </a:r>
          </a:p>
          <a:p>
            <a:pPr>
              <a:defRPr/>
            </a:pPr>
            <a:r>
              <a:rPr lang="it-IT" sz="1600" b="1">
                <a:solidFill>
                  <a:schemeClr val="tx1"/>
                </a:solidFill>
              </a:rPr>
              <a:t>(dati in miliardi di dollari, ultimi 12 mesi "scorrevoli" aggiornati ad aprile 2026)</a:t>
            </a:r>
          </a:p>
          <a:p>
            <a:pPr>
              <a:defRPr/>
            </a:pPr>
            <a:r>
              <a:rPr lang="it-IT" sz="1400" b="0" i="1">
                <a:solidFill>
                  <a:schemeClr val="tx1"/>
                </a:solidFill>
              </a:rPr>
              <a:t>Fonte: elaborazione Fondazione Edison su dati OCSE e ISTAT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Table!$M$9</c:f>
              <c:strCache>
                <c:ptCount val="1"/>
                <c:pt idx="0">
                  <c:v>ITALIA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Table!$N$8:$EH$8</c:f>
              <c:strCache>
                <c:ptCount val="125"/>
                <c:pt idx="0">
                  <c:v>2015-Dec</c:v>
                </c:pt>
                <c:pt idx="1">
                  <c:v>2016-Jan</c:v>
                </c:pt>
                <c:pt idx="2">
                  <c:v>2016-Feb</c:v>
                </c:pt>
                <c:pt idx="3">
                  <c:v>2016-Mar</c:v>
                </c:pt>
                <c:pt idx="4">
                  <c:v>2016-Apr</c:v>
                </c:pt>
                <c:pt idx="5">
                  <c:v>2016-May</c:v>
                </c:pt>
                <c:pt idx="6">
                  <c:v>2016-Jun</c:v>
                </c:pt>
                <c:pt idx="7">
                  <c:v>2016-Jul</c:v>
                </c:pt>
                <c:pt idx="8">
                  <c:v>2016-Aug</c:v>
                </c:pt>
                <c:pt idx="9">
                  <c:v>2016-Sep</c:v>
                </c:pt>
                <c:pt idx="10">
                  <c:v>2016-Oct</c:v>
                </c:pt>
                <c:pt idx="11">
                  <c:v>2016-Nov</c:v>
                </c:pt>
                <c:pt idx="12">
                  <c:v>2016-Dec</c:v>
                </c:pt>
                <c:pt idx="13">
                  <c:v>2017-Jan</c:v>
                </c:pt>
                <c:pt idx="14">
                  <c:v>2017-Feb</c:v>
                </c:pt>
                <c:pt idx="15">
                  <c:v>2017-Mar</c:v>
                </c:pt>
                <c:pt idx="16">
                  <c:v>2017-Apr</c:v>
                </c:pt>
                <c:pt idx="17">
                  <c:v>2017-May</c:v>
                </c:pt>
                <c:pt idx="18">
                  <c:v>2017-Jun</c:v>
                </c:pt>
                <c:pt idx="19">
                  <c:v>2017-Jul</c:v>
                </c:pt>
                <c:pt idx="20">
                  <c:v>2017-Aug</c:v>
                </c:pt>
                <c:pt idx="21">
                  <c:v>2017-Sep</c:v>
                </c:pt>
                <c:pt idx="22">
                  <c:v>2017-Oct</c:v>
                </c:pt>
                <c:pt idx="23">
                  <c:v>2017-Nov</c:v>
                </c:pt>
                <c:pt idx="24">
                  <c:v>2017-Dec</c:v>
                </c:pt>
                <c:pt idx="25">
                  <c:v>2018-Jan</c:v>
                </c:pt>
                <c:pt idx="26">
                  <c:v>2018-Feb</c:v>
                </c:pt>
                <c:pt idx="27">
                  <c:v>2018-Mar</c:v>
                </c:pt>
                <c:pt idx="28">
                  <c:v>2018-Apr</c:v>
                </c:pt>
                <c:pt idx="29">
                  <c:v>2018-May</c:v>
                </c:pt>
                <c:pt idx="30">
                  <c:v>2018-Jun</c:v>
                </c:pt>
                <c:pt idx="31">
                  <c:v>2018-Jul</c:v>
                </c:pt>
                <c:pt idx="32">
                  <c:v>2018-Aug</c:v>
                </c:pt>
                <c:pt idx="33">
                  <c:v>2018-Sep</c:v>
                </c:pt>
                <c:pt idx="34">
                  <c:v>2018-Oct</c:v>
                </c:pt>
                <c:pt idx="35">
                  <c:v>2018-Nov</c:v>
                </c:pt>
                <c:pt idx="36">
                  <c:v>2018-Dec</c:v>
                </c:pt>
                <c:pt idx="37">
                  <c:v>2019-Jan</c:v>
                </c:pt>
                <c:pt idx="38">
                  <c:v>2019-Feb</c:v>
                </c:pt>
                <c:pt idx="39">
                  <c:v>2019-Mar</c:v>
                </c:pt>
                <c:pt idx="40">
                  <c:v>2019-Apr</c:v>
                </c:pt>
                <c:pt idx="41">
                  <c:v>2019-May</c:v>
                </c:pt>
                <c:pt idx="42">
                  <c:v>2019-Jun</c:v>
                </c:pt>
                <c:pt idx="43">
                  <c:v>2019-Jul</c:v>
                </c:pt>
                <c:pt idx="44">
                  <c:v>2019-Aug</c:v>
                </c:pt>
                <c:pt idx="45">
                  <c:v>2019-Sep</c:v>
                </c:pt>
                <c:pt idx="46">
                  <c:v>2019-Oct</c:v>
                </c:pt>
                <c:pt idx="47">
                  <c:v>2019-Nov</c:v>
                </c:pt>
                <c:pt idx="48">
                  <c:v>2019-Dec</c:v>
                </c:pt>
                <c:pt idx="49">
                  <c:v>2020-Jan</c:v>
                </c:pt>
                <c:pt idx="50">
                  <c:v>2020-Feb</c:v>
                </c:pt>
                <c:pt idx="51">
                  <c:v>2020-Mar</c:v>
                </c:pt>
                <c:pt idx="52">
                  <c:v>2020-Apr</c:v>
                </c:pt>
                <c:pt idx="53">
                  <c:v>2020-May</c:v>
                </c:pt>
                <c:pt idx="54">
                  <c:v>2020-Jun</c:v>
                </c:pt>
                <c:pt idx="55">
                  <c:v>2020-Jul</c:v>
                </c:pt>
                <c:pt idx="56">
                  <c:v>2020-Aug</c:v>
                </c:pt>
                <c:pt idx="57">
                  <c:v>2020-Sep</c:v>
                </c:pt>
                <c:pt idx="58">
                  <c:v>2020-Oct</c:v>
                </c:pt>
                <c:pt idx="59">
                  <c:v>2020-Nov</c:v>
                </c:pt>
                <c:pt idx="60">
                  <c:v>2020-Dec</c:v>
                </c:pt>
                <c:pt idx="61">
                  <c:v>2021-Jan</c:v>
                </c:pt>
                <c:pt idx="62">
                  <c:v>2021-Feb</c:v>
                </c:pt>
                <c:pt idx="63">
                  <c:v>2021-Mar</c:v>
                </c:pt>
                <c:pt idx="64">
                  <c:v>2021-Apr</c:v>
                </c:pt>
                <c:pt idx="65">
                  <c:v>2021-May</c:v>
                </c:pt>
                <c:pt idx="66">
                  <c:v>2021-Jun</c:v>
                </c:pt>
                <c:pt idx="67">
                  <c:v>2021-Jul</c:v>
                </c:pt>
                <c:pt idx="68">
                  <c:v>2021-Aug</c:v>
                </c:pt>
                <c:pt idx="69">
                  <c:v>2021-Sep</c:v>
                </c:pt>
                <c:pt idx="70">
                  <c:v>2021-Oct</c:v>
                </c:pt>
                <c:pt idx="71">
                  <c:v>2021-Nov</c:v>
                </c:pt>
                <c:pt idx="72">
                  <c:v>2021-Dec</c:v>
                </c:pt>
                <c:pt idx="73">
                  <c:v>2022-Jan</c:v>
                </c:pt>
                <c:pt idx="74">
                  <c:v>2022-Feb</c:v>
                </c:pt>
                <c:pt idx="75">
                  <c:v>2022-Mar</c:v>
                </c:pt>
                <c:pt idx="76">
                  <c:v>2022-Apr</c:v>
                </c:pt>
                <c:pt idx="77">
                  <c:v>2022-May</c:v>
                </c:pt>
                <c:pt idx="78">
                  <c:v>2022-Jun</c:v>
                </c:pt>
                <c:pt idx="79">
                  <c:v>2022-Jul</c:v>
                </c:pt>
                <c:pt idx="80">
                  <c:v>2022-Aug</c:v>
                </c:pt>
                <c:pt idx="81">
                  <c:v>2022-Sep</c:v>
                </c:pt>
                <c:pt idx="82">
                  <c:v>2022-Oct</c:v>
                </c:pt>
                <c:pt idx="83">
                  <c:v>2022-Nov</c:v>
                </c:pt>
                <c:pt idx="84">
                  <c:v>2022-Dec</c:v>
                </c:pt>
                <c:pt idx="85">
                  <c:v>2023-Jan</c:v>
                </c:pt>
                <c:pt idx="86">
                  <c:v>2023-Feb</c:v>
                </c:pt>
                <c:pt idx="87">
                  <c:v>2023-Mar</c:v>
                </c:pt>
                <c:pt idx="88">
                  <c:v>2023-Apr</c:v>
                </c:pt>
                <c:pt idx="89">
                  <c:v>2023-May</c:v>
                </c:pt>
                <c:pt idx="90">
                  <c:v>2023-Jun</c:v>
                </c:pt>
                <c:pt idx="91">
                  <c:v>2023-Jul</c:v>
                </c:pt>
                <c:pt idx="92">
                  <c:v>2023-Aug</c:v>
                </c:pt>
                <c:pt idx="93">
                  <c:v>2023-Sep</c:v>
                </c:pt>
                <c:pt idx="94">
                  <c:v>2023-Oct</c:v>
                </c:pt>
                <c:pt idx="95">
                  <c:v>2023-Nov</c:v>
                </c:pt>
                <c:pt idx="96">
                  <c:v>2023-Dec</c:v>
                </c:pt>
                <c:pt idx="97">
                  <c:v>2024-Jan</c:v>
                </c:pt>
                <c:pt idx="98">
                  <c:v>2024-Feb</c:v>
                </c:pt>
                <c:pt idx="99">
                  <c:v>2024-Mar</c:v>
                </c:pt>
                <c:pt idx="100">
                  <c:v>2024-Apr</c:v>
                </c:pt>
                <c:pt idx="101">
                  <c:v>2024-May</c:v>
                </c:pt>
                <c:pt idx="102">
                  <c:v>2024-Jun</c:v>
                </c:pt>
                <c:pt idx="103">
                  <c:v>2024-Jul</c:v>
                </c:pt>
                <c:pt idx="104">
                  <c:v>2024-Aug</c:v>
                </c:pt>
                <c:pt idx="105">
                  <c:v>2024-Sep</c:v>
                </c:pt>
                <c:pt idx="106">
                  <c:v>2024-Oct</c:v>
                </c:pt>
                <c:pt idx="107">
                  <c:v>2024-Nov</c:v>
                </c:pt>
                <c:pt idx="108">
                  <c:v>2024-Dec</c:v>
                </c:pt>
                <c:pt idx="109">
                  <c:v>2025-Jan</c:v>
                </c:pt>
                <c:pt idx="110">
                  <c:v>2025-Feb</c:v>
                </c:pt>
                <c:pt idx="111">
                  <c:v>2025-Mar</c:v>
                </c:pt>
                <c:pt idx="112">
                  <c:v>2025-Apr</c:v>
                </c:pt>
                <c:pt idx="113">
                  <c:v>2025-May</c:v>
                </c:pt>
                <c:pt idx="114">
                  <c:v>2025-Jun</c:v>
                </c:pt>
                <c:pt idx="115">
                  <c:v>2025-Jul</c:v>
                </c:pt>
                <c:pt idx="116">
                  <c:v>2025-Aug</c:v>
                </c:pt>
                <c:pt idx="117">
                  <c:v>2025-Sep</c:v>
                </c:pt>
                <c:pt idx="118">
                  <c:v>2025-Oct</c:v>
                </c:pt>
                <c:pt idx="119">
                  <c:v>2025-Nov</c:v>
                </c:pt>
                <c:pt idx="120">
                  <c:v>2025-Dec</c:v>
                </c:pt>
                <c:pt idx="121">
                  <c:v>2026-Jan</c:v>
                </c:pt>
                <c:pt idx="122">
                  <c:v>2026-Feb</c:v>
                </c:pt>
                <c:pt idx="123">
                  <c:v>2026-Mar</c:v>
                </c:pt>
                <c:pt idx="124">
                  <c:v>2026-Apr</c:v>
                </c:pt>
              </c:strCache>
            </c:strRef>
          </c:cat>
          <c:val>
            <c:numRef>
              <c:f>Table!$N$9:$EH$9</c:f>
              <c:numCache>
                <c:formatCode>#,##0</c:formatCode>
                <c:ptCount val="125"/>
                <c:pt idx="0">
                  <c:v>457.10065000000003</c:v>
                </c:pt>
                <c:pt idx="1">
                  <c:v>453.98494999999997</c:v>
                </c:pt>
                <c:pt idx="2">
                  <c:v>454.35743000000002</c:v>
                </c:pt>
                <c:pt idx="3">
                  <c:v>455.30678</c:v>
                </c:pt>
                <c:pt idx="4">
                  <c:v>456.91209000000003</c:v>
                </c:pt>
                <c:pt idx="5">
                  <c:v>458.49874999999997</c:v>
                </c:pt>
                <c:pt idx="6">
                  <c:v>458.53835999999995</c:v>
                </c:pt>
                <c:pt idx="7">
                  <c:v>455.52887999999996</c:v>
                </c:pt>
                <c:pt idx="8">
                  <c:v>459.07042999999993</c:v>
                </c:pt>
                <c:pt idx="9">
                  <c:v>460.39663999999993</c:v>
                </c:pt>
                <c:pt idx="10">
                  <c:v>458.58620999999999</c:v>
                </c:pt>
                <c:pt idx="11">
                  <c:v>460.87828999999999</c:v>
                </c:pt>
                <c:pt idx="12">
                  <c:v>461.62551999999999</c:v>
                </c:pt>
                <c:pt idx="13">
                  <c:v>465.15667000000002</c:v>
                </c:pt>
                <c:pt idx="14">
                  <c:v>464.54298000000006</c:v>
                </c:pt>
                <c:pt idx="15">
                  <c:v>468.51413000000002</c:v>
                </c:pt>
                <c:pt idx="16">
                  <c:v>465.29894000000002</c:v>
                </c:pt>
                <c:pt idx="17">
                  <c:v>469.92284999999993</c:v>
                </c:pt>
                <c:pt idx="18">
                  <c:v>473.43272999999994</c:v>
                </c:pt>
                <c:pt idx="19">
                  <c:v>477.41757000000001</c:v>
                </c:pt>
                <c:pt idx="20">
                  <c:v>481.93025</c:v>
                </c:pt>
                <c:pt idx="21">
                  <c:v>486.82312000000007</c:v>
                </c:pt>
                <c:pt idx="22">
                  <c:v>494.29186000000004</c:v>
                </c:pt>
                <c:pt idx="23">
                  <c:v>502.16395</c:v>
                </c:pt>
                <c:pt idx="24">
                  <c:v>507.51262000000003</c:v>
                </c:pt>
                <c:pt idx="25">
                  <c:v>516.22791000000007</c:v>
                </c:pt>
                <c:pt idx="26">
                  <c:v>523.96312</c:v>
                </c:pt>
                <c:pt idx="27">
                  <c:v>530.21806000000004</c:v>
                </c:pt>
                <c:pt idx="28">
                  <c:v>538.52996000000007</c:v>
                </c:pt>
                <c:pt idx="29">
                  <c:v>541.15400999999997</c:v>
                </c:pt>
                <c:pt idx="30">
                  <c:v>546.05158000000006</c:v>
                </c:pt>
                <c:pt idx="31">
                  <c:v>550.18894</c:v>
                </c:pt>
                <c:pt idx="32">
                  <c:v>550.98638999999991</c:v>
                </c:pt>
                <c:pt idx="33">
                  <c:v>548.99689999999998</c:v>
                </c:pt>
                <c:pt idx="34">
                  <c:v>552.65084000000002</c:v>
                </c:pt>
                <c:pt idx="35">
                  <c:v>551.96410000000003</c:v>
                </c:pt>
                <c:pt idx="36">
                  <c:v>549.41287</c:v>
                </c:pt>
                <c:pt idx="37">
                  <c:v>548.16655000000003</c:v>
                </c:pt>
                <c:pt idx="38">
                  <c:v>546.2431499999999</c:v>
                </c:pt>
                <c:pt idx="39">
                  <c:v>542.13438999999994</c:v>
                </c:pt>
                <c:pt idx="40">
                  <c:v>540.90517999999986</c:v>
                </c:pt>
                <c:pt idx="41">
                  <c:v>542.15447999999992</c:v>
                </c:pt>
                <c:pt idx="42">
                  <c:v>539.15886</c:v>
                </c:pt>
                <c:pt idx="43">
                  <c:v>540.40192000000002</c:v>
                </c:pt>
                <c:pt idx="44">
                  <c:v>538.09656000000007</c:v>
                </c:pt>
                <c:pt idx="45">
                  <c:v>538.51853000000006</c:v>
                </c:pt>
                <c:pt idx="46">
                  <c:v>539.17935</c:v>
                </c:pt>
                <c:pt idx="47">
                  <c:v>536.75519000000008</c:v>
                </c:pt>
                <c:pt idx="48">
                  <c:v>537.68727000000001</c:v>
                </c:pt>
                <c:pt idx="49">
                  <c:v>537.29395</c:v>
                </c:pt>
                <c:pt idx="50">
                  <c:v>537.68014000000005</c:v>
                </c:pt>
                <c:pt idx="51">
                  <c:v>529.80568000000005</c:v>
                </c:pt>
                <c:pt idx="52">
                  <c:v>510.35655000000003</c:v>
                </c:pt>
                <c:pt idx="53">
                  <c:v>494.79785000000004</c:v>
                </c:pt>
                <c:pt idx="54">
                  <c:v>489.14472000000001</c:v>
                </c:pt>
                <c:pt idx="55">
                  <c:v>486.36890999999991</c:v>
                </c:pt>
                <c:pt idx="56">
                  <c:v>486.29818999999998</c:v>
                </c:pt>
                <c:pt idx="57">
                  <c:v>490.45982999999995</c:v>
                </c:pt>
                <c:pt idx="58">
                  <c:v>489.73493999999994</c:v>
                </c:pt>
                <c:pt idx="59">
                  <c:v>493.95664999999997</c:v>
                </c:pt>
                <c:pt idx="60">
                  <c:v>499.73223999999993</c:v>
                </c:pt>
                <c:pt idx="61">
                  <c:v>499.93092999999999</c:v>
                </c:pt>
                <c:pt idx="62">
                  <c:v>503.58896999999996</c:v>
                </c:pt>
                <c:pt idx="63">
                  <c:v>518.93493999999987</c:v>
                </c:pt>
                <c:pt idx="64">
                  <c:v>547.41700000000003</c:v>
                </c:pt>
                <c:pt idx="65">
                  <c:v>566.99626999999998</c:v>
                </c:pt>
                <c:pt idx="66">
                  <c:v>581.04849000000002</c:v>
                </c:pt>
                <c:pt idx="67">
                  <c:v>590.72813999999994</c:v>
                </c:pt>
                <c:pt idx="68">
                  <c:v>596.34848999999997</c:v>
                </c:pt>
                <c:pt idx="69">
                  <c:v>601.63568000000009</c:v>
                </c:pt>
                <c:pt idx="70">
                  <c:v>604.96003000000007</c:v>
                </c:pt>
                <c:pt idx="71">
                  <c:v>611.44386000000009</c:v>
                </c:pt>
                <c:pt idx="72">
                  <c:v>615.51339000000007</c:v>
                </c:pt>
                <c:pt idx="73">
                  <c:v>620.89274000000012</c:v>
                </c:pt>
                <c:pt idx="74">
                  <c:v>627.63751999999999</c:v>
                </c:pt>
                <c:pt idx="75">
                  <c:v>635.30804999999998</c:v>
                </c:pt>
                <c:pt idx="76">
                  <c:v>637.12160999999992</c:v>
                </c:pt>
                <c:pt idx="77">
                  <c:v>643.80096999999989</c:v>
                </c:pt>
                <c:pt idx="78">
                  <c:v>646.90768999999989</c:v>
                </c:pt>
                <c:pt idx="79">
                  <c:v>647.32882999999993</c:v>
                </c:pt>
                <c:pt idx="80">
                  <c:v>650.20806000000005</c:v>
                </c:pt>
                <c:pt idx="81">
                  <c:v>651.67867000000001</c:v>
                </c:pt>
                <c:pt idx="82">
                  <c:v>651.84655999999995</c:v>
                </c:pt>
                <c:pt idx="83">
                  <c:v>655.22411999999986</c:v>
                </c:pt>
                <c:pt idx="84">
                  <c:v>658.56605999999999</c:v>
                </c:pt>
                <c:pt idx="85">
                  <c:v>662.31634000000008</c:v>
                </c:pt>
                <c:pt idx="86">
                  <c:v>664.72591000000011</c:v>
                </c:pt>
                <c:pt idx="87">
                  <c:v>665.93937999999991</c:v>
                </c:pt>
                <c:pt idx="88">
                  <c:v>663.70561999999995</c:v>
                </c:pt>
                <c:pt idx="89">
                  <c:v>665.65641000000005</c:v>
                </c:pt>
                <c:pt idx="90">
                  <c:v>667.64699999999993</c:v>
                </c:pt>
                <c:pt idx="91">
                  <c:v>667.87195999999994</c:v>
                </c:pt>
                <c:pt idx="92">
                  <c:v>672.06091000000004</c:v>
                </c:pt>
                <c:pt idx="93">
                  <c:v>672.59704999999985</c:v>
                </c:pt>
                <c:pt idx="94">
                  <c:v>678.34036000000003</c:v>
                </c:pt>
                <c:pt idx="95">
                  <c:v>679.26118000000008</c:v>
                </c:pt>
                <c:pt idx="96">
                  <c:v>676.62219000000005</c:v>
                </c:pt>
                <c:pt idx="97">
                  <c:v>678.06396000000007</c:v>
                </c:pt>
                <c:pt idx="98">
                  <c:v>679.5520600000001</c:v>
                </c:pt>
                <c:pt idx="99">
                  <c:v>674.64580999999998</c:v>
                </c:pt>
                <c:pt idx="100">
                  <c:v>678.95134000000007</c:v>
                </c:pt>
                <c:pt idx="101">
                  <c:v>677.49526000000003</c:v>
                </c:pt>
                <c:pt idx="102">
                  <c:v>673.28650000000005</c:v>
                </c:pt>
                <c:pt idx="103">
                  <c:v>676.10437000000013</c:v>
                </c:pt>
                <c:pt idx="104">
                  <c:v>673.19875000000013</c:v>
                </c:pt>
                <c:pt idx="105">
                  <c:v>674.11150000000009</c:v>
                </c:pt>
                <c:pt idx="106">
                  <c:v>676.80502999999999</c:v>
                </c:pt>
                <c:pt idx="107">
                  <c:v>674.11676000000011</c:v>
                </c:pt>
                <c:pt idx="108">
                  <c:v>673.29242000000011</c:v>
                </c:pt>
                <c:pt idx="109">
                  <c:v>671.9428200000001</c:v>
                </c:pt>
                <c:pt idx="110">
                  <c:v>670.39925000000005</c:v>
                </c:pt>
                <c:pt idx="111">
                  <c:v>673.57913000000019</c:v>
                </c:pt>
                <c:pt idx="112">
                  <c:v>676.56753000000003</c:v>
                </c:pt>
                <c:pt idx="113">
                  <c:v>678.19459000000006</c:v>
                </c:pt>
                <c:pt idx="114">
                  <c:v>685.18976000000009</c:v>
                </c:pt>
                <c:pt idx="115">
                  <c:v>695.04677000000004</c:v>
                </c:pt>
                <c:pt idx="116">
                  <c:v>697.14980000000003</c:v>
                </c:pt>
                <c:pt idx="117">
                  <c:v>706.91833999999994</c:v>
                </c:pt>
                <c:pt idx="118">
                  <c:v>712.81458999999984</c:v>
                </c:pt>
                <c:pt idx="119">
                  <c:v>717.91867999999988</c:v>
                </c:pt>
                <c:pt idx="120">
                  <c:v>727.02140999999995</c:v>
                </c:pt>
                <c:pt idx="121">
                  <c:v>731.25060000000008</c:v>
                </c:pt>
                <c:pt idx="122">
                  <c:v>738.7570199999999</c:v>
                </c:pt>
                <c:pt idx="123">
                  <c:v>747.91487000000006</c:v>
                </c:pt>
                <c:pt idx="124" formatCode="#,##0.0">
                  <c:v>755.83249999999998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7F-4E03-90F5-5E28254F1015}"/>
            </c:ext>
          </c:extLst>
        </c:ser>
        <c:ser>
          <c:idx val="1"/>
          <c:order val="1"/>
          <c:tx>
            <c:strRef>
              <c:f>Table!$M$10</c:f>
              <c:strCache>
                <c:ptCount val="1"/>
                <c:pt idx="0">
                  <c:v>GIAPPONE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Table!$N$8:$EH$8</c:f>
              <c:strCache>
                <c:ptCount val="125"/>
                <c:pt idx="0">
                  <c:v>2015-Dec</c:v>
                </c:pt>
                <c:pt idx="1">
                  <c:v>2016-Jan</c:v>
                </c:pt>
                <c:pt idx="2">
                  <c:v>2016-Feb</c:v>
                </c:pt>
                <c:pt idx="3">
                  <c:v>2016-Mar</c:v>
                </c:pt>
                <c:pt idx="4">
                  <c:v>2016-Apr</c:v>
                </c:pt>
                <c:pt idx="5">
                  <c:v>2016-May</c:v>
                </c:pt>
                <c:pt idx="6">
                  <c:v>2016-Jun</c:v>
                </c:pt>
                <c:pt idx="7">
                  <c:v>2016-Jul</c:v>
                </c:pt>
                <c:pt idx="8">
                  <c:v>2016-Aug</c:v>
                </c:pt>
                <c:pt idx="9">
                  <c:v>2016-Sep</c:v>
                </c:pt>
                <c:pt idx="10">
                  <c:v>2016-Oct</c:v>
                </c:pt>
                <c:pt idx="11">
                  <c:v>2016-Nov</c:v>
                </c:pt>
                <c:pt idx="12">
                  <c:v>2016-Dec</c:v>
                </c:pt>
                <c:pt idx="13">
                  <c:v>2017-Jan</c:v>
                </c:pt>
                <c:pt idx="14">
                  <c:v>2017-Feb</c:v>
                </c:pt>
                <c:pt idx="15">
                  <c:v>2017-Mar</c:v>
                </c:pt>
                <c:pt idx="16">
                  <c:v>2017-Apr</c:v>
                </c:pt>
                <c:pt idx="17">
                  <c:v>2017-May</c:v>
                </c:pt>
                <c:pt idx="18">
                  <c:v>2017-Jun</c:v>
                </c:pt>
                <c:pt idx="19">
                  <c:v>2017-Jul</c:v>
                </c:pt>
                <c:pt idx="20">
                  <c:v>2017-Aug</c:v>
                </c:pt>
                <c:pt idx="21">
                  <c:v>2017-Sep</c:v>
                </c:pt>
                <c:pt idx="22">
                  <c:v>2017-Oct</c:v>
                </c:pt>
                <c:pt idx="23">
                  <c:v>2017-Nov</c:v>
                </c:pt>
                <c:pt idx="24">
                  <c:v>2017-Dec</c:v>
                </c:pt>
                <c:pt idx="25">
                  <c:v>2018-Jan</c:v>
                </c:pt>
                <c:pt idx="26">
                  <c:v>2018-Feb</c:v>
                </c:pt>
                <c:pt idx="27">
                  <c:v>2018-Mar</c:v>
                </c:pt>
                <c:pt idx="28">
                  <c:v>2018-Apr</c:v>
                </c:pt>
                <c:pt idx="29">
                  <c:v>2018-May</c:v>
                </c:pt>
                <c:pt idx="30">
                  <c:v>2018-Jun</c:v>
                </c:pt>
                <c:pt idx="31">
                  <c:v>2018-Jul</c:v>
                </c:pt>
                <c:pt idx="32">
                  <c:v>2018-Aug</c:v>
                </c:pt>
                <c:pt idx="33">
                  <c:v>2018-Sep</c:v>
                </c:pt>
                <c:pt idx="34">
                  <c:v>2018-Oct</c:v>
                </c:pt>
                <c:pt idx="35">
                  <c:v>2018-Nov</c:v>
                </c:pt>
                <c:pt idx="36">
                  <c:v>2018-Dec</c:v>
                </c:pt>
                <c:pt idx="37">
                  <c:v>2019-Jan</c:v>
                </c:pt>
                <c:pt idx="38">
                  <c:v>2019-Feb</c:v>
                </c:pt>
                <c:pt idx="39">
                  <c:v>2019-Mar</c:v>
                </c:pt>
                <c:pt idx="40">
                  <c:v>2019-Apr</c:v>
                </c:pt>
                <c:pt idx="41">
                  <c:v>2019-May</c:v>
                </c:pt>
                <c:pt idx="42">
                  <c:v>2019-Jun</c:v>
                </c:pt>
                <c:pt idx="43">
                  <c:v>2019-Jul</c:v>
                </c:pt>
                <c:pt idx="44">
                  <c:v>2019-Aug</c:v>
                </c:pt>
                <c:pt idx="45">
                  <c:v>2019-Sep</c:v>
                </c:pt>
                <c:pt idx="46">
                  <c:v>2019-Oct</c:v>
                </c:pt>
                <c:pt idx="47">
                  <c:v>2019-Nov</c:v>
                </c:pt>
                <c:pt idx="48">
                  <c:v>2019-Dec</c:v>
                </c:pt>
                <c:pt idx="49">
                  <c:v>2020-Jan</c:v>
                </c:pt>
                <c:pt idx="50">
                  <c:v>2020-Feb</c:v>
                </c:pt>
                <c:pt idx="51">
                  <c:v>2020-Mar</c:v>
                </c:pt>
                <c:pt idx="52">
                  <c:v>2020-Apr</c:v>
                </c:pt>
                <c:pt idx="53">
                  <c:v>2020-May</c:v>
                </c:pt>
                <c:pt idx="54">
                  <c:v>2020-Jun</c:v>
                </c:pt>
                <c:pt idx="55">
                  <c:v>2020-Jul</c:v>
                </c:pt>
                <c:pt idx="56">
                  <c:v>2020-Aug</c:v>
                </c:pt>
                <c:pt idx="57">
                  <c:v>2020-Sep</c:v>
                </c:pt>
                <c:pt idx="58">
                  <c:v>2020-Oct</c:v>
                </c:pt>
                <c:pt idx="59">
                  <c:v>2020-Nov</c:v>
                </c:pt>
                <c:pt idx="60">
                  <c:v>2020-Dec</c:v>
                </c:pt>
                <c:pt idx="61">
                  <c:v>2021-Jan</c:v>
                </c:pt>
                <c:pt idx="62">
                  <c:v>2021-Feb</c:v>
                </c:pt>
                <c:pt idx="63">
                  <c:v>2021-Mar</c:v>
                </c:pt>
                <c:pt idx="64">
                  <c:v>2021-Apr</c:v>
                </c:pt>
                <c:pt idx="65">
                  <c:v>2021-May</c:v>
                </c:pt>
                <c:pt idx="66">
                  <c:v>2021-Jun</c:v>
                </c:pt>
                <c:pt idx="67">
                  <c:v>2021-Jul</c:v>
                </c:pt>
                <c:pt idx="68">
                  <c:v>2021-Aug</c:v>
                </c:pt>
                <c:pt idx="69">
                  <c:v>2021-Sep</c:v>
                </c:pt>
                <c:pt idx="70">
                  <c:v>2021-Oct</c:v>
                </c:pt>
                <c:pt idx="71">
                  <c:v>2021-Nov</c:v>
                </c:pt>
                <c:pt idx="72">
                  <c:v>2021-Dec</c:v>
                </c:pt>
                <c:pt idx="73">
                  <c:v>2022-Jan</c:v>
                </c:pt>
                <c:pt idx="74">
                  <c:v>2022-Feb</c:v>
                </c:pt>
                <c:pt idx="75">
                  <c:v>2022-Mar</c:v>
                </c:pt>
                <c:pt idx="76">
                  <c:v>2022-Apr</c:v>
                </c:pt>
                <c:pt idx="77">
                  <c:v>2022-May</c:v>
                </c:pt>
                <c:pt idx="78">
                  <c:v>2022-Jun</c:v>
                </c:pt>
                <c:pt idx="79">
                  <c:v>2022-Jul</c:v>
                </c:pt>
                <c:pt idx="80">
                  <c:v>2022-Aug</c:v>
                </c:pt>
                <c:pt idx="81">
                  <c:v>2022-Sep</c:v>
                </c:pt>
                <c:pt idx="82">
                  <c:v>2022-Oct</c:v>
                </c:pt>
                <c:pt idx="83">
                  <c:v>2022-Nov</c:v>
                </c:pt>
                <c:pt idx="84">
                  <c:v>2022-Dec</c:v>
                </c:pt>
                <c:pt idx="85">
                  <c:v>2023-Jan</c:v>
                </c:pt>
                <c:pt idx="86">
                  <c:v>2023-Feb</c:v>
                </c:pt>
                <c:pt idx="87">
                  <c:v>2023-Mar</c:v>
                </c:pt>
                <c:pt idx="88">
                  <c:v>2023-Apr</c:v>
                </c:pt>
                <c:pt idx="89">
                  <c:v>2023-May</c:v>
                </c:pt>
                <c:pt idx="90">
                  <c:v>2023-Jun</c:v>
                </c:pt>
                <c:pt idx="91">
                  <c:v>2023-Jul</c:v>
                </c:pt>
                <c:pt idx="92">
                  <c:v>2023-Aug</c:v>
                </c:pt>
                <c:pt idx="93">
                  <c:v>2023-Sep</c:v>
                </c:pt>
                <c:pt idx="94">
                  <c:v>2023-Oct</c:v>
                </c:pt>
                <c:pt idx="95">
                  <c:v>2023-Nov</c:v>
                </c:pt>
                <c:pt idx="96">
                  <c:v>2023-Dec</c:v>
                </c:pt>
                <c:pt idx="97">
                  <c:v>2024-Jan</c:v>
                </c:pt>
                <c:pt idx="98">
                  <c:v>2024-Feb</c:v>
                </c:pt>
                <c:pt idx="99">
                  <c:v>2024-Mar</c:v>
                </c:pt>
                <c:pt idx="100">
                  <c:v>2024-Apr</c:v>
                </c:pt>
                <c:pt idx="101">
                  <c:v>2024-May</c:v>
                </c:pt>
                <c:pt idx="102">
                  <c:v>2024-Jun</c:v>
                </c:pt>
                <c:pt idx="103">
                  <c:v>2024-Jul</c:v>
                </c:pt>
                <c:pt idx="104">
                  <c:v>2024-Aug</c:v>
                </c:pt>
                <c:pt idx="105">
                  <c:v>2024-Sep</c:v>
                </c:pt>
                <c:pt idx="106">
                  <c:v>2024-Oct</c:v>
                </c:pt>
                <c:pt idx="107">
                  <c:v>2024-Nov</c:v>
                </c:pt>
                <c:pt idx="108">
                  <c:v>2024-Dec</c:v>
                </c:pt>
                <c:pt idx="109">
                  <c:v>2025-Jan</c:v>
                </c:pt>
                <c:pt idx="110">
                  <c:v>2025-Feb</c:v>
                </c:pt>
                <c:pt idx="111">
                  <c:v>2025-Mar</c:v>
                </c:pt>
                <c:pt idx="112">
                  <c:v>2025-Apr</c:v>
                </c:pt>
                <c:pt idx="113">
                  <c:v>2025-May</c:v>
                </c:pt>
                <c:pt idx="114">
                  <c:v>2025-Jun</c:v>
                </c:pt>
                <c:pt idx="115">
                  <c:v>2025-Jul</c:v>
                </c:pt>
                <c:pt idx="116">
                  <c:v>2025-Aug</c:v>
                </c:pt>
                <c:pt idx="117">
                  <c:v>2025-Sep</c:v>
                </c:pt>
                <c:pt idx="118">
                  <c:v>2025-Oct</c:v>
                </c:pt>
                <c:pt idx="119">
                  <c:v>2025-Nov</c:v>
                </c:pt>
                <c:pt idx="120">
                  <c:v>2025-Dec</c:v>
                </c:pt>
                <c:pt idx="121">
                  <c:v>2026-Jan</c:v>
                </c:pt>
                <c:pt idx="122">
                  <c:v>2026-Feb</c:v>
                </c:pt>
                <c:pt idx="123">
                  <c:v>2026-Mar</c:v>
                </c:pt>
                <c:pt idx="124">
                  <c:v>2026-Apr</c:v>
                </c:pt>
              </c:strCache>
            </c:strRef>
          </c:cat>
          <c:val>
            <c:numRef>
              <c:f>Table!$N$10:$EH$10</c:f>
              <c:numCache>
                <c:formatCode>#,##0</c:formatCode>
                <c:ptCount val="125"/>
                <c:pt idx="0">
                  <c:v>625.00139000000001</c:v>
                </c:pt>
                <c:pt idx="1">
                  <c:v>618.38718000000006</c:v>
                </c:pt>
                <c:pt idx="2">
                  <c:v>617.8792400000001</c:v>
                </c:pt>
                <c:pt idx="3">
                  <c:v>617.48833000000002</c:v>
                </c:pt>
                <c:pt idx="4">
                  <c:v>616.41561000000002</c:v>
                </c:pt>
                <c:pt idx="5">
                  <c:v>615.64191000000005</c:v>
                </c:pt>
                <c:pt idx="6">
                  <c:v>620.20476000000008</c:v>
                </c:pt>
                <c:pt idx="7">
                  <c:v>621.23505</c:v>
                </c:pt>
                <c:pt idx="8">
                  <c:v>625.98524999999995</c:v>
                </c:pt>
                <c:pt idx="9">
                  <c:v>631.09303</c:v>
                </c:pt>
                <c:pt idx="10">
                  <c:v>633.12359000000004</c:v>
                </c:pt>
                <c:pt idx="11">
                  <c:v>639.35023000000001</c:v>
                </c:pt>
                <c:pt idx="12">
                  <c:v>644.80443000000002</c:v>
                </c:pt>
                <c:pt idx="13">
                  <c:v>646.71821</c:v>
                </c:pt>
                <c:pt idx="14">
                  <c:v>653.24173999999994</c:v>
                </c:pt>
                <c:pt idx="15">
                  <c:v>660.03363999999999</c:v>
                </c:pt>
                <c:pt idx="16">
                  <c:v>663.83270000000005</c:v>
                </c:pt>
                <c:pt idx="17">
                  <c:v>669.19713000000002</c:v>
                </c:pt>
                <c:pt idx="18">
                  <c:v>671.64339000000007</c:v>
                </c:pt>
                <c:pt idx="19">
                  <c:v>674.30561</c:v>
                </c:pt>
                <c:pt idx="20">
                  <c:v>678.94627000000014</c:v>
                </c:pt>
                <c:pt idx="21">
                  <c:v>681.95292000000006</c:v>
                </c:pt>
                <c:pt idx="22">
                  <c:v>684.66727000000003</c:v>
                </c:pt>
                <c:pt idx="23">
                  <c:v>690.92632000000003</c:v>
                </c:pt>
                <c:pt idx="24">
                  <c:v>698.05381999999997</c:v>
                </c:pt>
                <c:pt idx="25">
                  <c:v>705.69112999999993</c:v>
                </c:pt>
                <c:pt idx="26">
                  <c:v>709.44767000000013</c:v>
                </c:pt>
                <c:pt idx="27">
                  <c:v>715.12734999999998</c:v>
                </c:pt>
                <c:pt idx="28">
                  <c:v>721.03868999999997</c:v>
                </c:pt>
                <c:pt idx="29">
                  <c:v>726.5496599999999</c:v>
                </c:pt>
                <c:pt idx="30">
                  <c:v>731.0751600000001</c:v>
                </c:pt>
                <c:pt idx="31">
                  <c:v>733.90288999999996</c:v>
                </c:pt>
                <c:pt idx="32">
                  <c:v>736.99414999999999</c:v>
                </c:pt>
                <c:pt idx="33">
                  <c:v>735.45608000000004</c:v>
                </c:pt>
                <c:pt idx="34">
                  <c:v>740.38174000000004</c:v>
                </c:pt>
                <c:pt idx="35">
                  <c:v>740.20752000000005</c:v>
                </c:pt>
                <c:pt idx="36">
                  <c:v>738.11294000000009</c:v>
                </c:pt>
                <c:pt idx="37">
                  <c:v>734.40975000000003</c:v>
                </c:pt>
                <c:pt idx="38">
                  <c:v>732.41998000000012</c:v>
                </c:pt>
                <c:pt idx="39">
                  <c:v>727.54483000000005</c:v>
                </c:pt>
                <c:pt idx="40">
                  <c:v>723.82579000000021</c:v>
                </c:pt>
                <c:pt idx="41">
                  <c:v>719.2029</c:v>
                </c:pt>
                <c:pt idx="42">
                  <c:v>716.02016000000003</c:v>
                </c:pt>
                <c:pt idx="43">
                  <c:v>716.86267999999995</c:v>
                </c:pt>
                <c:pt idx="44">
                  <c:v>714.37941999999998</c:v>
                </c:pt>
                <c:pt idx="45">
                  <c:v>713.65170999999998</c:v>
                </c:pt>
                <c:pt idx="46">
                  <c:v>710.28919999999994</c:v>
                </c:pt>
                <c:pt idx="47">
                  <c:v>707.79993999999988</c:v>
                </c:pt>
                <c:pt idx="48">
                  <c:v>705.46337999999992</c:v>
                </c:pt>
                <c:pt idx="49">
                  <c:v>704.06661000000008</c:v>
                </c:pt>
                <c:pt idx="50">
                  <c:v>703.62687000000005</c:v>
                </c:pt>
                <c:pt idx="51">
                  <c:v>698.01548000000003</c:v>
                </c:pt>
                <c:pt idx="52">
                  <c:v>686.59436000000005</c:v>
                </c:pt>
                <c:pt idx="53">
                  <c:v>672.59955000000002</c:v>
                </c:pt>
                <c:pt idx="54">
                  <c:v>656.83807999999999</c:v>
                </c:pt>
                <c:pt idx="55">
                  <c:v>645.74060000000009</c:v>
                </c:pt>
                <c:pt idx="56">
                  <c:v>637.37684000000002</c:v>
                </c:pt>
                <c:pt idx="57">
                  <c:v>635.44899999999996</c:v>
                </c:pt>
                <c:pt idx="58">
                  <c:v>637.02931000000001</c:v>
                </c:pt>
                <c:pt idx="59">
                  <c:v>636.95907</c:v>
                </c:pt>
                <c:pt idx="60">
                  <c:v>641.34271000000001</c:v>
                </c:pt>
                <c:pt idx="61">
                  <c:v>647.39652999999998</c:v>
                </c:pt>
                <c:pt idx="62">
                  <c:v>647.27794000000006</c:v>
                </c:pt>
                <c:pt idx="63">
                  <c:v>656.01386000000002</c:v>
                </c:pt>
                <c:pt idx="64">
                  <c:v>673.55347000000006</c:v>
                </c:pt>
                <c:pt idx="65">
                  <c:v>691.9115700000001</c:v>
                </c:pt>
                <c:pt idx="66">
                  <c:v>712.35971999999992</c:v>
                </c:pt>
                <c:pt idx="67">
                  <c:v>728.79530999999997</c:v>
                </c:pt>
                <c:pt idx="68">
                  <c:v>739.57027999999991</c:v>
                </c:pt>
                <c:pt idx="69">
                  <c:v>744.32448999999986</c:v>
                </c:pt>
                <c:pt idx="70">
                  <c:v>745.44254999999998</c:v>
                </c:pt>
                <c:pt idx="71">
                  <c:v>751.49721</c:v>
                </c:pt>
                <c:pt idx="72">
                  <c:v>756.05990000000008</c:v>
                </c:pt>
                <c:pt idx="73">
                  <c:v>755.41818000000012</c:v>
                </c:pt>
                <c:pt idx="74">
                  <c:v>760.52951000000019</c:v>
                </c:pt>
                <c:pt idx="75">
                  <c:v>764.00479000000007</c:v>
                </c:pt>
                <c:pt idx="76">
                  <c:v>762.10444999999993</c:v>
                </c:pt>
                <c:pt idx="77">
                  <c:v>760.97874000000002</c:v>
                </c:pt>
                <c:pt idx="78">
                  <c:v>759.71195999999998</c:v>
                </c:pt>
                <c:pt idx="79">
                  <c:v>756.97726</c:v>
                </c:pt>
                <c:pt idx="80">
                  <c:v>756.42448999999988</c:v>
                </c:pt>
                <c:pt idx="81">
                  <c:v>755.88913000000014</c:v>
                </c:pt>
                <c:pt idx="82">
                  <c:v>753.5842100000001</c:v>
                </c:pt>
                <c:pt idx="83">
                  <c:v>751.03688999999997</c:v>
                </c:pt>
                <c:pt idx="84">
                  <c:v>747.02810999999997</c:v>
                </c:pt>
                <c:pt idx="85">
                  <c:v>742.07713999999999</c:v>
                </c:pt>
                <c:pt idx="86">
                  <c:v>737.29088000000002</c:v>
                </c:pt>
                <c:pt idx="87">
                  <c:v>731.92057999999997</c:v>
                </c:pt>
                <c:pt idx="88">
                  <c:v>730.15618999999992</c:v>
                </c:pt>
                <c:pt idx="89">
                  <c:v>726.95571000000007</c:v>
                </c:pt>
                <c:pt idx="90">
                  <c:v>724.45137999999997</c:v>
                </c:pt>
                <c:pt idx="91">
                  <c:v>722.31589999999994</c:v>
                </c:pt>
                <c:pt idx="92">
                  <c:v>717.97491000000002</c:v>
                </c:pt>
                <c:pt idx="93">
                  <c:v>718.70853000000011</c:v>
                </c:pt>
                <c:pt idx="94">
                  <c:v>718.64529000000016</c:v>
                </c:pt>
                <c:pt idx="95">
                  <c:v>715.42347000000007</c:v>
                </c:pt>
                <c:pt idx="96">
                  <c:v>717.18109000000004</c:v>
                </c:pt>
                <c:pt idx="97">
                  <c:v>717.31499000000008</c:v>
                </c:pt>
                <c:pt idx="98">
                  <c:v>714.87390000000005</c:v>
                </c:pt>
                <c:pt idx="99">
                  <c:v>712.17957000000001</c:v>
                </c:pt>
                <c:pt idx="100">
                  <c:v>708.44538</c:v>
                </c:pt>
                <c:pt idx="101">
                  <c:v>708.39250000000004</c:v>
                </c:pt>
                <c:pt idx="102">
                  <c:v>704.86433999999997</c:v>
                </c:pt>
                <c:pt idx="103">
                  <c:v>703.90169000000003</c:v>
                </c:pt>
                <c:pt idx="104">
                  <c:v>706.27484000000004</c:v>
                </c:pt>
                <c:pt idx="105">
                  <c:v>707.07869000000017</c:v>
                </c:pt>
                <c:pt idx="106">
                  <c:v>708.95155</c:v>
                </c:pt>
                <c:pt idx="107">
                  <c:v>709.63432999999998</c:v>
                </c:pt>
                <c:pt idx="108">
                  <c:v>707.08033999999998</c:v>
                </c:pt>
                <c:pt idx="109">
                  <c:v>706.99348999999995</c:v>
                </c:pt>
                <c:pt idx="110">
                  <c:v>712.27014999999994</c:v>
                </c:pt>
                <c:pt idx="111">
                  <c:v>715.03976999999986</c:v>
                </c:pt>
                <c:pt idx="112">
                  <c:v>720.06011999999998</c:v>
                </c:pt>
                <c:pt idx="113">
                  <c:v>723.19085000000007</c:v>
                </c:pt>
                <c:pt idx="114">
                  <c:v>728.29041999999993</c:v>
                </c:pt>
                <c:pt idx="115">
                  <c:v>731.03361999999993</c:v>
                </c:pt>
                <c:pt idx="116">
                  <c:v>730.44466</c:v>
                </c:pt>
                <c:pt idx="117">
                  <c:v>730.92388999999991</c:v>
                </c:pt>
                <c:pt idx="118">
                  <c:v>732.41463999999996</c:v>
                </c:pt>
                <c:pt idx="119">
                  <c:v>735.47774000000004</c:v>
                </c:pt>
                <c:pt idx="120">
                  <c:v>737.88634999999999</c:v>
                </c:pt>
                <c:pt idx="121">
                  <c:v>746.29539</c:v>
                </c:pt>
                <c:pt idx="122">
                  <c:v>747.39411999999993</c:v>
                </c:pt>
                <c:pt idx="123">
                  <c:v>750.55255999999986</c:v>
                </c:pt>
                <c:pt idx="124" formatCode="#,##0.0">
                  <c:v>753.07236999999986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7F-4E03-90F5-5E28254F1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271439"/>
        <c:axId val="439292559"/>
      </c:lineChart>
      <c:catAx>
        <c:axId val="43927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9292559"/>
        <c:crosses val="autoZero"/>
        <c:auto val="1"/>
        <c:lblAlgn val="ctr"/>
        <c:lblOffset val="100"/>
        <c:noMultiLvlLbl val="0"/>
      </c:catAx>
      <c:valAx>
        <c:axId val="439292559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9271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sz="1800" noProof="0" dirty="0"/>
              <a:t>CAGR</a:t>
            </a:r>
            <a:r>
              <a:rPr lang="it-IT" sz="1800" baseline="0" noProof="0" dirty="0"/>
              <a:t> nel p</a:t>
            </a:r>
            <a:r>
              <a:rPr lang="it-IT" sz="1800" noProof="0" dirty="0"/>
              <a:t>eriodo:</a:t>
            </a:r>
            <a:r>
              <a:rPr lang="it-IT" sz="1800" baseline="0" noProof="0" dirty="0"/>
              <a:t> </a:t>
            </a:r>
            <a:r>
              <a:rPr lang="it-IT" sz="1800" noProof="0" dirty="0"/>
              <a:t>2020-2024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309456"/>
        <c:axId val="1214311376"/>
      </c:barChart>
      <c:catAx>
        <c:axId val="1214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11376"/>
        <c:crosses val="autoZero"/>
        <c:auto val="1"/>
        <c:lblAlgn val="ctr"/>
        <c:lblOffset val="100"/>
        <c:noMultiLvlLbl val="0"/>
      </c:catAx>
      <c:valAx>
        <c:axId val="12143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430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it-IT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ysClr val="windowText" lastClr="000000"/>
                </a:solidFill>
              </a:rPr>
              <a:t>POSIZIONE PATRIMONIALE SULL'ESTERO: 4°</a:t>
            </a:r>
            <a:r>
              <a:rPr lang="en-US" sz="2000" b="1" baseline="0">
                <a:solidFill>
                  <a:sysClr val="windowText" lastClr="000000"/>
                </a:solidFill>
              </a:rPr>
              <a:t> </a:t>
            </a:r>
            <a:r>
              <a:rPr lang="en-US" sz="2000" b="1">
                <a:solidFill>
                  <a:sysClr val="windowText" lastClr="000000"/>
                </a:solidFill>
              </a:rPr>
              <a:t>TRIMESTRE 2025</a:t>
            </a:r>
            <a:endParaRPr lang="en-US" sz="2000" b="1" baseline="0">
              <a:solidFill>
                <a:sysClr val="windowText" lastClr="000000"/>
              </a:solidFill>
            </a:endParaRPr>
          </a:p>
          <a:p>
            <a:pPr>
              <a:defRPr/>
            </a:pPr>
            <a:r>
              <a:rPr lang="en-US" sz="1800" b="1" baseline="0">
                <a:solidFill>
                  <a:sysClr val="windowText" lastClr="000000"/>
                </a:solidFill>
              </a:rPr>
              <a:t>(miliardi di euro)</a:t>
            </a:r>
          </a:p>
          <a:p>
            <a:pPr>
              <a:defRPr/>
            </a:pPr>
            <a:r>
              <a:rPr lang="en-US" sz="1600" b="0" i="1" baseline="0">
                <a:solidFill>
                  <a:sysClr val="windowText" lastClr="000000"/>
                </a:solidFill>
              </a:rPr>
              <a:t>Fonte: elaborazione Fondazione Edison su dati Eurostat</a:t>
            </a:r>
            <a:endParaRPr lang="en-US" sz="1600" b="0" i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Dati!$F$14</c:f>
              <c:strCache>
                <c:ptCount val="1"/>
                <c:pt idx="0">
                  <c:v>4Q2025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E5-4FFA-815E-FA263276EDB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Dati!$E$15:$E$19</c:f>
              <c:strCache>
                <c:ptCount val="5"/>
                <c:pt idx="0">
                  <c:v>ITALIA</c:v>
                </c:pt>
                <c:pt idx="1">
                  <c:v>PORTOGALLO</c:v>
                </c:pt>
                <c:pt idx="2">
                  <c:v>GRECIA</c:v>
                </c:pt>
                <c:pt idx="3">
                  <c:v>SPAGNA</c:v>
                </c:pt>
                <c:pt idx="4">
                  <c:v>FRANCIA</c:v>
                </c:pt>
              </c:strCache>
            </c:strRef>
          </c:cat>
          <c:val>
            <c:numRef>
              <c:f>Dati!$F$15:$F$19</c:f>
              <c:numCache>
                <c:formatCode>0</c:formatCode>
                <c:ptCount val="5"/>
                <c:pt idx="0">
                  <c:v>348.5</c:v>
                </c:pt>
                <c:pt idx="1">
                  <c:v>-154.1</c:v>
                </c:pt>
                <c:pt idx="2">
                  <c:v>-339.7</c:v>
                </c:pt>
                <c:pt idx="3">
                  <c:v>-755.3</c:v>
                </c:pt>
                <c:pt idx="4">
                  <c:v>-846.5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E5-4FFA-815E-FA263276E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4863215"/>
        <c:axId val="1644846895"/>
      </c:barChart>
      <c:catAx>
        <c:axId val="1644863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44846895"/>
        <c:crosses val="autoZero"/>
        <c:auto val="1"/>
        <c:lblAlgn val="ctr"/>
        <c:lblOffset val="100"/>
        <c:noMultiLvlLbl val="0"/>
      </c:catAx>
      <c:valAx>
        <c:axId val="1644846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44863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CRESCITA DEL PIL A VALORI COSTANTI: 2015-2024</a:t>
            </a:r>
          </a:p>
          <a:p>
            <a:pPr>
              <a:defRPr/>
            </a:pPr>
            <a:r>
              <a:rPr lang="en-US" sz="1600" b="1">
                <a:solidFill>
                  <a:schemeClr val="tx1"/>
                </a:solidFill>
              </a:rPr>
              <a:t>(variazione % rispetto al 2014)</a:t>
            </a:r>
          </a:p>
          <a:p>
            <a:pPr>
              <a:defRPr/>
            </a:pPr>
            <a:r>
              <a:rPr lang="en-US" sz="1400" i="1">
                <a:solidFill>
                  <a:schemeClr val="tx1"/>
                </a:solidFill>
              </a:rPr>
              <a:t>Fonte:</a:t>
            </a:r>
            <a:r>
              <a:rPr lang="en-US" sz="1400" i="1" baseline="0">
                <a:solidFill>
                  <a:schemeClr val="tx1"/>
                </a:solidFill>
              </a:rPr>
              <a:t> elaborazione su dati Istat</a:t>
            </a:r>
            <a:endParaRPr lang="en-US" sz="1400" i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Foglio1!$E$8</c:f>
              <c:strCache>
                <c:ptCount val="1"/>
                <c:pt idx="0">
                  <c:v>Var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84-4DBC-AB38-AF7BA0AB3025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Foglio1!$D$9:$D$23</c:f>
              <c:strCache>
                <c:ptCount val="15"/>
                <c:pt idx="0">
                  <c:v>Basilicata  </c:v>
                </c:pt>
                <c:pt idx="1">
                  <c:v>Lombardia  </c:v>
                </c:pt>
                <c:pt idx="2">
                  <c:v>Trentino Alto Adige </c:v>
                </c:pt>
                <c:pt idx="3">
                  <c:v>Campania  </c:v>
                </c:pt>
                <c:pt idx="4">
                  <c:v>Sardegna  </c:v>
                </c:pt>
                <c:pt idx="5">
                  <c:v>Emilia-Romagna  </c:v>
                </c:pt>
                <c:pt idx="6">
                  <c:v>Veneto  </c:v>
                </c:pt>
                <c:pt idx="7">
                  <c:v>Puglia  </c:v>
                </c:pt>
                <c:pt idx="8">
                  <c:v>Piemonte  </c:v>
                </c:pt>
                <c:pt idx="9">
                  <c:v>Molise  </c:v>
                </c:pt>
                <c:pt idx="10">
                  <c:v>Umbria  </c:v>
                </c:pt>
                <c:pt idx="11">
                  <c:v>Sicilia  </c:v>
                </c:pt>
                <c:pt idx="12">
                  <c:v>Lazio  </c:v>
                </c:pt>
                <c:pt idx="13">
                  <c:v>Abruzzo  </c:v>
                </c:pt>
                <c:pt idx="14">
                  <c:v>Friuli-Venezia Giulia  </c:v>
                </c:pt>
              </c:strCache>
            </c:strRef>
          </c:cat>
          <c:val>
            <c:numRef>
              <c:f>Foglio1!$E$9:$E$23</c:f>
              <c:numCache>
                <c:formatCode>0.0%</c:formatCode>
                <c:ptCount val="15"/>
                <c:pt idx="0">
                  <c:v>0.16641082701303422</c:v>
                </c:pt>
                <c:pt idx="1">
                  <c:v>0.15568491721226496</c:v>
                </c:pt>
                <c:pt idx="2">
                  <c:v>0.13872185016439009</c:v>
                </c:pt>
                <c:pt idx="3">
                  <c:v>0.13045971059095063</c:v>
                </c:pt>
                <c:pt idx="4">
                  <c:v>0.11573475026323576</c:v>
                </c:pt>
                <c:pt idx="5">
                  <c:v>0.11437884967418532</c:v>
                </c:pt>
                <c:pt idx="6">
                  <c:v>0.1075188111244072</c:v>
                </c:pt>
                <c:pt idx="7">
                  <c:v>0.1063601946422823</c:v>
                </c:pt>
                <c:pt idx="8">
                  <c:v>0.10529394046842877</c:v>
                </c:pt>
                <c:pt idx="9">
                  <c:v>0.10377343664052563</c:v>
                </c:pt>
                <c:pt idx="10">
                  <c:v>0.10185972850678726</c:v>
                </c:pt>
                <c:pt idx="11">
                  <c:v>9.5097114799209681E-2</c:v>
                </c:pt>
                <c:pt idx="12">
                  <c:v>9.4662347556006221E-2</c:v>
                </c:pt>
                <c:pt idx="13">
                  <c:v>9.2405570949394722E-2</c:v>
                </c:pt>
                <c:pt idx="14">
                  <c:v>8.5995735881117863E-2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84-4DBC-AB38-AF7BA0AB3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1469343"/>
        <c:axId val="1801472703"/>
      </c:barChart>
      <c:catAx>
        <c:axId val="180146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472703"/>
        <c:crosses val="autoZero"/>
        <c:auto val="1"/>
        <c:lblAlgn val="ctr"/>
        <c:lblOffset val="100"/>
        <c:noMultiLvlLbl val="0"/>
      </c:catAx>
      <c:valAx>
        <c:axId val="1801472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46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CRESCITA DEL PIL NEL 2024</a:t>
            </a:r>
          </a:p>
          <a:p>
            <a:pPr>
              <a:defRPr/>
            </a:pPr>
            <a:r>
              <a:rPr lang="en-US" sz="1600" b="1">
                <a:solidFill>
                  <a:schemeClr val="tx1"/>
                </a:solidFill>
              </a:rPr>
              <a:t>(variazione % dei dati a valori costanti)</a:t>
            </a:r>
          </a:p>
          <a:p>
            <a:pPr>
              <a:defRPr/>
            </a:pPr>
            <a:r>
              <a:rPr lang="en-US" sz="1400" b="0" i="1">
                <a:solidFill>
                  <a:schemeClr val="tx1"/>
                </a:solidFill>
              </a:rPr>
              <a:t>Fonte: elaborazione su dati Istat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Foglio3!$B$8</c:f>
              <c:strCache>
                <c:ptCount val="1"/>
                <c:pt idx="0">
                  <c:v>2024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11-4B2C-AFBF-7B218107EB1C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Foglio3!$A$9:$A$24</c:f>
              <c:strCache>
                <c:ptCount val="16"/>
                <c:pt idx="0">
                  <c:v>Sicilia  </c:v>
                </c:pt>
                <c:pt idx="1">
                  <c:v>Sardegna  </c:v>
                </c:pt>
                <c:pt idx="2">
                  <c:v>Lazio  </c:v>
                </c:pt>
                <c:pt idx="3">
                  <c:v>Lombardia  </c:v>
                </c:pt>
                <c:pt idx="4">
                  <c:v>Valle d'Aosta / Vallée d'Aoste  </c:v>
                </c:pt>
                <c:pt idx="5">
                  <c:v>Piemonte  </c:v>
                </c:pt>
                <c:pt idx="6">
                  <c:v>Friuli-Venezia Giulia  </c:v>
                </c:pt>
                <c:pt idx="7">
                  <c:v>Basilicata  </c:v>
                </c:pt>
                <c:pt idx="8">
                  <c:v>Umbria  </c:v>
                </c:pt>
                <c:pt idx="9">
                  <c:v>Campania  </c:v>
                </c:pt>
                <c:pt idx="10">
                  <c:v>Abruzzo  </c:v>
                </c:pt>
                <c:pt idx="11">
                  <c:v>Provincia Autonoma Trento  </c:v>
                </c:pt>
                <c:pt idx="12">
                  <c:v>Toscana  </c:v>
                </c:pt>
                <c:pt idx="13">
                  <c:v>Emilia-Romagna  </c:v>
                </c:pt>
                <c:pt idx="14">
                  <c:v>Marche  </c:v>
                </c:pt>
                <c:pt idx="15">
                  <c:v>Veneto  </c:v>
                </c:pt>
              </c:strCache>
            </c:strRef>
          </c:cat>
          <c:val>
            <c:numRef>
              <c:f>Foglio3!$B$9:$B$24</c:f>
              <c:numCache>
                <c:formatCode>0.0%</c:formatCode>
                <c:ptCount val="16"/>
                <c:pt idx="0">
                  <c:v>1.7997264195179996E-2</c:v>
                </c:pt>
                <c:pt idx="1">
                  <c:v>1.2650119262137105E-2</c:v>
                </c:pt>
                <c:pt idx="2">
                  <c:v>1.1811613114969921E-2</c:v>
                </c:pt>
                <c:pt idx="3">
                  <c:v>1.1645710848384061E-2</c:v>
                </c:pt>
                <c:pt idx="4">
                  <c:v>1.1248774043754128E-2</c:v>
                </c:pt>
                <c:pt idx="5">
                  <c:v>1.1169345584198354E-2</c:v>
                </c:pt>
                <c:pt idx="6">
                  <c:v>1.0079097056038933E-2</c:v>
                </c:pt>
                <c:pt idx="7">
                  <c:v>9.9170303959734696E-3</c:v>
                </c:pt>
                <c:pt idx="8">
                  <c:v>8.105881524965497E-3</c:v>
                </c:pt>
                <c:pt idx="9">
                  <c:v>7.7731419766977616E-3</c:v>
                </c:pt>
                <c:pt idx="10">
                  <c:v>7.0074611816897114E-3</c:v>
                </c:pt>
                <c:pt idx="11">
                  <c:v>5.3292712344432669E-3</c:v>
                </c:pt>
                <c:pt idx="12">
                  <c:v>4.9827201262595544E-3</c:v>
                </c:pt>
                <c:pt idx="13">
                  <c:v>2.3824998309267542E-3</c:v>
                </c:pt>
                <c:pt idx="14">
                  <c:v>-4.4870011576458868E-4</c:v>
                </c:pt>
                <c:pt idx="15">
                  <c:v>-7.676210868565736E-4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11-4B2C-AFBF-7B218107E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1381023"/>
        <c:axId val="1801368543"/>
      </c:barChart>
      <c:catAx>
        <c:axId val="1801381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368543"/>
        <c:crosses val="autoZero"/>
        <c:auto val="1"/>
        <c:lblAlgn val="ctr"/>
        <c:lblOffset val="100"/>
        <c:noMultiLvlLbl val="0"/>
      </c:catAx>
      <c:valAx>
        <c:axId val="1801368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38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1" dirty="0">
                <a:solidFill>
                  <a:schemeClr val="tx1"/>
                </a:solidFill>
              </a:rPr>
              <a:t>DINAMICA DEL VALORE AGGIUNTO DEL PIEMONTE</a:t>
            </a:r>
          </a:p>
          <a:p>
            <a:pPr>
              <a:defRPr/>
            </a:pPr>
            <a:r>
              <a:rPr lang="it-IT" sz="1600" b="1" dirty="0">
                <a:solidFill>
                  <a:schemeClr val="tx1"/>
                </a:solidFill>
              </a:rPr>
              <a:t>(variazioni %)</a:t>
            </a:r>
            <a:r>
              <a:rPr lang="it-IT" sz="1600" b="1" baseline="0" dirty="0">
                <a:solidFill>
                  <a:schemeClr val="tx1"/>
                </a:solidFill>
              </a:rPr>
              <a:t> a valori costanti)</a:t>
            </a:r>
          </a:p>
          <a:p>
            <a:pPr>
              <a:defRPr/>
            </a:pPr>
            <a:r>
              <a:rPr lang="it-IT" sz="1400" b="0" i="1" baseline="0" dirty="0">
                <a:solidFill>
                  <a:schemeClr val="tx1"/>
                </a:solidFill>
              </a:rPr>
              <a:t>Fonte: elaborazione su dati Istat</a:t>
            </a:r>
            <a:endParaRPr lang="it-IT" sz="1400" b="0" i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 ITC1 B1G_B_W2_S1 L_2020 N B '!$F$11</c:f>
              <c:strCache>
                <c:ptCount val="1"/>
                <c:pt idx="0">
                  <c:v>2023 su 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 ITC1 B1G_B_W2_S1 L_2020 N B '!$E$12:$E$20</c:f>
              <c:strCache>
                <c:ptCount val="9"/>
                <c:pt idx="0">
                  <c:v>COSTRUZIONI</c:v>
                </c:pt>
                <c:pt idx="1">
                  <c:v>Servizi di cui: Attività professionali, scientifiche e tecniche, amministrazione e servizi di supporto  </c:v>
                </c:pt>
                <c:pt idx="2">
                  <c:v>Servizi di cui: Commercio all'ingrosso e al dettaglio, riparazione di autoveicoli e motocicli  </c:v>
                </c:pt>
                <c:pt idx="3">
                  <c:v>MANIFATTURA</c:v>
                </c:pt>
                <c:pt idx="4">
                  <c:v>Servizi di cui: Attività finanziarie e assicurative  </c:v>
                </c:pt>
                <c:pt idx="5">
                  <c:v>Servizi di cui: Servizi di alloggio e di ristorazione  </c:v>
                </c:pt>
                <c:pt idx="6">
                  <c:v>TOTALE ATTIVITA' ECONOMICHE</c:v>
                </c:pt>
                <c:pt idx="7">
                  <c:v>SERVIZI</c:v>
                </c:pt>
                <c:pt idx="8">
                  <c:v>AGRICOLTURA E PESCA</c:v>
                </c:pt>
              </c:strCache>
            </c:strRef>
          </c:cat>
          <c:val>
            <c:numRef>
              <c:f>'A ITC1 B1G_B_W2_S1 L_2020 N B '!$F$12:$F$20</c:f>
              <c:numCache>
                <c:formatCode>0.0%</c:formatCode>
                <c:ptCount val="9"/>
                <c:pt idx="0">
                  <c:v>0.34717512650633831</c:v>
                </c:pt>
                <c:pt idx="1">
                  <c:v>0.29486350224616564</c:v>
                </c:pt>
                <c:pt idx="2">
                  <c:v>0.18112761647535436</c:v>
                </c:pt>
                <c:pt idx="3">
                  <c:v>0.16371192486126795</c:v>
                </c:pt>
                <c:pt idx="4">
                  <c:v>0.12034137010489143</c:v>
                </c:pt>
                <c:pt idx="5">
                  <c:v>0.11003668837632596</c:v>
                </c:pt>
                <c:pt idx="6">
                  <c:v>9.8480491479523202E-2</c:v>
                </c:pt>
                <c:pt idx="7">
                  <c:v>7.9383813573670192E-2</c:v>
                </c:pt>
                <c:pt idx="8">
                  <c:v>-0.20157902727870847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5-468D-B4B2-9F0E7A2D50C2}"/>
            </c:ext>
          </c:extLst>
        </c:ser>
        <c:ser>
          <c:idx val="1"/>
          <c:order val="1"/>
          <c:tx>
            <c:strRef>
              <c:f>'A ITC1 B1G_B_W2_S1 L_2020 N B '!$G$11</c:f>
              <c:strCache>
                <c:ptCount val="1"/>
                <c:pt idx="0">
                  <c:v>2023 su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 ITC1 B1G_B_W2_S1 L_2020 N B '!$E$12:$E$20</c:f>
              <c:strCache>
                <c:ptCount val="9"/>
                <c:pt idx="0">
                  <c:v>COSTRUZIONI</c:v>
                </c:pt>
                <c:pt idx="1">
                  <c:v>Servizi di cui: Attività professionali, scientifiche e tecniche, amministrazione e servizi di supporto  </c:v>
                </c:pt>
                <c:pt idx="2">
                  <c:v>Servizi di cui: Commercio all'ingrosso e al dettaglio, riparazione di autoveicoli e motocicli  </c:v>
                </c:pt>
                <c:pt idx="3">
                  <c:v>MANIFATTURA</c:v>
                </c:pt>
                <c:pt idx="4">
                  <c:v>Servizi di cui: Attività finanziarie e assicurative  </c:v>
                </c:pt>
                <c:pt idx="5">
                  <c:v>Servizi di cui: Servizi di alloggio e di ristorazione  </c:v>
                </c:pt>
                <c:pt idx="6">
                  <c:v>TOTALE ATTIVITA' ECONOMICHE</c:v>
                </c:pt>
                <c:pt idx="7">
                  <c:v>SERVIZI</c:v>
                </c:pt>
                <c:pt idx="8">
                  <c:v>AGRICOLTURA E PESCA</c:v>
                </c:pt>
              </c:strCache>
            </c:strRef>
          </c:cat>
          <c:val>
            <c:numRef>
              <c:f>'A ITC1 B1G_B_W2_S1 L_2020 N B '!$G$12:$G$20</c:f>
              <c:numCache>
                <c:formatCode>0.0%</c:formatCode>
                <c:ptCount val="9"/>
                <c:pt idx="0">
                  <c:v>0.4381555254413485</c:v>
                </c:pt>
                <c:pt idx="1">
                  <c:v>0.2109864430375552</c:v>
                </c:pt>
                <c:pt idx="2">
                  <c:v>1.4994770153994086E-2</c:v>
                </c:pt>
                <c:pt idx="3">
                  <c:v>3.1730938926046282E-2</c:v>
                </c:pt>
                <c:pt idx="4">
                  <c:v>-7.3722627737226265E-2</c:v>
                </c:pt>
                <c:pt idx="5">
                  <c:v>-2.6610469611192844E-2</c:v>
                </c:pt>
                <c:pt idx="6">
                  <c:v>4.4350452092200898E-2</c:v>
                </c:pt>
                <c:pt idx="7">
                  <c:v>3.0965938054061892E-2</c:v>
                </c:pt>
                <c:pt idx="8">
                  <c:v>-0.17012098895318262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05-468D-B4B2-9F0E7A2D5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212399"/>
        <c:axId val="439225839"/>
      </c:barChart>
      <c:catAx>
        <c:axId val="43921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9225839"/>
        <c:crosses val="autoZero"/>
        <c:auto val="1"/>
        <c:lblAlgn val="ctr"/>
        <c:lblOffset val="100"/>
        <c:noMultiLvlLbl val="0"/>
      </c:catAx>
      <c:valAx>
        <c:axId val="439225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9212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CRESCITA DEL PIL A VALORI CORRENTI:</a:t>
            </a:r>
            <a:r>
              <a:rPr lang="en-US" sz="1800" b="1" baseline="0" dirty="0">
                <a:solidFill>
                  <a:schemeClr val="tx1"/>
                </a:solidFill>
              </a:rPr>
              <a:t> 2014-2023</a:t>
            </a:r>
          </a:p>
          <a:p>
            <a:pPr>
              <a:defRPr b="1">
                <a:solidFill>
                  <a:schemeClr val="tx1"/>
                </a:solidFill>
              </a:defRPr>
            </a:pPr>
            <a:r>
              <a:rPr lang="en-US" sz="1600" b="1" baseline="0" dirty="0">
                <a:solidFill>
                  <a:schemeClr val="tx1"/>
                </a:solidFill>
              </a:rPr>
              <a:t>(</a:t>
            </a:r>
            <a:r>
              <a:rPr lang="en-US" sz="1600" b="1" baseline="0" dirty="0" err="1">
                <a:solidFill>
                  <a:schemeClr val="tx1"/>
                </a:solidFill>
              </a:rPr>
              <a:t>variazioni</a:t>
            </a:r>
            <a:r>
              <a:rPr lang="en-US" sz="1600" b="1" baseline="0" dirty="0">
                <a:solidFill>
                  <a:schemeClr val="tx1"/>
                </a:solidFill>
              </a:rPr>
              <a:t> % rispetto al 2013)</a:t>
            </a:r>
          </a:p>
          <a:p>
            <a:pPr>
              <a:defRPr b="1">
                <a:solidFill>
                  <a:schemeClr val="tx1"/>
                </a:solidFill>
              </a:defRPr>
            </a:pPr>
            <a:r>
              <a:rPr lang="en-US" b="0" i="1" baseline="0" dirty="0">
                <a:solidFill>
                  <a:schemeClr val="tx1"/>
                </a:solidFill>
              </a:rPr>
              <a:t>Fonte: </a:t>
            </a:r>
            <a:r>
              <a:rPr lang="en-US" b="0" i="1" baseline="0" dirty="0" err="1">
                <a:solidFill>
                  <a:schemeClr val="tx1"/>
                </a:solidFill>
              </a:rPr>
              <a:t>elaborazione</a:t>
            </a:r>
            <a:r>
              <a:rPr lang="en-US" b="0" i="1" baseline="0" dirty="0">
                <a:solidFill>
                  <a:schemeClr val="tx1"/>
                </a:solidFill>
              </a:rPr>
              <a:t> </a:t>
            </a:r>
            <a:r>
              <a:rPr lang="en-US" b="0" i="1" baseline="0" dirty="0" err="1">
                <a:solidFill>
                  <a:schemeClr val="tx1"/>
                </a:solidFill>
              </a:rPr>
              <a:t>su</a:t>
            </a:r>
            <a:r>
              <a:rPr lang="en-US" b="0" i="1" baseline="0" dirty="0">
                <a:solidFill>
                  <a:schemeClr val="tx1"/>
                </a:solidFill>
              </a:rPr>
              <a:t> </a:t>
            </a:r>
            <a:r>
              <a:rPr lang="en-US" b="0" i="1" baseline="0" dirty="0" err="1">
                <a:solidFill>
                  <a:schemeClr val="tx1"/>
                </a:solidFill>
              </a:rPr>
              <a:t>dati</a:t>
            </a:r>
            <a:r>
              <a:rPr lang="en-US" b="0" i="1" baseline="0" dirty="0">
                <a:solidFill>
                  <a:schemeClr val="tx1"/>
                </a:solidFill>
              </a:rPr>
              <a:t> </a:t>
            </a:r>
            <a:r>
              <a:rPr lang="en-US" b="0" i="1" baseline="0" dirty="0" err="1">
                <a:solidFill>
                  <a:schemeClr val="tx1"/>
                </a:solidFill>
              </a:rPr>
              <a:t>Istat</a:t>
            </a:r>
            <a:endParaRPr lang="en-US" b="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7397524569943044"/>
          <c:y val="1.47031971928636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Var. %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53-45A5-AB02-51DE3C127678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Foglio1!$A$2:$A$16</c:f>
              <c:strCache>
                <c:ptCount val="15"/>
                <c:pt idx="0">
                  <c:v>Bolzano / Bozen  </c:v>
                </c:pt>
                <c:pt idx="1">
                  <c:v>Milano  </c:v>
                </c:pt>
                <c:pt idx="2">
                  <c:v>Modena  </c:v>
                </c:pt>
                <c:pt idx="3">
                  <c:v>Parma  </c:v>
                </c:pt>
                <c:pt idx="4">
                  <c:v>Brescia  </c:v>
                </c:pt>
                <c:pt idx="5">
                  <c:v>Treviso  </c:v>
                </c:pt>
                <c:pt idx="6">
                  <c:v>Bergamo  </c:v>
                </c:pt>
                <c:pt idx="7">
                  <c:v>Reggio nell'Emilia  </c:v>
                </c:pt>
                <c:pt idx="8">
                  <c:v>Ascoli Piceno  </c:v>
                </c:pt>
                <c:pt idx="9">
                  <c:v>Bari  </c:v>
                </c:pt>
                <c:pt idx="10">
                  <c:v>Lecce  </c:v>
                </c:pt>
                <c:pt idx="11">
                  <c:v>Lucca  </c:v>
                </c:pt>
                <c:pt idx="12">
                  <c:v>Cuneo  </c:v>
                </c:pt>
                <c:pt idx="13">
                  <c:v>Padova  </c:v>
                </c:pt>
                <c:pt idx="14">
                  <c:v>Monza e della Brianza  </c:v>
                </c:pt>
              </c:strCache>
            </c:strRef>
          </c:cat>
          <c:val>
            <c:numRef>
              <c:f>Foglio1!$B$2:$B$16</c:f>
              <c:numCache>
                <c:formatCode>0.0%</c:formatCode>
                <c:ptCount val="15"/>
                <c:pt idx="0">
                  <c:v>0.48348756337527599</c:v>
                </c:pt>
                <c:pt idx="1">
                  <c:v>0.43992924591600513</c:v>
                </c:pt>
                <c:pt idx="2">
                  <c:v>0.43027448364977805</c:v>
                </c:pt>
                <c:pt idx="3">
                  <c:v>0.4238217606697221</c:v>
                </c:pt>
                <c:pt idx="4">
                  <c:v>0.39655693768527578</c:v>
                </c:pt>
                <c:pt idx="5">
                  <c:v>0.3817276029335781</c:v>
                </c:pt>
                <c:pt idx="6">
                  <c:v>0.37512845044470433</c:v>
                </c:pt>
                <c:pt idx="7">
                  <c:v>0.37470542026708542</c:v>
                </c:pt>
                <c:pt idx="8">
                  <c:v>0.3741745995375676</c:v>
                </c:pt>
                <c:pt idx="9">
                  <c:v>0.36752274503799587</c:v>
                </c:pt>
                <c:pt idx="10">
                  <c:v>0.36718845095795705</c:v>
                </c:pt>
                <c:pt idx="11">
                  <c:v>0.36023843259881771</c:v>
                </c:pt>
                <c:pt idx="12">
                  <c:v>0.35942982329377604</c:v>
                </c:pt>
                <c:pt idx="13">
                  <c:v>0.35869848065867038</c:v>
                </c:pt>
                <c:pt idx="14">
                  <c:v>0.35803107777401966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3-45A5-AB02-51DE3C127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1366143"/>
        <c:axId val="1801384383"/>
      </c:barChart>
      <c:catAx>
        <c:axId val="180136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384383"/>
        <c:crosses val="autoZero"/>
        <c:auto val="1"/>
        <c:lblAlgn val="ctr"/>
        <c:lblOffset val="100"/>
        <c:noMultiLvlLbl val="0"/>
      </c:catAx>
      <c:valAx>
        <c:axId val="1801384383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1366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D9E4-7F3B-4E4C-88B9-8D0B4CCFFDBB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01DB8-7804-4811-9BE3-3973001149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783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501DB8-7804-4811-9BE3-3973001149B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75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88C69-6F7F-5119-5531-BBB5085E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21C42D4-43BD-F1E4-C3CD-A18380E8C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B0E1756-0A99-642A-42FA-C612E17DD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4DD8CF-DAF6-5B6B-55C8-EE5FAC96B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501DB8-7804-4811-9BE3-3973001149B2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5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077C1-90C2-4880-8925-6BCAAC4504CE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659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4063CA-DEBC-B7CD-F4A8-55BEAE3C5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B3EFA9-79C2-B9AB-A407-E3816C7A2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2C9B45-463D-AC37-70D9-AE5750763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051268-81DE-0D9D-ADFD-8984CCCB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4D8381-18D9-8ABD-4BE0-92F291DE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26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13EE1-CF7E-B821-6E30-3A8DE370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8A4BBE-F0C2-B71A-2E03-7296807EB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EFFA88-A2A2-A823-B655-595F9E36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2D2F3F-28CD-8652-98A0-81B074A4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F46927-1862-AEC2-86CD-99031D84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41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8769E5-A1D8-E6E4-18DA-DD55EBB1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0E9E31-C4A0-FF93-22C7-9621842E6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72D24C-4FC7-21A7-A54D-2A34C77B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51CA1-9A93-A34B-986F-7D135372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8ADEFE-8A81-C5C5-F56A-05D925714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43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B49597-F48C-8FFE-8486-EC76A481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2028DE-D6FB-9A96-2163-5AB980770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F1BADE-0440-6704-811D-183E0A3CB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2AB3CE-57DC-34E0-CEAF-433A6E2D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A5C9FD4-EAA0-D9AA-99CD-971165B8C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D46831-42E8-23E1-90EE-07251BAB3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147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145DA9-0A6B-F9BD-BEA0-DAC5ACFE8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4BCE56-A7F9-6C9C-6EDB-460DC7D70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41A3A1-535B-49EA-EF3B-1AA70A497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DA1D59C-BDB7-DC6C-D88A-C6AF2EFC6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C98629D-430A-8306-E973-8437E75BE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AF667A2-0AC8-810C-570A-32B96BA41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D226B6E-0C43-A1DA-FB34-5ABEEF33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DFE91A3-660B-B77F-A1E3-267276C0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12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690FF5-BDFC-565F-5D90-7CC93BB1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EFB4BD1-6CBA-F48E-FC54-BF86F589B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8D80ABE-35DD-7B3C-B452-55BBA8A6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2732B8-2561-6CF7-6AD3-E3563B1F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16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A5EA858-5C3F-846C-A976-A8449A5E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5DAD0DA-9C1C-FB65-80C6-D2860C4D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7F83D4-60E9-1EAA-3451-C0CD6106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5763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9B1730-B1C6-57CD-55DB-F27E6E06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40AA71-BF5F-9911-C2BA-EF777B0AE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58C61D-F5BF-2488-8DFC-E97C02364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FF9B56-4C41-C006-1583-3FA7416A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32FA07-998D-5AB4-5D08-E1ABE0BD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6C5C75-4D6C-4087-AABD-F7F15383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27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4CA890-6212-2EF3-5611-55D00F197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710EF33-4FE8-323C-AF0D-1BAEB46FF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3D88D9F-6CB8-9FBD-37BC-742F201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34FC8-5ED0-D389-DAFF-77287B210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7BFD4EA-CC0B-C233-A48E-5F53DA67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D703173-B224-12F0-F35C-7A1F3721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96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DF15FB-2439-33BC-E42B-85E6FE01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EE6E080-0EA1-C917-9B2C-587D35C2F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7C97C3-038D-0090-0A0D-CDEA4C46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009B86-D0FC-D4C4-39E8-55DB22EA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22A7DF-AF4B-0072-B31E-AF71D77A8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14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3DA306E-915E-2F1D-CD32-CCAB15E07E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74C25B-DD44-D4EB-90BA-4F30037E6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6BA102-8D43-8428-4059-B69C3553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01ACFA-934B-B602-1ACF-00965DCA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5357CC-6E23-E0F9-9D17-DA4026F32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400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12702B-DA8B-498D-BF11-5D39EA957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0A472AD-19B9-42B1-B920-9D2C34ED0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7A02A4-FD52-4E40-A71E-2D885F90B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B40CD2-31E5-4F6C-A534-26E2CC63C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4FB107-0DAE-4759-82B9-5BE19BB46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0634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866A9E-69B4-4E66-B6B3-2FD885C8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BFC44A-4FE0-4CD8-A29D-F1FB61679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A33EEC-B133-4993-92DB-F7D46E0D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268E91-9004-4EC2-93BB-651D0214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930592-588A-4338-AE22-E1617184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970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176DC3-DCEC-4CBA-A332-30D40683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7786CF-25A3-4AE4-ACC5-98E8AD920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3FE4EA-D8BA-491A-B44E-EB6AE2D2C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8DD6CB-4D7B-4DCE-AB63-F91EE52E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C0443C-6D4A-4C65-91FE-F0593711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837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53C8B1-0C44-4E58-8BD2-DC2CD0C7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287369-FB79-42A0-B014-390B6AC8F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C2C4671-929B-45CB-9879-4C684B6C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AFE3F4-E0B3-440F-8D34-864B9471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27F024-10B4-4858-BABD-F180242E3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075DF7-4998-47C6-8A73-D9FE7A3A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468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DB5359-B929-456D-B660-049AC6A4D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61817B-207C-4143-AF9C-C83B6B8B7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8B7B4C4-4A59-4F23-B0E3-EBEDDEDB6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4864F14-1EBF-4153-BD1D-D45AC594D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0C9767D-396F-4ECE-8BAD-71CDBAE7A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A91FB87-0300-4182-80ED-C0C8BB11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1810E48-6A67-4FF7-9794-971FE070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2184FF6-8F05-43A5-9EE1-BFCD7A07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55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ABAE0D-3098-4D7A-B08F-D16AB83D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075577-99DA-4E87-B2F6-8B2800EE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8CAC0F-461C-4989-AC73-18228F44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C44C66-A031-4C2E-A0D2-9F03F2DCF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031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numero diapositiva 4">
            <a:extLst>
              <a:ext uri="{FF2B5EF4-FFF2-40B4-BE49-F238E27FC236}">
                <a16:creationId xmlns:a16="http://schemas.microsoft.com/office/drawing/2014/main" id="{8476400E-9054-4F30-B6CA-7493437E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943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866254-52C6-4876-9A6D-7F4986BF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943438-99F0-48A9-9965-6B1AC2FE0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EBF4C2-371E-4509-9952-7F555716C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B45CEB-1BA1-4558-8D0E-C53CA287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D3E2A7-8A63-4678-8E2A-27836762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F2A33A-C70F-41B8-8F5C-9F17A774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9057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8E9619-7490-4FED-9EBB-886A360B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1174C0C-FF1B-4FD2-806B-E79126E38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87A9B7-7D6C-4C59-8F57-E1ACE5791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0CBE145-7707-42CB-9420-8ED92BDE0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E9BA5E-9B0E-4CB4-8515-00EC4AD4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C045AB-D0F2-4FA5-BC26-2D3E25337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359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83DB99-AA51-4208-803C-B4204394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7F4CFDF-9C68-4B65-ADCB-E12A94FC4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74F03D-9946-44C7-AB3C-EA1181D8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DF33CA-094A-4B7C-B5C1-3C483F0A1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3E14D0-2287-4DF0-9D36-5940D135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7976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75939F3-976C-40EF-A436-764E760EF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62CD8F-EA1A-414C-9520-594C1658C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F26FE2-D7D7-4452-A22E-B1D4B92C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787A74-575C-474B-8EEB-E254D90A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10316A-5358-4C99-9C00-41CD5BE7F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02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62AC5F-E4FB-6F43-267A-52A9E816EB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85AA35-C434-806E-667A-316D04E07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EE3082-CFAA-EE4B-8216-BC743D22C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191701-C996-E3BA-7B87-9CEA40918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E392B6-FECC-D3A3-617D-AE4B7098B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092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1271C2-295D-7AE5-5DBD-79BB79F0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6BA10B-C94D-ED99-EDAD-8EECD1F0F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45E437-52FE-BCDC-E717-FF287E18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606DCD-875C-00DA-BE99-59E51962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7A9ACB-78AC-5D29-9ACD-6CDCBD23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247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D38DB9-EDC3-B895-BDAA-6D3B86C4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3D559B-E576-44BC-219A-490954A30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10A4DD-CE83-5E29-02F4-641B175A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ED7619-D48F-909A-D05C-1BD316B9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B052B8-7BF1-3B78-2CFB-C10016FA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781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DA55F8-D967-CCB7-1D9A-65EDA24F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81FB5-766D-B77C-688D-517142321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C244DB-37E7-A977-CF09-5FFE8E1DD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D885EE5-4AE3-EA92-D1A5-F13580E4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0E931B0-545B-5738-D973-43DCB596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A36829-19C1-47F8-C25C-357FD71F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53312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57E18E-2937-EBCB-1F4E-B2AAC895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2C219D-36E8-6517-EEF8-FEB4A6B58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95FE476-C24F-FA2E-BA3B-017EFC0A5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0088E75-A1C2-BFE2-E071-46A541EC8F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9D62A09-CD16-1A69-1817-47A53A93E5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FBDFF57-E08F-1648-66E0-5737D349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075114B-3048-BF85-8499-7FC86E1C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FCD142B-8345-7F1A-CD8D-37FAA3CC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57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CA50A-E4DA-1D75-6EE1-724A9101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1E6E6F-2AE7-BC60-DA0A-6D8D6D69E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0826FCD-C998-8371-AD73-2DE312F9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2102A3-E42E-1256-80B4-16B45EC5A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0268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AFE8C3B-CFD9-C7EA-FACA-D7DDFBE5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87080AE-9BF8-6431-383A-F89EFB3B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11A144-DE29-30D2-52CE-599B4EF0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56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39C67F-EC08-AC62-9649-9ADDFB12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EC0015-D6E8-A0BA-EBBB-DD88B0D0E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F9FE2C-FF02-F817-DA7C-9F33A6CD0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84BFBB6-DEB7-4962-F842-A0D874F9F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C3485E-82FB-A1F0-7F02-296B76898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F6BF2E-74C8-5778-55F6-80437132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4265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D32D1F-CF05-0F09-4CBD-431E8B39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FC6FE2D-321A-4040-2121-EC91A29D7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78E5CB-2F91-949B-E913-A1DC78887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3BB6F5-5643-2524-DAE9-D4FC02DA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EEAF9F-E63C-07C3-7896-4231DD2C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C86C79-F4A1-01B0-1A0F-AEE5AAD2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5885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C5619F-D542-2A23-B771-87D5BEFE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F10B7DB-48B8-72E2-A221-7B72C4AA8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0E22BF-E24A-7390-85AB-C81733142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375D44-C164-2EC5-5990-BE73172D4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8A5F6-0507-1542-0171-BFD673F2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544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4D5147A-F60E-9FF8-1D44-06B94052F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F6A234-9BEF-C71C-C5AA-468EEAEE5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88FE89-7DD3-3099-AC34-650D357FE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1F4499-FF98-43BF-7723-492C8A81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FA70F3-1C8C-904D-7AE4-63B23BD7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496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6986254-5976-98AA-5AB2-B25D96E7A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59A500-E2E0-2B5E-52BA-E749BEF90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D74C53-1EF7-7515-F90D-C7401845C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4EED89-A2A1-4552-9769-C8FFB8F664D6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4E1C6A-CBD8-28FC-FFC3-6D317BD43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E0D856-71D3-A2D2-1E93-DCADA2F9A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DC127-34AD-4C83-9687-502C4A6C43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903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F8CEE0F3-3AB1-B390-CB17-183776AE50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1626111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4" imgW="384" imgH="384" progId="TCLayout.ActiveDocument.1">
                  <p:embed/>
                </p:oleObj>
              </mc:Choice>
              <mc:Fallback>
                <p:oleObj name="Diapositiva think-cell" r:id="rId14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CEE0F3-3AB1-B390-CB17-183776AE50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577EC46-74CB-43F4-B362-857C185E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5F09FD-6303-422B-BA9F-412B8E782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5F80DB-537E-4519-B741-92D8E0FC7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4E6F29-3E93-4B9F-B1CF-876551289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84CC1B-A3DA-4874-87A1-F7E79EE3C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8AD21-2A0E-4531-8479-46B19B87B5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71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DFE8C6D5-0D9A-85E7-EF46-0A0E380376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8279051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4" imgW="384" imgH="384" progId="TCLayout.ActiveDocument.1">
                  <p:embed/>
                </p:oleObj>
              </mc:Choice>
              <mc:Fallback>
                <p:oleObj name="Diapositiva think-cell" r:id="rId14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FE8C6D5-0D9A-85E7-EF46-0A0E380376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07F449-127F-6983-CD64-AB2E7E145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26D6F9-4E81-302A-4E82-D696582F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73245A-0031-1D49-0BAB-AEBC9C966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E5C71-F687-4BBF-B00C-5BB35B1AB9AD}" type="datetimeFigureOut">
              <a:rPr lang="it-IT" smtClean="0"/>
              <a:t>16/06/2026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A4C79D-727D-8C09-7797-8F2E18646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897896-1D8C-8F1D-35FD-C4D27C60D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8412D-8306-4C2D-B933-2F613058ED0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6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3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11.xlsx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14.xlsx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package" Target="../embeddings/Microsoft_Excel_Worksheet15.xlsx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Excel_Worksheet16.xlsx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762E8B70-6159-94A9-FAA0-744FC9528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9880"/>
            <a:ext cx="9144000" cy="2491232"/>
          </a:xfr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br>
              <a:rPr lang="it-IT" dirty="0"/>
            </a:b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 </a:t>
            </a:r>
            <a:r>
              <a:rPr lang="it-IT" sz="4400" b="1" dirty="0">
                <a:solidFill>
                  <a:schemeClr val="bg1"/>
                </a:solidFill>
              </a:rPr>
              <a:t>LE SFIDE GLOBALI </a:t>
            </a:r>
            <a:br>
              <a:rPr lang="it-IT" sz="4400" b="1" dirty="0">
                <a:solidFill>
                  <a:schemeClr val="bg1"/>
                </a:solidFill>
              </a:rPr>
            </a:br>
            <a:r>
              <a:rPr lang="it-IT" sz="4400" b="1" dirty="0">
                <a:solidFill>
                  <a:schemeClr val="bg1"/>
                </a:solidFill>
              </a:rPr>
              <a:t>E LA RESILIENZA ITALIANA: </a:t>
            </a:r>
            <a:br>
              <a:rPr lang="it-IT" sz="4400" b="1" dirty="0">
                <a:solidFill>
                  <a:schemeClr val="bg1"/>
                </a:solidFill>
              </a:rPr>
            </a:br>
            <a:r>
              <a:rPr lang="it-IT" sz="4400" b="1" dirty="0">
                <a:solidFill>
                  <a:schemeClr val="bg1"/>
                </a:solidFill>
              </a:rPr>
              <a:t>IL CASO DEL PIEMONTE E DI CUNEO</a:t>
            </a:r>
            <a:br>
              <a:rPr lang="it-IT" sz="3600" b="1" dirty="0">
                <a:solidFill>
                  <a:schemeClr val="bg1"/>
                </a:solidFill>
              </a:rPr>
            </a:b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8F01BBAE-9813-EC1F-0830-76661EDF9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6960"/>
            <a:ext cx="9144000" cy="2931160"/>
          </a:xfrm>
        </p:spPr>
        <p:txBody>
          <a:bodyPr>
            <a:normAutofit/>
          </a:bodyPr>
          <a:lstStyle/>
          <a:p>
            <a:r>
              <a:rPr lang="it-IT" dirty="0"/>
              <a:t>Intervento di </a:t>
            </a:r>
            <a:br>
              <a:rPr lang="it-IT" dirty="0"/>
            </a:br>
            <a:r>
              <a:rPr lang="it-IT" b="1" dirty="0"/>
              <a:t>Marco Fortis</a:t>
            </a:r>
            <a:br>
              <a:rPr lang="it-IT" b="1" dirty="0"/>
            </a:br>
            <a:r>
              <a:rPr lang="it-IT" dirty="0"/>
              <a:t>(Direttore Fondazione Edison)</a:t>
            </a:r>
            <a:br>
              <a:rPr lang="it-IT" dirty="0"/>
            </a:br>
            <a:endParaRPr lang="it-IT" dirty="0"/>
          </a:p>
          <a:p>
            <a:r>
              <a:rPr lang="it-IT" b="1" i="1" dirty="0"/>
              <a:t>Assemblea Confindustria Piemonte, 19 giugno 2026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364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F0AD5-9891-8660-977D-4CCC0A310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21AFA4C1-BB04-CCF0-D370-F533E5A6D8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olo 1">
            <a:extLst>
              <a:ext uri="{FF2B5EF4-FFF2-40B4-BE49-F238E27FC236}">
                <a16:creationId xmlns:a16="http://schemas.microsoft.com/office/drawing/2014/main" id="{37362196-C272-7398-07BD-BFF8A4A0A4EE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NEGLI ULTIMI ANNI l’ITALIA E’ TORNATA A CRESCERE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E602EBD9-B5A0-1013-C5FC-DCD3B6A10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09060"/>
              </p:ext>
            </p:extLst>
          </p:nvPr>
        </p:nvGraphicFramePr>
        <p:xfrm>
          <a:off x="1400556" y="963999"/>
          <a:ext cx="9390888" cy="5418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688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6576C-FB24-46A4-36F9-B2622D929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1A56F849-DEFD-2D8B-4631-315EF76EB871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LA CRESCITA ACQUISITA NEL 2026 E LE PREVISIONI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D95B6510-431D-D2D8-1319-4ADEADC4B0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A9B6367B-0BA0-937D-8615-46CF2C322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324032"/>
              </p:ext>
            </p:extLst>
          </p:nvPr>
        </p:nvGraphicFramePr>
        <p:xfrm>
          <a:off x="1686137" y="944718"/>
          <a:ext cx="8819726" cy="5662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047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A883-D8D8-C828-91D5-A5BB830C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DF919997-429C-C2FE-ED40-BD6212ACF41C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NEL PIL PRO CAPITE L’ITALIA E’ SECONDA SOLO AGLI USA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1C0E8703-15A4-CE2B-6422-A7DC3D5E496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E5A8BDB-6877-60AE-8D6D-DC461B3E9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796983"/>
              </p:ext>
            </p:extLst>
          </p:nvPr>
        </p:nvGraphicFramePr>
        <p:xfrm>
          <a:off x="1745573" y="945711"/>
          <a:ext cx="8700854" cy="5436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708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CB0FF-5ED4-CBEA-A7CC-BB83B620B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AD4F1292-E078-D19B-1CC3-B276BA51CB5D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NEGLI ALTRI PAESI PERO’ LA CRESCITA E’ SEMPRE PIU’ A DEBITO 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9FDD3234-3FAB-3EBD-DA71-2A5C1471B8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692D7D9A-AB2F-5E94-9040-E2FE58426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16081"/>
              </p:ext>
            </p:extLst>
          </p:nvPr>
        </p:nvGraphicFramePr>
        <p:xfrm>
          <a:off x="1609937" y="979054"/>
          <a:ext cx="8972126" cy="535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1177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diagramm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7BE383D4-6FC0-0244-34CF-EB77EB3FC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24" y="852880"/>
            <a:ext cx="9201112" cy="600512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E10862DE-6A11-DA55-53E5-05836DD6BC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156082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NEL 2030 IL DEBITO USA SUPERERA’ QUELLO ITALIANO</a:t>
            </a:r>
          </a:p>
        </p:txBody>
      </p:sp>
    </p:spTree>
    <p:extLst>
      <p:ext uri="{BB962C8B-B14F-4D97-AF65-F5344CB8AC3E}">
        <p14:creationId xmlns:p14="http://schemas.microsoft.com/office/powerpoint/2010/main" val="22302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220FD-5A57-CA11-A472-8D44A7E66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5EDF1984-244E-1351-48E9-9C57989BEE18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L’ITALIA E’ L’UNICO PAESE G7 IN AVANZO STATALE PRIMARIO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E03FE3F1-5CAE-F624-F5E5-6E7E462D9B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5F23EE75-EB68-0AE1-90D9-4166FF0D90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59586"/>
              </p:ext>
            </p:extLst>
          </p:nvPr>
        </p:nvGraphicFramePr>
        <p:xfrm>
          <a:off x="1752261" y="987013"/>
          <a:ext cx="8687477" cy="5340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08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FA77-F1C5-A556-1DCD-41F17E19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F4BA68C-EC5A-7DE9-AE04-EAC43D4DA3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8" progId="TCLayout.ActiveDocument.1">
                  <p:embed/>
                </p:oleObj>
              </mc:Choice>
              <mc:Fallback>
                <p:oleObj name="Diapositiva think-cell" r:id="rId3" imgW="347" imgH="34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F4BA68C-EC5A-7DE9-AE04-EAC43D4DA3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C793AF54-A959-42BD-11E6-EE2F3A51075F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818342" y="1440058"/>
          <a:ext cx="4896000" cy="495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1180913804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802428279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69421303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595868031"/>
                    </a:ext>
                  </a:extLst>
                </a:gridCol>
              </a:tblGrid>
              <a:tr h="3134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DBRS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Moody’s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S&amp;P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Fitch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32252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 err="1"/>
                        <a:t>Aaa</a:t>
                      </a:r>
                      <a:endParaRPr lang="it-IT" sz="1700" b="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04754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marL="288000" lvl="1"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AA (high)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/>
                        <a:t>Aa1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939462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Aa2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10094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AA-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AA-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1996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291570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36039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711094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marL="288000"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BBB (high)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120185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Baa2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BBB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BBB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279308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Baa3</a:t>
                      </a:r>
                    </a:p>
                  </a:txBody>
                  <a:tcPr marL="9198" marR="9198" marT="9198" marB="919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4282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282704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99928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36196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(high) 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29756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6983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230181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Caa1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54785"/>
                  </a:ext>
                </a:extLst>
              </a:tr>
            </a:tbl>
          </a:graphicData>
        </a:graphic>
      </p:graphicFrame>
      <p:pic>
        <p:nvPicPr>
          <p:cNvPr id="7" name="Immagine 6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EDE39171-D303-FE13-CACB-ABF6EF926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" y="2069188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D8AABBF-AAAC-513B-18C2-38F3A06F8E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361" y="3690680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118BB1D0-2EC3-8E59-D6A9-C72725868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34" y="2320200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07F49EA-3F91-D6DB-876F-C03AF92DA2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2835" y="4252937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magine 12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A07BEB6F-FDEF-D5B1-7A05-4FC791640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739" y="2589145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CAC9762-5BA1-E686-CEC4-9673BBC0E6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5740" y="3966065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magine 15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F3B92B79-7880-DF31-B72B-2F664D02E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33" y="2590542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8437BCE-2FCA-0EE4-FECE-7A504DD93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3434" y="3963540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0" name="Tabella 19">
            <a:extLst>
              <a:ext uri="{FF2B5EF4-FFF2-40B4-BE49-F238E27FC236}">
                <a16:creationId xmlns:a16="http://schemas.microsoft.com/office/drawing/2014/main" id="{5B4F0775-D483-5758-1074-EDA26CB1FF9D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477659" y="1440058"/>
          <a:ext cx="4896000" cy="495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1180913804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802428279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69421303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595868031"/>
                    </a:ext>
                  </a:extLst>
                </a:gridCol>
              </a:tblGrid>
              <a:tr h="3134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DBRS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Moody’s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S&amp;P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Fitch</a:t>
                      </a:r>
                    </a:p>
                  </a:txBody>
                  <a:tcPr marL="0" marR="0" marT="0" marB="0" anchor="ctr"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32252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 err="1"/>
                        <a:t>Aaa</a:t>
                      </a:r>
                      <a:endParaRPr lang="it-IT" sz="1700" b="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04754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marL="0" lvl="1"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AA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/>
                        <a:t>Aa1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939462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AA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Aa2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10094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AA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Aa3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1996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A+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A+</a:t>
                      </a:r>
                    </a:p>
                  </a:txBody>
                  <a:tcPr marL="0" marR="0" marT="0" marB="0" anchor="ctr"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291570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36039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marL="108000"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A (low)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A-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711094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marL="0"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BBB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BBB+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1" dirty="0">
                          <a:solidFill>
                            <a:schemeClr val="bg1"/>
                          </a:solidFill>
                        </a:rPr>
                        <a:t>BBB+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120185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Baa2</a:t>
                      </a:r>
                    </a:p>
                  </a:txBody>
                  <a:tcPr marL="9198" marR="9198" marT="9198" marB="919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BBB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b="0" dirty="0">
                          <a:solidFill>
                            <a:schemeClr val="tx1"/>
                          </a:solidFill>
                        </a:rPr>
                        <a:t>BBB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279308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Baa3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4282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282704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99928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361963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BB (high) 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29756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69837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 (low)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B3</a:t>
                      </a:r>
                    </a:p>
                  </a:txBody>
                  <a:tcPr marL="9198" marR="9198" marT="9198" marB="919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B-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230181"/>
                  </a:ext>
                </a:extLst>
              </a:tr>
              <a:tr h="262236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 (high)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Caa1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700" dirty="0"/>
                        <a:t>CCC+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54785"/>
                  </a:ext>
                </a:extLst>
              </a:tr>
            </a:tbl>
          </a:graphicData>
        </a:graphic>
      </p:graphicFrame>
      <p:pic>
        <p:nvPicPr>
          <p:cNvPr id="21" name="Immagine 20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709E8AAE-CB26-AA80-2196-E4BF83AD9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976" y="2329165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428B6A20-164A-4DF2-AE49-CFE0D1693A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7977" y="3412769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magine 23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33C408B2-C8A8-68D9-3F16-0E14EA06D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660" y="2598114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D31B3816-5B0B-B18B-EE43-1705F4D56F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4661" y="3966060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magine 26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1188FB23-650D-0C82-26E8-9AB7CE0B3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046" y="2858783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47808A6D-96FA-B0A4-4C12-FC2273606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02047" y="3691379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Immagine 29" descr="Immagine che contiene bandiera, blu, Rettangolo, rosso&#10;&#10;Descrizione generata automaticamente">
            <a:extLst>
              <a:ext uri="{FF2B5EF4-FFF2-40B4-BE49-F238E27FC236}">
                <a16:creationId xmlns:a16="http://schemas.microsoft.com/office/drawing/2014/main" id="{D484B557-4909-B6F7-A388-59781225CD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329" y="2858783"/>
            <a:ext cx="231458" cy="15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7888D7C9-7B8D-3AB5-6B19-6FA681DCF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7330" y="3691379"/>
            <a:ext cx="231457" cy="154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86E1217-8D6B-72F2-AAF0-6648D45FA9E8}"/>
              </a:ext>
            </a:extLst>
          </p:cNvPr>
          <p:cNvSpPr txBox="1"/>
          <p:nvPr/>
        </p:nvSpPr>
        <p:spPr>
          <a:xfrm>
            <a:off x="818342" y="1057425"/>
            <a:ext cx="48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NOVEMBRE 2024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597F3AC-6E9F-4B6C-2990-7F9FFE32AA0A}"/>
              </a:ext>
            </a:extLst>
          </p:cNvPr>
          <p:cNvSpPr txBox="1"/>
          <p:nvPr/>
        </p:nvSpPr>
        <p:spPr>
          <a:xfrm>
            <a:off x="6478406" y="1069103"/>
            <a:ext cx="48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NOVEMBRE 2025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CD8FA2D-5DA3-A98A-88C3-3C070C0F03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156082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IL MIGLIORAMENTO DEI RATINGS DELL’ITALIA VS FRANCIA</a:t>
            </a:r>
          </a:p>
        </p:txBody>
      </p:sp>
    </p:spTree>
    <p:extLst>
      <p:ext uri="{BB962C8B-B14F-4D97-AF65-F5344CB8AC3E}">
        <p14:creationId xmlns:p14="http://schemas.microsoft.com/office/powerpoint/2010/main" val="1727201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95E68-91DF-0675-0EFF-0BE455E83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8D369FC8-1C4E-09D2-22A9-7FD3031B59BA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L’ITALIA AVANZA TRA I PRINCIPALI PAESI ESPORTATORI</a:t>
            </a:r>
          </a:p>
        </p:txBody>
      </p:sp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11D2B4E8-B9B1-DFD1-FE4B-993B6E92F1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7967" y="1072906"/>
          <a:ext cx="9936065" cy="4888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187994" imgH="2552913" progId="Excel.Sheet.12">
                  <p:embed/>
                </p:oleObj>
              </mc:Choice>
              <mc:Fallback>
                <p:oleObj name="Worksheet" r:id="rId2" imgW="5187994" imgH="2552913" progId="Excel.Sheet.12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11D2B4E8-B9B1-DFD1-FE4B-993B6E92F1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7967" y="1072906"/>
                        <a:ext cx="9936065" cy="4888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507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7C72-6DF3-A6B0-5DA8-44FC6295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025610D0-512C-50F0-5D60-5650EC581A2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SUPERATO IL GIAPPONE DA MAGGIO 2025 AD APRILE 2026 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8D4162A6-B29D-C664-FAE3-B1BA3F7E98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1999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BF10E820-5218-74C1-4DCA-64197C9C2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483883"/>
              </p:ext>
            </p:extLst>
          </p:nvPr>
        </p:nvGraphicFramePr>
        <p:xfrm>
          <a:off x="1161288" y="1009167"/>
          <a:ext cx="9848088" cy="537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0782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8AC06-9301-DCE2-14D8-17610C2B1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EEAC7CC9-34BB-DD9C-6D04-2C28253F0AE1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SOLO L’ITALIA AUMENTA IL SUO SURPLUS NEL G7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F635702B-EA8F-D21F-38E5-C48E2A0F4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0618314"/>
              </p:ext>
            </p:extLst>
          </p:nvPr>
        </p:nvGraphicFramePr>
        <p:xfrm>
          <a:off x="408432" y="96383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ggetto 2">
            <a:extLst>
              <a:ext uri="{FF2B5EF4-FFF2-40B4-BE49-F238E27FC236}">
                <a16:creationId xmlns:a16="http://schemas.microsoft.com/office/drawing/2014/main" id="{788D58C4-AA04-BB66-A0EB-3B5343487E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634642"/>
              </p:ext>
            </p:extLst>
          </p:nvPr>
        </p:nvGraphicFramePr>
        <p:xfrm>
          <a:off x="876413" y="1179576"/>
          <a:ext cx="10439173" cy="4315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575495" imgH="2305156" progId="Excel.Sheet.12">
                  <p:embed/>
                </p:oleObj>
              </mc:Choice>
              <mc:Fallback>
                <p:oleObj name="Worksheet" r:id="rId3" imgW="5575495" imgH="23051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6413" y="1179576"/>
                        <a:ext cx="10439173" cy="4315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8482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3032FD9-28A0-68BB-BD83-6C292D9CB511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156082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LA BILANCIA COMMERCIALE NELL’ENERGIA</a:t>
            </a:r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8246A02A-3C4E-03A6-BD24-2D967BB5F3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225842"/>
              </p:ext>
            </p:extLst>
          </p:nvPr>
        </p:nvGraphicFramePr>
        <p:xfrm>
          <a:off x="955787" y="1161288"/>
          <a:ext cx="10280425" cy="433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67217" imgH="2305156" progId="Excel.Sheet.12">
                  <p:embed/>
                </p:oleObj>
              </mc:Choice>
              <mc:Fallback>
                <p:oleObj name="Worksheet" r:id="rId2" imgW="5467217" imgH="23051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55787" y="1161288"/>
                        <a:ext cx="10280425" cy="433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385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A80E56C-BEF6-5AF1-A1EB-989F4C4865D2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156082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LO STRAPOTERE DELLA CINA NEI VEICOLI, ELETTRONICA, TLC</a:t>
            </a:r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40596F14-2306-E256-D1D3-1CF5447E3D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447592"/>
              </p:ext>
            </p:extLst>
          </p:nvPr>
        </p:nvGraphicFramePr>
        <p:xfrm>
          <a:off x="858981" y="1115568"/>
          <a:ext cx="1047403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867507" imgH="2305156" progId="Excel.Sheet.12">
                  <p:embed/>
                </p:oleObj>
              </mc:Choice>
              <mc:Fallback>
                <p:oleObj name="Worksheet" r:id="rId2" imgW="5867507" imgH="23051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58981" y="1115568"/>
                        <a:ext cx="10474037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461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F4519F22-4303-10C9-06CC-D32C8D4B60A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rgbClr val="156082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L’ITALIA E’ LEADER NEI 2/3 DEL COMMERCIO MONDIALE</a:t>
            </a:r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D602D0DB-B370-E8F7-E111-E874B2632D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057611"/>
              </p:ext>
            </p:extLst>
          </p:nvPr>
        </p:nvGraphicFramePr>
        <p:xfrm>
          <a:off x="879595" y="1033272"/>
          <a:ext cx="10432809" cy="479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78548" imgH="2470327" progId="Excel.Sheet.12">
                  <p:embed/>
                </p:oleObj>
              </mc:Choice>
              <mc:Fallback>
                <p:oleObj name="Worksheet" r:id="rId2" imgW="5378548" imgH="24703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9595" y="1033272"/>
                        <a:ext cx="10432809" cy="4791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009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38C0DCD-BD15-4096-B338-4F1CD6CD7B6C}"/>
              </a:ext>
            </a:extLst>
          </p:cNvPr>
          <p:cNvSpPr/>
          <p:nvPr/>
        </p:nvSpPr>
        <p:spPr>
          <a:xfrm>
            <a:off x="1052989" y="135378"/>
            <a:ext cx="100304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NUMERO DI PRODOTTI IN CUI L'ITALIA SI TROVA AI VERTICI MONDIALI PER SALDO COMMERCIALE CON L'ESTERO: ANNO 2024</a:t>
            </a:r>
            <a:endParaRPr kumimoji="0" lang="it-IT" altLang="it-IT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768CA2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Indice delle eccellenze competitive nel commercio internazionale - Indice Fortis-Corradini ©</a:t>
            </a:r>
            <a:endParaRPr kumimoji="0" lang="it-IT" altLang="it-IT" sz="2800" b="0" i="0" u="none" strike="noStrike" kern="1200" cap="none" spc="0" normalizeH="0" baseline="0" noProof="0" dirty="0">
              <a:ln>
                <a:noFill/>
              </a:ln>
              <a:solidFill>
                <a:srgbClr val="768CA2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768CA2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(casistica su un totale di 5.613 prodotti in cui è suddiviso il commercio internazionale – HS22)</a:t>
            </a:r>
            <a:endParaRPr kumimoji="0" lang="it-IT" altLang="it-IT" sz="2800" b="0" i="0" u="none" strike="noStrike" kern="1200" cap="none" spc="0" normalizeH="0" baseline="0" noProof="0" dirty="0">
              <a:ln>
                <a:noFill/>
              </a:ln>
              <a:solidFill>
                <a:srgbClr val="768CA2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3E3DCDFB-5002-48BA-968D-D9B8127A6257}"/>
              </a:ext>
            </a:extLst>
          </p:cNvPr>
          <p:cNvGrpSpPr/>
          <p:nvPr/>
        </p:nvGrpSpPr>
        <p:grpSpPr>
          <a:xfrm>
            <a:off x="752533" y="2265219"/>
            <a:ext cx="2786459" cy="3596361"/>
            <a:chOff x="7708893" y="1565274"/>
            <a:chExt cx="3670298" cy="4737096"/>
          </a:xfrm>
          <a:blipFill dpi="0" rotWithShape="1">
            <a:blip r:embed="rId2"/>
            <a:srcRect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157">
              <a:extLst>
                <a:ext uri="{FF2B5EF4-FFF2-40B4-BE49-F238E27FC236}">
                  <a16:creationId xmlns:a16="http://schemas.microsoft.com/office/drawing/2014/main" id="{D8699496-6E58-44B3-AE0C-E27ADE497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893" y="1857373"/>
              <a:ext cx="730249" cy="1063624"/>
            </a:xfrm>
            <a:custGeom>
              <a:avLst/>
              <a:gdLst>
                <a:gd name="T0" fmla="*/ 391 w 962"/>
                <a:gd name="T1" fmla="*/ 1375 h 1400"/>
                <a:gd name="T2" fmla="*/ 315 w 962"/>
                <a:gd name="T3" fmla="*/ 1371 h 1400"/>
                <a:gd name="T4" fmla="*/ 164 w 962"/>
                <a:gd name="T5" fmla="*/ 1341 h 1400"/>
                <a:gd name="T6" fmla="*/ 83 w 962"/>
                <a:gd name="T7" fmla="*/ 1234 h 1400"/>
                <a:gd name="T8" fmla="*/ 71 w 962"/>
                <a:gd name="T9" fmla="*/ 1179 h 1400"/>
                <a:gd name="T10" fmla="*/ 59 w 962"/>
                <a:gd name="T11" fmla="*/ 1153 h 1400"/>
                <a:gd name="T12" fmla="*/ 101 w 962"/>
                <a:gd name="T13" fmla="*/ 1105 h 1400"/>
                <a:gd name="T14" fmla="*/ 144 w 962"/>
                <a:gd name="T15" fmla="*/ 1045 h 1400"/>
                <a:gd name="T16" fmla="*/ 128 w 962"/>
                <a:gd name="T17" fmla="*/ 989 h 1400"/>
                <a:gd name="T18" fmla="*/ 80 w 962"/>
                <a:gd name="T19" fmla="*/ 930 h 1400"/>
                <a:gd name="T20" fmla="*/ 21 w 962"/>
                <a:gd name="T21" fmla="*/ 854 h 1400"/>
                <a:gd name="T22" fmla="*/ 4 w 962"/>
                <a:gd name="T23" fmla="*/ 803 h 1400"/>
                <a:gd name="T24" fmla="*/ 54 w 962"/>
                <a:gd name="T25" fmla="*/ 772 h 1400"/>
                <a:gd name="T26" fmla="*/ 136 w 962"/>
                <a:gd name="T27" fmla="*/ 735 h 1400"/>
                <a:gd name="T28" fmla="*/ 189 w 962"/>
                <a:gd name="T29" fmla="*/ 633 h 1400"/>
                <a:gd name="T30" fmla="*/ 251 w 962"/>
                <a:gd name="T31" fmla="*/ 556 h 1400"/>
                <a:gd name="T32" fmla="*/ 341 w 962"/>
                <a:gd name="T33" fmla="*/ 534 h 1400"/>
                <a:gd name="T34" fmla="*/ 469 w 962"/>
                <a:gd name="T35" fmla="*/ 505 h 1400"/>
                <a:gd name="T36" fmla="*/ 488 w 962"/>
                <a:gd name="T37" fmla="*/ 383 h 1400"/>
                <a:gd name="T38" fmla="*/ 480 w 962"/>
                <a:gd name="T39" fmla="*/ 316 h 1400"/>
                <a:gd name="T40" fmla="*/ 531 w 962"/>
                <a:gd name="T41" fmla="*/ 234 h 1400"/>
                <a:gd name="T42" fmla="*/ 590 w 962"/>
                <a:gd name="T43" fmla="*/ 98 h 1400"/>
                <a:gd name="T44" fmla="*/ 599 w 962"/>
                <a:gd name="T45" fmla="*/ 59 h 1400"/>
                <a:gd name="T46" fmla="*/ 639 w 962"/>
                <a:gd name="T47" fmla="*/ 23 h 1400"/>
                <a:gd name="T48" fmla="*/ 663 w 962"/>
                <a:gd name="T49" fmla="*/ 0 h 1400"/>
                <a:gd name="T50" fmla="*/ 668 w 962"/>
                <a:gd name="T51" fmla="*/ 44 h 1400"/>
                <a:gd name="T52" fmla="*/ 692 w 962"/>
                <a:gd name="T53" fmla="*/ 118 h 1400"/>
                <a:gd name="T54" fmla="*/ 712 w 962"/>
                <a:gd name="T55" fmla="*/ 157 h 1400"/>
                <a:gd name="T56" fmla="*/ 763 w 962"/>
                <a:gd name="T57" fmla="*/ 191 h 1400"/>
                <a:gd name="T58" fmla="*/ 781 w 962"/>
                <a:gd name="T59" fmla="*/ 197 h 1400"/>
                <a:gd name="T60" fmla="*/ 759 w 962"/>
                <a:gd name="T61" fmla="*/ 230 h 1400"/>
                <a:gd name="T62" fmla="*/ 727 w 962"/>
                <a:gd name="T63" fmla="*/ 424 h 1400"/>
                <a:gd name="T64" fmla="*/ 757 w 962"/>
                <a:gd name="T65" fmla="*/ 495 h 1400"/>
                <a:gd name="T66" fmla="*/ 789 w 962"/>
                <a:gd name="T67" fmla="*/ 572 h 1400"/>
                <a:gd name="T68" fmla="*/ 785 w 962"/>
                <a:gd name="T69" fmla="*/ 623 h 1400"/>
                <a:gd name="T70" fmla="*/ 738 w 962"/>
                <a:gd name="T71" fmla="*/ 631 h 1400"/>
                <a:gd name="T72" fmla="*/ 698 w 962"/>
                <a:gd name="T73" fmla="*/ 639 h 1400"/>
                <a:gd name="T74" fmla="*/ 726 w 962"/>
                <a:gd name="T75" fmla="*/ 803 h 1400"/>
                <a:gd name="T76" fmla="*/ 754 w 962"/>
                <a:gd name="T77" fmla="*/ 866 h 1400"/>
                <a:gd name="T78" fmla="*/ 795 w 962"/>
                <a:gd name="T79" fmla="*/ 871 h 1400"/>
                <a:gd name="T80" fmla="*/ 852 w 962"/>
                <a:gd name="T81" fmla="*/ 897 h 1400"/>
                <a:gd name="T82" fmla="*/ 954 w 962"/>
                <a:gd name="T83" fmla="*/ 1063 h 1400"/>
                <a:gd name="T84" fmla="*/ 921 w 962"/>
                <a:gd name="T85" fmla="*/ 1080 h 1400"/>
                <a:gd name="T86" fmla="*/ 843 w 962"/>
                <a:gd name="T87" fmla="*/ 1089 h 1400"/>
                <a:gd name="T88" fmla="*/ 785 w 962"/>
                <a:gd name="T89" fmla="*/ 1128 h 1400"/>
                <a:gd name="T90" fmla="*/ 727 w 962"/>
                <a:gd name="T91" fmla="*/ 1130 h 1400"/>
                <a:gd name="T92" fmla="*/ 642 w 962"/>
                <a:gd name="T93" fmla="*/ 1152 h 1400"/>
                <a:gd name="T94" fmla="*/ 561 w 962"/>
                <a:gd name="T95" fmla="*/ 1183 h 1400"/>
                <a:gd name="T96" fmla="*/ 530 w 962"/>
                <a:gd name="T97" fmla="*/ 1263 h 1400"/>
                <a:gd name="T98" fmla="*/ 500 w 962"/>
                <a:gd name="T99" fmla="*/ 1352 h 1400"/>
                <a:gd name="T100" fmla="*/ 391 w 962"/>
                <a:gd name="T101" fmla="*/ 1375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2" h="1400">
                  <a:moveTo>
                    <a:pt x="391" y="1375"/>
                  </a:moveTo>
                  <a:cubicBezTo>
                    <a:pt x="367" y="1364"/>
                    <a:pt x="354" y="1363"/>
                    <a:pt x="315" y="1371"/>
                  </a:cubicBezTo>
                  <a:cubicBezTo>
                    <a:pt x="260" y="1382"/>
                    <a:pt x="219" y="1374"/>
                    <a:pt x="164" y="1341"/>
                  </a:cubicBezTo>
                  <a:cubicBezTo>
                    <a:pt x="113" y="1310"/>
                    <a:pt x="83" y="1271"/>
                    <a:pt x="83" y="1234"/>
                  </a:cubicBezTo>
                  <a:cubicBezTo>
                    <a:pt x="83" y="1218"/>
                    <a:pt x="78" y="1193"/>
                    <a:pt x="71" y="1179"/>
                  </a:cubicBezTo>
                  <a:lnTo>
                    <a:pt x="59" y="1153"/>
                  </a:lnTo>
                  <a:lnTo>
                    <a:pt x="101" y="1105"/>
                  </a:lnTo>
                  <a:cubicBezTo>
                    <a:pt x="125" y="1079"/>
                    <a:pt x="144" y="1052"/>
                    <a:pt x="144" y="1045"/>
                  </a:cubicBezTo>
                  <a:cubicBezTo>
                    <a:pt x="144" y="1038"/>
                    <a:pt x="136" y="1012"/>
                    <a:pt x="128" y="989"/>
                  </a:cubicBezTo>
                  <a:cubicBezTo>
                    <a:pt x="115" y="955"/>
                    <a:pt x="106" y="944"/>
                    <a:pt x="80" y="930"/>
                  </a:cubicBezTo>
                  <a:cubicBezTo>
                    <a:pt x="42" y="910"/>
                    <a:pt x="36" y="902"/>
                    <a:pt x="21" y="854"/>
                  </a:cubicBezTo>
                  <a:cubicBezTo>
                    <a:pt x="14" y="833"/>
                    <a:pt x="7" y="810"/>
                    <a:pt x="4" y="803"/>
                  </a:cubicBezTo>
                  <a:cubicBezTo>
                    <a:pt x="0" y="793"/>
                    <a:pt x="11" y="786"/>
                    <a:pt x="54" y="772"/>
                  </a:cubicBezTo>
                  <a:cubicBezTo>
                    <a:pt x="85" y="762"/>
                    <a:pt x="122" y="745"/>
                    <a:pt x="136" y="735"/>
                  </a:cubicBezTo>
                  <a:cubicBezTo>
                    <a:pt x="166" y="713"/>
                    <a:pt x="188" y="669"/>
                    <a:pt x="189" y="633"/>
                  </a:cubicBezTo>
                  <a:cubicBezTo>
                    <a:pt x="189" y="595"/>
                    <a:pt x="201" y="581"/>
                    <a:pt x="251" y="556"/>
                  </a:cubicBezTo>
                  <a:cubicBezTo>
                    <a:pt x="287" y="538"/>
                    <a:pt x="309" y="533"/>
                    <a:pt x="341" y="534"/>
                  </a:cubicBezTo>
                  <a:cubicBezTo>
                    <a:pt x="408" y="536"/>
                    <a:pt x="445" y="528"/>
                    <a:pt x="469" y="505"/>
                  </a:cubicBezTo>
                  <a:cubicBezTo>
                    <a:pt x="499" y="478"/>
                    <a:pt x="505" y="441"/>
                    <a:pt x="488" y="383"/>
                  </a:cubicBezTo>
                  <a:cubicBezTo>
                    <a:pt x="481" y="357"/>
                    <a:pt x="477" y="327"/>
                    <a:pt x="480" y="316"/>
                  </a:cubicBezTo>
                  <a:cubicBezTo>
                    <a:pt x="483" y="304"/>
                    <a:pt x="506" y="267"/>
                    <a:pt x="531" y="234"/>
                  </a:cubicBezTo>
                  <a:cubicBezTo>
                    <a:pt x="594" y="150"/>
                    <a:pt x="602" y="131"/>
                    <a:pt x="590" y="98"/>
                  </a:cubicBezTo>
                  <a:cubicBezTo>
                    <a:pt x="581" y="74"/>
                    <a:pt x="582" y="71"/>
                    <a:pt x="599" y="59"/>
                  </a:cubicBezTo>
                  <a:cubicBezTo>
                    <a:pt x="609" y="52"/>
                    <a:pt x="627" y="36"/>
                    <a:pt x="639" y="23"/>
                  </a:cubicBezTo>
                  <a:cubicBezTo>
                    <a:pt x="651" y="10"/>
                    <a:pt x="662" y="0"/>
                    <a:pt x="663" y="0"/>
                  </a:cubicBezTo>
                  <a:cubicBezTo>
                    <a:pt x="664" y="0"/>
                    <a:pt x="667" y="20"/>
                    <a:pt x="668" y="44"/>
                  </a:cubicBezTo>
                  <a:cubicBezTo>
                    <a:pt x="671" y="76"/>
                    <a:pt x="678" y="98"/>
                    <a:pt x="692" y="118"/>
                  </a:cubicBezTo>
                  <a:cubicBezTo>
                    <a:pt x="703" y="135"/>
                    <a:pt x="712" y="152"/>
                    <a:pt x="712" y="157"/>
                  </a:cubicBezTo>
                  <a:cubicBezTo>
                    <a:pt x="712" y="168"/>
                    <a:pt x="736" y="183"/>
                    <a:pt x="763" y="191"/>
                  </a:cubicBezTo>
                  <a:lnTo>
                    <a:pt x="781" y="197"/>
                  </a:lnTo>
                  <a:lnTo>
                    <a:pt x="759" y="230"/>
                  </a:lnTo>
                  <a:cubicBezTo>
                    <a:pt x="717" y="293"/>
                    <a:pt x="700" y="396"/>
                    <a:pt x="727" y="424"/>
                  </a:cubicBezTo>
                  <a:cubicBezTo>
                    <a:pt x="734" y="432"/>
                    <a:pt x="748" y="464"/>
                    <a:pt x="757" y="495"/>
                  </a:cubicBezTo>
                  <a:cubicBezTo>
                    <a:pt x="767" y="526"/>
                    <a:pt x="781" y="561"/>
                    <a:pt x="789" y="572"/>
                  </a:cubicBezTo>
                  <a:cubicBezTo>
                    <a:pt x="808" y="599"/>
                    <a:pt x="807" y="608"/>
                    <a:pt x="785" y="623"/>
                  </a:cubicBezTo>
                  <a:cubicBezTo>
                    <a:pt x="773" y="633"/>
                    <a:pt x="758" y="635"/>
                    <a:pt x="738" y="631"/>
                  </a:cubicBezTo>
                  <a:cubicBezTo>
                    <a:pt x="715" y="627"/>
                    <a:pt x="705" y="629"/>
                    <a:pt x="698" y="639"/>
                  </a:cubicBezTo>
                  <a:cubicBezTo>
                    <a:pt x="681" y="661"/>
                    <a:pt x="693" y="733"/>
                    <a:pt x="726" y="803"/>
                  </a:cubicBezTo>
                  <a:lnTo>
                    <a:pt x="754" y="866"/>
                  </a:lnTo>
                  <a:lnTo>
                    <a:pt x="795" y="871"/>
                  </a:lnTo>
                  <a:cubicBezTo>
                    <a:pt x="826" y="874"/>
                    <a:pt x="839" y="880"/>
                    <a:pt x="852" y="897"/>
                  </a:cubicBezTo>
                  <a:cubicBezTo>
                    <a:pt x="917" y="984"/>
                    <a:pt x="948" y="1034"/>
                    <a:pt x="954" y="1063"/>
                  </a:cubicBezTo>
                  <a:cubicBezTo>
                    <a:pt x="962" y="1102"/>
                    <a:pt x="956" y="1105"/>
                    <a:pt x="921" y="1080"/>
                  </a:cubicBezTo>
                  <a:cubicBezTo>
                    <a:pt x="886" y="1054"/>
                    <a:pt x="858" y="1058"/>
                    <a:pt x="843" y="1089"/>
                  </a:cubicBezTo>
                  <a:cubicBezTo>
                    <a:pt x="815" y="1144"/>
                    <a:pt x="816" y="1144"/>
                    <a:pt x="785" y="1128"/>
                  </a:cubicBezTo>
                  <a:cubicBezTo>
                    <a:pt x="758" y="1114"/>
                    <a:pt x="756" y="1114"/>
                    <a:pt x="727" y="1130"/>
                  </a:cubicBezTo>
                  <a:cubicBezTo>
                    <a:pt x="708" y="1141"/>
                    <a:pt x="674" y="1150"/>
                    <a:pt x="642" y="1152"/>
                  </a:cubicBezTo>
                  <a:cubicBezTo>
                    <a:pt x="583" y="1158"/>
                    <a:pt x="561" y="1166"/>
                    <a:pt x="561" y="1183"/>
                  </a:cubicBezTo>
                  <a:cubicBezTo>
                    <a:pt x="561" y="1189"/>
                    <a:pt x="547" y="1225"/>
                    <a:pt x="530" y="1263"/>
                  </a:cubicBezTo>
                  <a:cubicBezTo>
                    <a:pt x="514" y="1301"/>
                    <a:pt x="500" y="1341"/>
                    <a:pt x="500" y="1352"/>
                  </a:cubicBezTo>
                  <a:cubicBezTo>
                    <a:pt x="500" y="1389"/>
                    <a:pt x="446" y="1400"/>
                    <a:pt x="391" y="1375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58">
              <a:extLst>
                <a:ext uri="{FF2B5EF4-FFF2-40B4-BE49-F238E27FC236}">
                  <a16:creationId xmlns:a16="http://schemas.microsoft.com/office/drawing/2014/main" id="{F8DF886A-7CBB-4116-8090-5CE443487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1343" y="1770062"/>
              <a:ext cx="790574" cy="852488"/>
            </a:xfrm>
            <a:custGeom>
              <a:avLst/>
              <a:gdLst>
                <a:gd name="T0" fmla="*/ 254 w 1040"/>
                <a:gd name="T1" fmla="*/ 1105 h 1122"/>
                <a:gd name="T2" fmla="*/ 203 w 1040"/>
                <a:gd name="T3" fmla="*/ 1039 h 1122"/>
                <a:gd name="T4" fmla="*/ 88 w 1040"/>
                <a:gd name="T5" fmla="*/ 939 h 1122"/>
                <a:gd name="T6" fmla="*/ 59 w 1040"/>
                <a:gd name="T7" fmla="*/ 940 h 1122"/>
                <a:gd name="T8" fmla="*/ 5 w 1040"/>
                <a:gd name="T9" fmla="*/ 811 h 1122"/>
                <a:gd name="T10" fmla="*/ 0 w 1040"/>
                <a:gd name="T11" fmla="*/ 782 h 1122"/>
                <a:gd name="T12" fmla="*/ 19 w 1040"/>
                <a:gd name="T13" fmla="*/ 801 h 1122"/>
                <a:gd name="T14" fmla="*/ 52 w 1040"/>
                <a:gd name="T15" fmla="*/ 815 h 1122"/>
                <a:gd name="T16" fmla="*/ 130 w 1040"/>
                <a:gd name="T17" fmla="*/ 724 h 1122"/>
                <a:gd name="T18" fmla="*/ 108 w 1040"/>
                <a:gd name="T19" fmla="*/ 680 h 1122"/>
                <a:gd name="T20" fmla="*/ 73 w 1040"/>
                <a:gd name="T21" fmla="*/ 601 h 1122"/>
                <a:gd name="T22" fmla="*/ 41 w 1040"/>
                <a:gd name="T23" fmla="*/ 523 h 1122"/>
                <a:gd name="T24" fmla="*/ 26 w 1040"/>
                <a:gd name="T25" fmla="*/ 460 h 1122"/>
                <a:gd name="T26" fmla="*/ 74 w 1040"/>
                <a:gd name="T27" fmla="*/ 385 h 1122"/>
                <a:gd name="T28" fmla="*/ 122 w 1040"/>
                <a:gd name="T29" fmla="*/ 446 h 1122"/>
                <a:gd name="T30" fmla="*/ 187 w 1040"/>
                <a:gd name="T31" fmla="*/ 472 h 1122"/>
                <a:gd name="T32" fmla="*/ 207 w 1040"/>
                <a:gd name="T33" fmla="*/ 401 h 1122"/>
                <a:gd name="T34" fmla="*/ 264 w 1040"/>
                <a:gd name="T35" fmla="*/ 237 h 1122"/>
                <a:gd name="T36" fmla="*/ 297 w 1040"/>
                <a:gd name="T37" fmla="*/ 153 h 1122"/>
                <a:gd name="T38" fmla="*/ 309 w 1040"/>
                <a:gd name="T39" fmla="*/ 99 h 1122"/>
                <a:gd name="T40" fmla="*/ 331 w 1040"/>
                <a:gd name="T41" fmla="*/ 125 h 1122"/>
                <a:gd name="T42" fmla="*/ 405 w 1040"/>
                <a:gd name="T43" fmla="*/ 199 h 1122"/>
                <a:gd name="T44" fmla="*/ 463 w 1040"/>
                <a:gd name="T45" fmla="*/ 174 h 1122"/>
                <a:gd name="T46" fmla="*/ 509 w 1040"/>
                <a:gd name="T47" fmla="*/ 154 h 1122"/>
                <a:gd name="T48" fmla="*/ 519 w 1040"/>
                <a:gd name="T49" fmla="*/ 181 h 1122"/>
                <a:gd name="T50" fmla="*/ 609 w 1040"/>
                <a:gd name="T51" fmla="*/ 223 h 1122"/>
                <a:gd name="T52" fmla="*/ 611 w 1040"/>
                <a:gd name="T53" fmla="*/ 176 h 1122"/>
                <a:gd name="T54" fmla="*/ 610 w 1040"/>
                <a:gd name="T55" fmla="*/ 132 h 1122"/>
                <a:gd name="T56" fmla="*/ 600 w 1040"/>
                <a:gd name="T57" fmla="*/ 89 h 1122"/>
                <a:gd name="T58" fmla="*/ 577 w 1040"/>
                <a:gd name="T59" fmla="*/ 41 h 1122"/>
                <a:gd name="T60" fmla="*/ 666 w 1040"/>
                <a:gd name="T61" fmla="*/ 40 h 1122"/>
                <a:gd name="T62" fmla="*/ 737 w 1040"/>
                <a:gd name="T63" fmla="*/ 115 h 1122"/>
                <a:gd name="T64" fmla="*/ 729 w 1040"/>
                <a:gd name="T65" fmla="*/ 210 h 1122"/>
                <a:gd name="T66" fmla="*/ 715 w 1040"/>
                <a:gd name="T67" fmla="*/ 308 h 1122"/>
                <a:gd name="T68" fmla="*/ 748 w 1040"/>
                <a:gd name="T69" fmla="*/ 515 h 1122"/>
                <a:gd name="T70" fmla="*/ 791 w 1040"/>
                <a:gd name="T71" fmla="*/ 506 h 1122"/>
                <a:gd name="T72" fmla="*/ 825 w 1040"/>
                <a:gd name="T73" fmla="*/ 496 h 1122"/>
                <a:gd name="T74" fmla="*/ 804 w 1040"/>
                <a:gd name="T75" fmla="*/ 546 h 1122"/>
                <a:gd name="T76" fmla="*/ 788 w 1040"/>
                <a:gd name="T77" fmla="*/ 737 h 1122"/>
                <a:gd name="T78" fmla="*/ 958 w 1040"/>
                <a:gd name="T79" fmla="*/ 935 h 1122"/>
                <a:gd name="T80" fmla="*/ 1015 w 1040"/>
                <a:gd name="T81" fmla="*/ 977 h 1122"/>
                <a:gd name="T82" fmla="*/ 1040 w 1040"/>
                <a:gd name="T83" fmla="*/ 1001 h 1122"/>
                <a:gd name="T84" fmla="*/ 958 w 1040"/>
                <a:gd name="T85" fmla="*/ 1005 h 1122"/>
                <a:gd name="T86" fmla="*/ 845 w 1040"/>
                <a:gd name="T87" fmla="*/ 992 h 1122"/>
                <a:gd name="T88" fmla="*/ 814 w 1040"/>
                <a:gd name="T89" fmla="*/ 975 h 1122"/>
                <a:gd name="T90" fmla="*/ 791 w 1040"/>
                <a:gd name="T91" fmla="*/ 993 h 1122"/>
                <a:gd name="T92" fmla="*/ 696 w 1040"/>
                <a:gd name="T93" fmla="*/ 990 h 1122"/>
                <a:gd name="T94" fmla="*/ 615 w 1040"/>
                <a:gd name="T95" fmla="*/ 964 h 1122"/>
                <a:gd name="T96" fmla="*/ 563 w 1040"/>
                <a:gd name="T97" fmla="*/ 930 h 1122"/>
                <a:gd name="T98" fmla="*/ 469 w 1040"/>
                <a:gd name="T99" fmla="*/ 905 h 1122"/>
                <a:gd name="T100" fmla="*/ 419 w 1040"/>
                <a:gd name="T101" fmla="*/ 911 h 1122"/>
                <a:gd name="T102" fmla="*/ 344 w 1040"/>
                <a:gd name="T103" fmla="*/ 919 h 1122"/>
                <a:gd name="T104" fmla="*/ 296 w 1040"/>
                <a:gd name="T105" fmla="*/ 976 h 1122"/>
                <a:gd name="T106" fmla="*/ 277 w 1040"/>
                <a:gd name="T107" fmla="*/ 1064 h 1122"/>
                <a:gd name="T108" fmla="*/ 254 w 1040"/>
                <a:gd name="T109" fmla="*/ 1105 h 1122"/>
                <a:gd name="T110" fmla="*/ 254 w 1040"/>
                <a:gd name="T111" fmla="*/ 1105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0" h="1122">
                  <a:moveTo>
                    <a:pt x="254" y="1105"/>
                  </a:moveTo>
                  <a:cubicBezTo>
                    <a:pt x="250" y="1102"/>
                    <a:pt x="227" y="1072"/>
                    <a:pt x="203" y="1039"/>
                  </a:cubicBezTo>
                  <a:cubicBezTo>
                    <a:pt x="148" y="963"/>
                    <a:pt x="113" y="932"/>
                    <a:pt x="88" y="939"/>
                  </a:cubicBezTo>
                  <a:cubicBezTo>
                    <a:pt x="78" y="942"/>
                    <a:pt x="65" y="942"/>
                    <a:pt x="59" y="940"/>
                  </a:cubicBezTo>
                  <a:cubicBezTo>
                    <a:pt x="46" y="934"/>
                    <a:pt x="12" y="853"/>
                    <a:pt x="5" y="811"/>
                  </a:cubicBezTo>
                  <a:lnTo>
                    <a:pt x="0" y="782"/>
                  </a:lnTo>
                  <a:lnTo>
                    <a:pt x="19" y="801"/>
                  </a:lnTo>
                  <a:cubicBezTo>
                    <a:pt x="31" y="814"/>
                    <a:pt x="42" y="819"/>
                    <a:pt x="52" y="815"/>
                  </a:cubicBezTo>
                  <a:cubicBezTo>
                    <a:pt x="71" y="809"/>
                    <a:pt x="130" y="740"/>
                    <a:pt x="130" y="724"/>
                  </a:cubicBezTo>
                  <a:cubicBezTo>
                    <a:pt x="130" y="718"/>
                    <a:pt x="120" y="698"/>
                    <a:pt x="108" y="680"/>
                  </a:cubicBezTo>
                  <a:cubicBezTo>
                    <a:pt x="96" y="662"/>
                    <a:pt x="80" y="627"/>
                    <a:pt x="73" y="601"/>
                  </a:cubicBezTo>
                  <a:cubicBezTo>
                    <a:pt x="66" y="576"/>
                    <a:pt x="51" y="541"/>
                    <a:pt x="41" y="523"/>
                  </a:cubicBezTo>
                  <a:cubicBezTo>
                    <a:pt x="26" y="497"/>
                    <a:pt x="23" y="483"/>
                    <a:pt x="26" y="460"/>
                  </a:cubicBezTo>
                  <a:cubicBezTo>
                    <a:pt x="32" y="423"/>
                    <a:pt x="54" y="389"/>
                    <a:pt x="74" y="385"/>
                  </a:cubicBezTo>
                  <a:cubicBezTo>
                    <a:pt x="93" y="382"/>
                    <a:pt x="122" y="419"/>
                    <a:pt x="122" y="446"/>
                  </a:cubicBezTo>
                  <a:cubicBezTo>
                    <a:pt x="122" y="482"/>
                    <a:pt x="156" y="496"/>
                    <a:pt x="187" y="472"/>
                  </a:cubicBezTo>
                  <a:cubicBezTo>
                    <a:pt x="200" y="462"/>
                    <a:pt x="204" y="448"/>
                    <a:pt x="207" y="401"/>
                  </a:cubicBezTo>
                  <a:cubicBezTo>
                    <a:pt x="211" y="342"/>
                    <a:pt x="221" y="314"/>
                    <a:pt x="264" y="237"/>
                  </a:cubicBezTo>
                  <a:cubicBezTo>
                    <a:pt x="277" y="214"/>
                    <a:pt x="292" y="176"/>
                    <a:pt x="297" y="153"/>
                  </a:cubicBezTo>
                  <a:cubicBezTo>
                    <a:pt x="302" y="130"/>
                    <a:pt x="308" y="106"/>
                    <a:pt x="309" y="99"/>
                  </a:cubicBezTo>
                  <a:cubicBezTo>
                    <a:pt x="312" y="91"/>
                    <a:pt x="320" y="101"/>
                    <a:pt x="331" y="125"/>
                  </a:cubicBezTo>
                  <a:cubicBezTo>
                    <a:pt x="351" y="170"/>
                    <a:pt x="382" y="200"/>
                    <a:pt x="405" y="199"/>
                  </a:cubicBezTo>
                  <a:cubicBezTo>
                    <a:pt x="414" y="199"/>
                    <a:pt x="440" y="188"/>
                    <a:pt x="463" y="174"/>
                  </a:cubicBezTo>
                  <a:cubicBezTo>
                    <a:pt x="485" y="161"/>
                    <a:pt x="506" y="152"/>
                    <a:pt x="509" y="154"/>
                  </a:cubicBezTo>
                  <a:cubicBezTo>
                    <a:pt x="512" y="156"/>
                    <a:pt x="516" y="168"/>
                    <a:pt x="519" y="181"/>
                  </a:cubicBezTo>
                  <a:cubicBezTo>
                    <a:pt x="530" y="245"/>
                    <a:pt x="579" y="268"/>
                    <a:pt x="609" y="223"/>
                  </a:cubicBezTo>
                  <a:cubicBezTo>
                    <a:pt x="624" y="202"/>
                    <a:pt x="624" y="200"/>
                    <a:pt x="611" y="176"/>
                  </a:cubicBezTo>
                  <a:cubicBezTo>
                    <a:pt x="598" y="153"/>
                    <a:pt x="598" y="150"/>
                    <a:pt x="610" y="132"/>
                  </a:cubicBezTo>
                  <a:cubicBezTo>
                    <a:pt x="622" y="113"/>
                    <a:pt x="621" y="111"/>
                    <a:pt x="600" y="89"/>
                  </a:cubicBezTo>
                  <a:cubicBezTo>
                    <a:pt x="584" y="73"/>
                    <a:pt x="577" y="59"/>
                    <a:pt x="577" y="41"/>
                  </a:cubicBezTo>
                  <a:cubicBezTo>
                    <a:pt x="577" y="0"/>
                    <a:pt x="595" y="0"/>
                    <a:pt x="666" y="40"/>
                  </a:cubicBezTo>
                  <a:cubicBezTo>
                    <a:pt x="740" y="83"/>
                    <a:pt x="748" y="92"/>
                    <a:pt x="737" y="115"/>
                  </a:cubicBezTo>
                  <a:cubicBezTo>
                    <a:pt x="732" y="124"/>
                    <a:pt x="729" y="167"/>
                    <a:pt x="729" y="210"/>
                  </a:cubicBezTo>
                  <a:cubicBezTo>
                    <a:pt x="729" y="270"/>
                    <a:pt x="726" y="292"/>
                    <a:pt x="715" y="308"/>
                  </a:cubicBezTo>
                  <a:cubicBezTo>
                    <a:pt x="688" y="351"/>
                    <a:pt x="711" y="499"/>
                    <a:pt x="748" y="515"/>
                  </a:cubicBezTo>
                  <a:cubicBezTo>
                    <a:pt x="754" y="517"/>
                    <a:pt x="774" y="514"/>
                    <a:pt x="791" y="506"/>
                  </a:cubicBezTo>
                  <a:cubicBezTo>
                    <a:pt x="808" y="499"/>
                    <a:pt x="824" y="494"/>
                    <a:pt x="825" y="496"/>
                  </a:cubicBezTo>
                  <a:cubicBezTo>
                    <a:pt x="827" y="498"/>
                    <a:pt x="817" y="520"/>
                    <a:pt x="804" y="546"/>
                  </a:cubicBezTo>
                  <a:cubicBezTo>
                    <a:pt x="772" y="610"/>
                    <a:pt x="765" y="682"/>
                    <a:pt x="788" y="737"/>
                  </a:cubicBezTo>
                  <a:cubicBezTo>
                    <a:pt x="807" y="786"/>
                    <a:pt x="916" y="912"/>
                    <a:pt x="958" y="935"/>
                  </a:cubicBezTo>
                  <a:cubicBezTo>
                    <a:pt x="976" y="945"/>
                    <a:pt x="1002" y="963"/>
                    <a:pt x="1015" y="977"/>
                  </a:cubicBezTo>
                  <a:lnTo>
                    <a:pt x="1040" y="1001"/>
                  </a:lnTo>
                  <a:lnTo>
                    <a:pt x="958" y="1005"/>
                  </a:lnTo>
                  <a:cubicBezTo>
                    <a:pt x="887" y="1008"/>
                    <a:pt x="872" y="1007"/>
                    <a:pt x="845" y="992"/>
                  </a:cubicBezTo>
                  <a:lnTo>
                    <a:pt x="814" y="975"/>
                  </a:lnTo>
                  <a:lnTo>
                    <a:pt x="791" y="993"/>
                  </a:lnTo>
                  <a:cubicBezTo>
                    <a:pt x="761" y="1017"/>
                    <a:pt x="747" y="1016"/>
                    <a:pt x="696" y="990"/>
                  </a:cubicBezTo>
                  <a:cubicBezTo>
                    <a:pt x="673" y="978"/>
                    <a:pt x="636" y="967"/>
                    <a:pt x="615" y="964"/>
                  </a:cubicBezTo>
                  <a:cubicBezTo>
                    <a:pt x="580" y="959"/>
                    <a:pt x="574" y="956"/>
                    <a:pt x="563" y="930"/>
                  </a:cubicBezTo>
                  <a:cubicBezTo>
                    <a:pt x="548" y="894"/>
                    <a:pt x="528" y="889"/>
                    <a:pt x="469" y="905"/>
                  </a:cubicBezTo>
                  <a:cubicBezTo>
                    <a:pt x="441" y="913"/>
                    <a:pt x="420" y="915"/>
                    <a:pt x="419" y="911"/>
                  </a:cubicBezTo>
                  <a:cubicBezTo>
                    <a:pt x="415" y="897"/>
                    <a:pt x="369" y="902"/>
                    <a:pt x="344" y="919"/>
                  </a:cubicBezTo>
                  <a:cubicBezTo>
                    <a:pt x="330" y="929"/>
                    <a:pt x="308" y="954"/>
                    <a:pt x="296" y="976"/>
                  </a:cubicBezTo>
                  <a:cubicBezTo>
                    <a:pt x="275" y="1012"/>
                    <a:pt x="273" y="1020"/>
                    <a:pt x="277" y="1064"/>
                  </a:cubicBezTo>
                  <a:cubicBezTo>
                    <a:pt x="281" y="1112"/>
                    <a:pt x="275" y="1122"/>
                    <a:pt x="254" y="1105"/>
                  </a:cubicBezTo>
                  <a:lnTo>
                    <a:pt x="254" y="1105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59">
              <a:extLst>
                <a:ext uri="{FF2B5EF4-FFF2-40B4-BE49-F238E27FC236}">
                  <a16:creationId xmlns:a16="http://schemas.microsoft.com/office/drawing/2014/main" id="{53338E79-AAE8-417C-B056-839C770DB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9031" y="1565274"/>
              <a:ext cx="547688" cy="617538"/>
            </a:xfrm>
            <a:custGeom>
              <a:avLst/>
              <a:gdLst>
                <a:gd name="T0" fmla="*/ 184 w 720"/>
                <a:gd name="T1" fmla="*/ 785 h 812"/>
                <a:gd name="T2" fmla="*/ 174 w 720"/>
                <a:gd name="T3" fmla="*/ 764 h 812"/>
                <a:gd name="T4" fmla="*/ 156 w 720"/>
                <a:gd name="T5" fmla="*/ 732 h 812"/>
                <a:gd name="T6" fmla="*/ 69 w 720"/>
                <a:gd name="T7" fmla="*/ 724 h 812"/>
                <a:gd name="T8" fmla="*/ 40 w 720"/>
                <a:gd name="T9" fmla="*/ 726 h 812"/>
                <a:gd name="T10" fmla="*/ 39 w 720"/>
                <a:gd name="T11" fmla="*/ 590 h 812"/>
                <a:gd name="T12" fmla="*/ 53 w 720"/>
                <a:gd name="T13" fmla="*/ 490 h 812"/>
                <a:gd name="T14" fmla="*/ 62 w 720"/>
                <a:gd name="T15" fmla="*/ 400 h 812"/>
                <a:gd name="T16" fmla="*/ 51 w 720"/>
                <a:gd name="T17" fmla="*/ 328 h 812"/>
                <a:gd name="T18" fmla="*/ 0 w 720"/>
                <a:gd name="T19" fmla="*/ 185 h 812"/>
                <a:gd name="T20" fmla="*/ 42 w 720"/>
                <a:gd name="T21" fmla="*/ 125 h 812"/>
                <a:gd name="T22" fmla="*/ 79 w 720"/>
                <a:gd name="T23" fmla="*/ 143 h 812"/>
                <a:gd name="T24" fmla="*/ 163 w 720"/>
                <a:gd name="T25" fmla="*/ 165 h 812"/>
                <a:gd name="T26" fmla="*/ 220 w 720"/>
                <a:gd name="T27" fmla="*/ 169 h 812"/>
                <a:gd name="T28" fmla="*/ 235 w 720"/>
                <a:gd name="T29" fmla="*/ 130 h 812"/>
                <a:gd name="T30" fmla="*/ 423 w 720"/>
                <a:gd name="T31" fmla="*/ 37 h 812"/>
                <a:gd name="T32" fmla="*/ 546 w 720"/>
                <a:gd name="T33" fmla="*/ 16 h 812"/>
                <a:gd name="T34" fmla="*/ 602 w 720"/>
                <a:gd name="T35" fmla="*/ 0 h 812"/>
                <a:gd name="T36" fmla="*/ 613 w 720"/>
                <a:gd name="T37" fmla="*/ 32 h 812"/>
                <a:gd name="T38" fmla="*/ 671 w 720"/>
                <a:gd name="T39" fmla="*/ 125 h 812"/>
                <a:gd name="T40" fmla="*/ 720 w 720"/>
                <a:gd name="T41" fmla="*/ 193 h 812"/>
                <a:gd name="T42" fmla="*/ 641 w 720"/>
                <a:gd name="T43" fmla="*/ 202 h 812"/>
                <a:gd name="T44" fmla="*/ 579 w 720"/>
                <a:gd name="T45" fmla="*/ 224 h 812"/>
                <a:gd name="T46" fmla="*/ 535 w 720"/>
                <a:gd name="T47" fmla="*/ 278 h 812"/>
                <a:gd name="T48" fmla="*/ 497 w 720"/>
                <a:gd name="T49" fmla="*/ 340 h 812"/>
                <a:gd name="T50" fmla="*/ 511 w 720"/>
                <a:gd name="T51" fmla="*/ 459 h 812"/>
                <a:gd name="T52" fmla="*/ 498 w 720"/>
                <a:gd name="T53" fmla="*/ 540 h 812"/>
                <a:gd name="T54" fmla="*/ 447 w 720"/>
                <a:gd name="T55" fmla="*/ 599 h 812"/>
                <a:gd name="T56" fmla="*/ 418 w 720"/>
                <a:gd name="T57" fmla="*/ 613 h 812"/>
                <a:gd name="T58" fmla="*/ 273 w 720"/>
                <a:gd name="T59" fmla="*/ 730 h 812"/>
                <a:gd name="T60" fmla="*/ 184 w 720"/>
                <a:gd name="T61" fmla="*/ 785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0" h="812">
                  <a:moveTo>
                    <a:pt x="184" y="785"/>
                  </a:moveTo>
                  <a:cubicBezTo>
                    <a:pt x="179" y="779"/>
                    <a:pt x="174" y="770"/>
                    <a:pt x="174" y="764"/>
                  </a:cubicBezTo>
                  <a:cubicBezTo>
                    <a:pt x="174" y="757"/>
                    <a:pt x="166" y="743"/>
                    <a:pt x="156" y="732"/>
                  </a:cubicBezTo>
                  <a:cubicBezTo>
                    <a:pt x="134" y="708"/>
                    <a:pt x="101" y="705"/>
                    <a:pt x="69" y="724"/>
                  </a:cubicBezTo>
                  <a:cubicBezTo>
                    <a:pt x="52" y="733"/>
                    <a:pt x="45" y="734"/>
                    <a:pt x="40" y="726"/>
                  </a:cubicBezTo>
                  <a:cubicBezTo>
                    <a:pt x="25" y="706"/>
                    <a:pt x="25" y="648"/>
                    <a:pt x="39" y="590"/>
                  </a:cubicBezTo>
                  <a:cubicBezTo>
                    <a:pt x="47" y="558"/>
                    <a:pt x="53" y="513"/>
                    <a:pt x="53" y="490"/>
                  </a:cubicBezTo>
                  <a:cubicBezTo>
                    <a:pt x="53" y="467"/>
                    <a:pt x="57" y="427"/>
                    <a:pt x="62" y="400"/>
                  </a:cubicBezTo>
                  <a:cubicBezTo>
                    <a:pt x="71" y="353"/>
                    <a:pt x="71" y="351"/>
                    <a:pt x="51" y="328"/>
                  </a:cubicBezTo>
                  <a:cubicBezTo>
                    <a:pt x="32" y="306"/>
                    <a:pt x="0" y="217"/>
                    <a:pt x="0" y="185"/>
                  </a:cubicBezTo>
                  <a:cubicBezTo>
                    <a:pt x="0" y="165"/>
                    <a:pt x="28" y="125"/>
                    <a:pt x="42" y="125"/>
                  </a:cubicBezTo>
                  <a:cubicBezTo>
                    <a:pt x="48" y="125"/>
                    <a:pt x="64" y="133"/>
                    <a:pt x="79" y="143"/>
                  </a:cubicBezTo>
                  <a:cubicBezTo>
                    <a:pt x="97" y="154"/>
                    <a:pt x="125" y="162"/>
                    <a:pt x="163" y="165"/>
                  </a:cubicBezTo>
                  <a:lnTo>
                    <a:pt x="220" y="169"/>
                  </a:lnTo>
                  <a:lnTo>
                    <a:pt x="235" y="130"/>
                  </a:lnTo>
                  <a:cubicBezTo>
                    <a:pt x="262" y="61"/>
                    <a:pt x="290" y="47"/>
                    <a:pt x="423" y="37"/>
                  </a:cubicBezTo>
                  <a:cubicBezTo>
                    <a:pt x="462" y="34"/>
                    <a:pt x="517" y="25"/>
                    <a:pt x="546" y="16"/>
                  </a:cubicBezTo>
                  <a:cubicBezTo>
                    <a:pt x="575" y="7"/>
                    <a:pt x="600" y="0"/>
                    <a:pt x="602" y="0"/>
                  </a:cubicBezTo>
                  <a:cubicBezTo>
                    <a:pt x="603" y="0"/>
                    <a:pt x="608" y="14"/>
                    <a:pt x="613" y="32"/>
                  </a:cubicBezTo>
                  <a:cubicBezTo>
                    <a:pt x="618" y="51"/>
                    <a:pt x="642" y="90"/>
                    <a:pt x="671" y="125"/>
                  </a:cubicBezTo>
                  <a:cubicBezTo>
                    <a:pt x="698" y="159"/>
                    <a:pt x="720" y="189"/>
                    <a:pt x="720" y="193"/>
                  </a:cubicBezTo>
                  <a:cubicBezTo>
                    <a:pt x="720" y="205"/>
                    <a:pt x="666" y="212"/>
                    <a:pt x="641" y="202"/>
                  </a:cubicBezTo>
                  <a:cubicBezTo>
                    <a:pt x="601" y="186"/>
                    <a:pt x="591" y="190"/>
                    <a:pt x="579" y="224"/>
                  </a:cubicBezTo>
                  <a:cubicBezTo>
                    <a:pt x="571" y="246"/>
                    <a:pt x="557" y="263"/>
                    <a:pt x="535" y="278"/>
                  </a:cubicBezTo>
                  <a:cubicBezTo>
                    <a:pt x="506" y="297"/>
                    <a:pt x="502" y="304"/>
                    <a:pt x="497" y="340"/>
                  </a:cubicBezTo>
                  <a:cubicBezTo>
                    <a:pt x="488" y="407"/>
                    <a:pt x="490" y="421"/>
                    <a:pt x="511" y="459"/>
                  </a:cubicBezTo>
                  <a:cubicBezTo>
                    <a:pt x="539" y="507"/>
                    <a:pt x="535" y="528"/>
                    <a:pt x="498" y="540"/>
                  </a:cubicBezTo>
                  <a:cubicBezTo>
                    <a:pt x="465" y="550"/>
                    <a:pt x="447" y="571"/>
                    <a:pt x="447" y="599"/>
                  </a:cubicBezTo>
                  <a:cubicBezTo>
                    <a:pt x="447" y="616"/>
                    <a:pt x="445" y="617"/>
                    <a:pt x="418" y="613"/>
                  </a:cubicBezTo>
                  <a:cubicBezTo>
                    <a:pt x="359" y="604"/>
                    <a:pt x="295" y="657"/>
                    <a:pt x="273" y="730"/>
                  </a:cubicBezTo>
                  <a:cubicBezTo>
                    <a:pt x="259" y="781"/>
                    <a:pt x="208" y="812"/>
                    <a:pt x="184" y="785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60">
              <a:extLst>
                <a:ext uri="{FF2B5EF4-FFF2-40B4-BE49-F238E27FC236}">
                  <a16:creationId xmlns:a16="http://schemas.microsoft.com/office/drawing/2014/main" id="{8DCC7C3E-354F-4653-A752-CA8FEFBF1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355" y="1743074"/>
              <a:ext cx="693738" cy="809624"/>
            </a:xfrm>
            <a:custGeom>
              <a:avLst/>
              <a:gdLst>
                <a:gd name="T0" fmla="*/ 641 w 913"/>
                <a:gd name="T1" fmla="*/ 1046 h 1066"/>
                <a:gd name="T2" fmla="*/ 413 w 913"/>
                <a:gd name="T3" fmla="*/ 1034 h 1066"/>
                <a:gd name="T4" fmla="*/ 375 w 913"/>
                <a:gd name="T5" fmla="*/ 1046 h 1066"/>
                <a:gd name="T6" fmla="*/ 228 w 913"/>
                <a:gd name="T7" fmla="*/ 957 h 1066"/>
                <a:gd name="T8" fmla="*/ 186 w 913"/>
                <a:gd name="T9" fmla="*/ 921 h 1066"/>
                <a:gd name="T10" fmla="*/ 128 w 913"/>
                <a:gd name="T11" fmla="*/ 877 h 1066"/>
                <a:gd name="T12" fmla="*/ 56 w 913"/>
                <a:gd name="T13" fmla="*/ 818 h 1066"/>
                <a:gd name="T14" fmla="*/ 23 w 913"/>
                <a:gd name="T15" fmla="*/ 624 h 1066"/>
                <a:gd name="T16" fmla="*/ 77 w 913"/>
                <a:gd name="T17" fmla="*/ 599 h 1066"/>
                <a:gd name="T18" fmla="*/ 143 w 913"/>
                <a:gd name="T19" fmla="*/ 611 h 1066"/>
                <a:gd name="T20" fmla="*/ 220 w 913"/>
                <a:gd name="T21" fmla="*/ 531 h 1066"/>
                <a:gd name="T22" fmla="*/ 276 w 913"/>
                <a:gd name="T23" fmla="*/ 450 h 1066"/>
                <a:gd name="T24" fmla="*/ 346 w 913"/>
                <a:gd name="T25" fmla="*/ 427 h 1066"/>
                <a:gd name="T26" fmla="*/ 402 w 913"/>
                <a:gd name="T27" fmla="*/ 395 h 1066"/>
                <a:gd name="T28" fmla="*/ 435 w 913"/>
                <a:gd name="T29" fmla="*/ 351 h 1066"/>
                <a:gd name="T30" fmla="*/ 499 w 913"/>
                <a:gd name="T31" fmla="*/ 284 h 1066"/>
                <a:gd name="T32" fmla="*/ 483 w 913"/>
                <a:gd name="T33" fmla="*/ 212 h 1066"/>
                <a:gd name="T34" fmla="*/ 462 w 913"/>
                <a:gd name="T35" fmla="*/ 134 h 1066"/>
                <a:gd name="T36" fmla="*/ 482 w 913"/>
                <a:gd name="T37" fmla="*/ 84 h 1066"/>
                <a:gd name="T38" fmla="*/ 524 w 913"/>
                <a:gd name="T39" fmla="*/ 48 h 1066"/>
                <a:gd name="T40" fmla="*/ 591 w 913"/>
                <a:gd name="T41" fmla="*/ 25 h 1066"/>
                <a:gd name="T42" fmla="*/ 663 w 913"/>
                <a:gd name="T43" fmla="*/ 12 h 1066"/>
                <a:gd name="T44" fmla="*/ 733 w 913"/>
                <a:gd name="T45" fmla="*/ 2 h 1066"/>
                <a:gd name="T46" fmla="*/ 774 w 913"/>
                <a:gd name="T47" fmla="*/ 4 h 1066"/>
                <a:gd name="T48" fmla="*/ 721 w 913"/>
                <a:gd name="T49" fmla="*/ 67 h 1066"/>
                <a:gd name="T50" fmla="*/ 626 w 913"/>
                <a:gd name="T51" fmla="*/ 216 h 1066"/>
                <a:gd name="T52" fmla="*/ 654 w 913"/>
                <a:gd name="T53" fmla="*/ 278 h 1066"/>
                <a:gd name="T54" fmla="*/ 682 w 913"/>
                <a:gd name="T55" fmla="*/ 309 h 1066"/>
                <a:gd name="T56" fmla="*/ 669 w 913"/>
                <a:gd name="T57" fmla="*/ 338 h 1066"/>
                <a:gd name="T58" fmla="*/ 687 w 913"/>
                <a:gd name="T59" fmla="*/ 450 h 1066"/>
                <a:gd name="T60" fmla="*/ 705 w 913"/>
                <a:gd name="T61" fmla="*/ 480 h 1066"/>
                <a:gd name="T62" fmla="*/ 775 w 913"/>
                <a:gd name="T63" fmla="*/ 527 h 1066"/>
                <a:gd name="T64" fmla="*/ 808 w 913"/>
                <a:gd name="T65" fmla="*/ 515 h 1066"/>
                <a:gd name="T66" fmla="*/ 844 w 913"/>
                <a:gd name="T67" fmla="*/ 503 h 1066"/>
                <a:gd name="T68" fmla="*/ 909 w 913"/>
                <a:gd name="T69" fmla="*/ 565 h 1066"/>
                <a:gd name="T70" fmla="*/ 896 w 913"/>
                <a:gd name="T71" fmla="*/ 569 h 1066"/>
                <a:gd name="T72" fmla="*/ 868 w 913"/>
                <a:gd name="T73" fmla="*/ 553 h 1066"/>
                <a:gd name="T74" fmla="*/ 841 w 913"/>
                <a:gd name="T75" fmla="*/ 577 h 1066"/>
                <a:gd name="T76" fmla="*/ 743 w 913"/>
                <a:gd name="T77" fmla="*/ 683 h 1066"/>
                <a:gd name="T78" fmla="*/ 626 w 913"/>
                <a:gd name="T79" fmla="*/ 884 h 1066"/>
                <a:gd name="T80" fmla="*/ 617 w 913"/>
                <a:gd name="T81" fmla="*/ 928 h 1066"/>
                <a:gd name="T82" fmla="*/ 647 w 913"/>
                <a:gd name="T83" fmla="*/ 982 h 1066"/>
                <a:gd name="T84" fmla="*/ 675 w 913"/>
                <a:gd name="T85" fmla="*/ 1058 h 1066"/>
                <a:gd name="T86" fmla="*/ 641 w 913"/>
                <a:gd name="T87" fmla="*/ 104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3" h="1066">
                  <a:moveTo>
                    <a:pt x="641" y="1046"/>
                  </a:moveTo>
                  <a:cubicBezTo>
                    <a:pt x="601" y="1011"/>
                    <a:pt x="465" y="1004"/>
                    <a:pt x="413" y="1034"/>
                  </a:cubicBezTo>
                  <a:cubicBezTo>
                    <a:pt x="402" y="1041"/>
                    <a:pt x="385" y="1046"/>
                    <a:pt x="375" y="1046"/>
                  </a:cubicBezTo>
                  <a:cubicBezTo>
                    <a:pt x="348" y="1046"/>
                    <a:pt x="265" y="996"/>
                    <a:pt x="228" y="957"/>
                  </a:cubicBezTo>
                  <a:cubicBezTo>
                    <a:pt x="208" y="937"/>
                    <a:pt x="190" y="921"/>
                    <a:pt x="186" y="921"/>
                  </a:cubicBezTo>
                  <a:cubicBezTo>
                    <a:pt x="183" y="921"/>
                    <a:pt x="157" y="901"/>
                    <a:pt x="128" y="877"/>
                  </a:cubicBezTo>
                  <a:cubicBezTo>
                    <a:pt x="100" y="853"/>
                    <a:pt x="67" y="826"/>
                    <a:pt x="56" y="818"/>
                  </a:cubicBezTo>
                  <a:cubicBezTo>
                    <a:pt x="19" y="792"/>
                    <a:pt x="0" y="683"/>
                    <a:pt x="23" y="624"/>
                  </a:cubicBezTo>
                  <a:cubicBezTo>
                    <a:pt x="37" y="587"/>
                    <a:pt x="42" y="585"/>
                    <a:pt x="77" y="599"/>
                  </a:cubicBezTo>
                  <a:cubicBezTo>
                    <a:pt x="93" y="605"/>
                    <a:pt x="123" y="611"/>
                    <a:pt x="143" y="611"/>
                  </a:cubicBezTo>
                  <a:cubicBezTo>
                    <a:pt x="186" y="611"/>
                    <a:pt x="200" y="597"/>
                    <a:pt x="220" y="531"/>
                  </a:cubicBezTo>
                  <a:cubicBezTo>
                    <a:pt x="233" y="491"/>
                    <a:pt x="242" y="478"/>
                    <a:pt x="276" y="450"/>
                  </a:cubicBezTo>
                  <a:cubicBezTo>
                    <a:pt x="316" y="418"/>
                    <a:pt x="318" y="417"/>
                    <a:pt x="346" y="427"/>
                  </a:cubicBezTo>
                  <a:cubicBezTo>
                    <a:pt x="385" y="441"/>
                    <a:pt x="396" y="435"/>
                    <a:pt x="402" y="395"/>
                  </a:cubicBezTo>
                  <a:cubicBezTo>
                    <a:pt x="406" y="365"/>
                    <a:pt x="410" y="360"/>
                    <a:pt x="435" y="351"/>
                  </a:cubicBezTo>
                  <a:cubicBezTo>
                    <a:pt x="473" y="338"/>
                    <a:pt x="488" y="322"/>
                    <a:pt x="499" y="284"/>
                  </a:cubicBezTo>
                  <a:cubicBezTo>
                    <a:pt x="506" y="255"/>
                    <a:pt x="505" y="249"/>
                    <a:pt x="483" y="212"/>
                  </a:cubicBezTo>
                  <a:cubicBezTo>
                    <a:pt x="462" y="178"/>
                    <a:pt x="459" y="166"/>
                    <a:pt x="462" y="134"/>
                  </a:cubicBezTo>
                  <a:cubicBezTo>
                    <a:pt x="464" y="108"/>
                    <a:pt x="471" y="93"/>
                    <a:pt x="482" y="84"/>
                  </a:cubicBezTo>
                  <a:cubicBezTo>
                    <a:pt x="491" y="77"/>
                    <a:pt x="510" y="61"/>
                    <a:pt x="524" y="48"/>
                  </a:cubicBezTo>
                  <a:cubicBezTo>
                    <a:pt x="544" y="29"/>
                    <a:pt x="556" y="25"/>
                    <a:pt x="591" y="25"/>
                  </a:cubicBezTo>
                  <a:cubicBezTo>
                    <a:pt x="614" y="25"/>
                    <a:pt x="647" y="19"/>
                    <a:pt x="663" y="12"/>
                  </a:cubicBezTo>
                  <a:cubicBezTo>
                    <a:pt x="681" y="4"/>
                    <a:pt x="709" y="0"/>
                    <a:pt x="733" y="2"/>
                  </a:cubicBezTo>
                  <a:lnTo>
                    <a:pt x="774" y="4"/>
                  </a:lnTo>
                  <a:lnTo>
                    <a:pt x="721" y="67"/>
                  </a:lnTo>
                  <a:cubicBezTo>
                    <a:pt x="636" y="167"/>
                    <a:pt x="626" y="182"/>
                    <a:pt x="626" y="216"/>
                  </a:cubicBezTo>
                  <a:cubicBezTo>
                    <a:pt x="626" y="240"/>
                    <a:pt x="632" y="253"/>
                    <a:pt x="654" y="278"/>
                  </a:cubicBezTo>
                  <a:lnTo>
                    <a:pt x="682" y="309"/>
                  </a:lnTo>
                  <a:lnTo>
                    <a:pt x="669" y="338"/>
                  </a:lnTo>
                  <a:cubicBezTo>
                    <a:pt x="649" y="384"/>
                    <a:pt x="656" y="425"/>
                    <a:pt x="687" y="450"/>
                  </a:cubicBezTo>
                  <a:cubicBezTo>
                    <a:pt x="695" y="455"/>
                    <a:pt x="702" y="469"/>
                    <a:pt x="705" y="480"/>
                  </a:cubicBezTo>
                  <a:cubicBezTo>
                    <a:pt x="710" y="501"/>
                    <a:pt x="750" y="528"/>
                    <a:pt x="775" y="527"/>
                  </a:cubicBezTo>
                  <a:cubicBezTo>
                    <a:pt x="783" y="527"/>
                    <a:pt x="798" y="521"/>
                    <a:pt x="808" y="515"/>
                  </a:cubicBezTo>
                  <a:cubicBezTo>
                    <a:pt x="819" y="508"/>
                    <a:pt x="835" y="503"/>
                    <a:pt x="844" y="503"/>
                  </a:cubicBezTo>
                  <a:cubicBezTo>
                    <a:pt x="866" y="502"/>
                    <a:pt x="904" y="539"/>
                    <a:pt x="909" y="565"/>
                  </a:cubicBezTo>
                  <a:cubicBezTo>
                    <a:pt x="913" y="590"/>
                    <a:pt x="902" y="593"/>
                    <a:pt x="896" y="569"/>
                  </a:cubicBezTo>
                  <a:cubicBezTo>
                    <a:pt x="892" y="558"/>
                    <a:pt x="884" y="553"/>
                    <a:pt x="868" y="553"/>
                  </a:cubicBezTo>
                  <a:cubicBezTo>
                    <a:pt x="850" y="553"/>
                    <a:pt x="845" y="557"/>
                    <a:pt x="841" y="577"/>
                  </a:cubicBezTo>
                  <a:cubicBezTo>
                    <a:pt x="835" y="611"/>
                    <a:pt x="817" y="631"/>
                    <a:pt x="743" y="683"/>
                  </a:cubicBezTo>
                  <a:cubicBezTo>
                    <a:pt x="655" y="746"/>
                    <a:pt x="626" y="794"/>
                    <a:pt x="626" y="884"/>
                  </a:cubicBezTo>
                  <a:cubicBezTo>
                    <a:pt x="626" y="902"/>
                    <a:pt x="622" y="922"/>
                    <a:pt x="617" y="928"/>
                  </a:cubicBezTo>
                  <a:cubicBezTo>
                    <a:pt x="610" y="936"/>
                    <a:pt x="617" y="947"/>
                    <a:pt x="647" y="982"/>
                  </a:cubicBezTo>
                  <a:cubicBezTo>
                    <a:pt x="688" y="1027"/>
                    <a:pt x="696" y="1049"/>
                    <a:pt x="675" y="1058"/>
                  </a:cubicBezTo>
                  <a:cubicBezTo>
                    <a:pt x="661" y="1064"/>
                    <a:pt x="664" y="1066"/>
                    <a:pt x="641" y="1046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61">
              <a:extLst>
                <a:ext uri="{FF2B5EF4-FFF2-40B4-BE49-F238E27FC236}">
                  <a16:creationId xmlns:a16="http://schemas.microsoft.com/office/drawing/2014/main" id="{693F9586-6FFB-446A-8C84-2B74A8F70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4179" y="1760537"/>
              <a:ext cx="366712" cy="379413"/>
            </a:xfrm>
            <a:custGeom>
              <a:avLst/>
              <a:gdLst>
                <a:gd name="T0" fmla="*/ 257 w 482"/>
                <a:gd name="T1" fmla="*/ 472 h 500"/>
                <a:gd name="T2" fmla="*/ 155 w 482"/>
                <a:gd name="T3" fmla="*/ 441 h 500"/>
                <a:gd name="T4" fmla="*/ 72 w 482"/>
                <a:gd name="T5" fmla="*/ 424 h 500"/>
                <a:gd name="T6" fmla="*/ 40 w 482"/>
                <a:gd name="T7" fmla="*/ 377 h 500"/>
                <a:gd name="T8" fmla="*/ 41 w 482"/>
                <a:gd name="T9" fmla="*/ 328 h 500"/>
                <a:gd name="T10" fmla="*/ 22 w 482"/>
                <a:gd name="T11" fmla="*/ 218 h 500"/>
                <a:gd name="T12" fmla="*/ 0 w 482"/>
                <a:gd name="T13" fmla="*/ 194 h 500"/>
                <a:gd name="T14" fmla="*/ 22 w 482"/>
                <a:gd name="T15" fmla="*/ 155 h 500"/>
                <a:gd name="T16" fmla="*/ 88 w 482"/>
                <a:gd name="T17" fmla="*/ 82 h 500"/>
                <a:gd name="T18" fmla="*/ 140 w 482"/>
                <a:gd name="T19" fmla="*/ 29 h 500"/>
                <a:gd name="T20" fmla="*/ 166 w 482"/>
                <a:gd name="T21" fmla="*/ 5 h 500"/>
                <a:gd name="T22" fmla="*/ 451 w 482"/>
                <a:gd name="T23" fmla="*/ 24 h 500"/>
                <a:gd name="T24" fmla="*/ 482 w 482"/>
                <a:gd name="T25" fmla="*/ 29 h 500"/>
                <a:gd name="T26" fmla="*/ 429 w 482"/>
                <a:gd name="T27" fmla="*/ 81 h 500"/>
                <a:gd name="T28" fmla="*/ 372 w 482"/>
                <a:gd name="T29" fmla="*/ 158 h 500"/>
                <a:gd name="T30" fmla="*/ 418 w 482"/>
                <a:gd name="T31" fmla="*/ 225 h 500"/>
                <a:gd name="T32" fmla="*/ 469 w 482"/>
                <a:gd name="T33" fmla="*/ 244 h 500"/>
                <a:gd name="T34" fmla="*/ 446 w 482"/>
                <a:gd name="T35" fmla="*/ 278 h 500"/>
                <a:gd name="T36" fmla="*/ 447 w 482"/>
                <a:gd name="T37" fmla="*/ 363 h 500"/>
                <a:gd name="T38" fmla="*/ 469 w 482"/>
                <a:gd name="T39" fmla="*/ 374 h 500"/>
                <a:gd name="T40" fmla="*/ 457 w 482"/>
                <a:gd name="T41" fmla="*/ 409 h 500"/>
                <a:gd name="T42" fmla="*/ 446 w 482"/>
                <a:gd name="T43" fmla="*/ 469 h 500"/>
                <a:gd name="T44" fmla="*/ 384 w 482"/>
                <a:gd name="T45" fmla="*/ 484 h 500"/>
                <a:gd name="T46" fmla="*/ 279 w 482"/>
                <a:gd name="T47" fmla="*/ 491 h 500"/>
                <a:gd name="T48" fmla="*/ 257 w 482"/>
                <a:gd name="T49" fmla="*/ 472 h 500"/>
                <a:gd name="T50" fmla="*/ 257 w 482"/>
                <a:gd name="T51" fmla="*/ 472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2" h="500">
                  <a:moveTo>
                    <a:pt x="257" y="472"/>
                  </a:moveTo>
                  <a:cubicBezTo>
                    <a:pt x="245" y="439"/>
                    <a:pt x="230" y="434"/>
                    <a:pt x="155" y="441"/>
                  </a:cubicBezTo>
                  <a:cubicBezTo>
                    <a:pt x="95" y="447"/>
                    <a:pt x="93" y="447"/>
                    <a:pt x="72" y="424"/>
                  </a:cubicBezTo>
                  <a:cubicBezTo>
                    <a:pt x="60" y="411"/>
                    <a:pt x="46" y="390"/>
                    <a:pt x="40" y="377"/>
                  </a:cubicBezTo>
                  <a:cubicBezTo>
                    <a:pt x="30" y="357"/>
                    <a:pt x="31" y="351"/>
                    <a:pt x="41" y="328"/>
                  </a:cubicBezTo>
                  <a:cubicBezTo>
                    <a:pt x="58" y="293"/>
                    <a:pt x="50" y="249"/>
                    <a:pt x="22" y="218"/>
                  </a:cubicBezTo>
                  <a:lnTo>
                    <a:pt x="0" y="194"/>
                  </a:lnTo>
                  <a:lnTo>
                    <a:pt x="22" y="155"/>
                  </a:lnTo>
                  <a:cubicBezTo>
                    <a:pt x="35" y="131"/>
                    <a:pt x="61" y="102"/>
                    <a:pt x="88" y="82"/>
                  </a:cubicBezTo>
                  <a:cubicBezTo>
                    <a:pt x="112" y="63"/>
                    <a:pt x="135" y="39"/>
                    <a:pt x="140" y="29"/>
                  </a:cubicBezTo>
                  <a:cubicBezTo>
                    <a:pt x="144" y="18"/>
                    <a:pt x="155" y="8"/>
                    <a:pt x="166" y="5"/>
                  </a:cubicBezTo>
                  <a:cubicBezTo>
                    <a:pt x="183" y="0"/>
                    <a:pt x="382" y="14"/>
                    <a:pt x="451" y="24"/>
                  </a:cubicBezTo>
                  <a:lnTo>
                    <a:pt x="482" y="29"/>
                  </a:lnTo>
                  <a:lnTo>
                    <a:pt x="429" y="81"/>
                  </a:lnTo>
                  <a:cubicBezTo>
                    <a:pt x="387" y="121"/>
                    <a:pt x="374" y="139"/>
                    <a:pt x="372" y="158"/>
                  </a:cubicBezTo>
                  <a:cubicBezTo>
                    <a:pt x="369" y="191"/>
                    <a:pt x="397" y="231"/>
                    <a:pt x="418" y="225"/>
                  </a:cubicBezTo>
                  <a:cubicBezTo>
                    <a:pt x="433" y="221"/>
                    <a:pt x="470" y="235"/>
                    <a:pt x="469" y="244"/>
                  </a:cubicBezTo>
                  <a:cubicBezTo>
                    <a:pt x="469" y="247"/>
                    <a:pt x="459" y="262"/>
                    <a:pt x="446" y="278"/>
                  </a:cubicBezTo>
                  <a:cubicBezTo>
                    <a:pt x="416" y="318"/>
                    <a:pt x="416" y="352"/>
                    <a:pt x="447" y="363"/>
                  </a:cubicBezTo>
                  <a:cubicBezTo>
                    <a:pt x="459" y="368"/>
                    <a:pt x="469" y="373"/>
                    <a:pt x="469" y="374"/>
                  </a:cubicBezTo>
                  <a:cubicBezTo>
                    <a:pt x="469" y="376"/>
                    <a:pt x="464" y="391"/>
                    <a:pt x="457" y="409"/>
                  </a:cubicBezTo>
                  <a:cubicBezTo>
                    <a:pt x="450" y="427"/>
                    <a:pt x="445" y="454"/>
                    <a:pt x="446" y="469"/>
                  </a:cubicBezTo>
                  <a:cubicBezTo>
                    <a:pt x="447" y="500"/>
                    <a:pt x="448" y="500"/>
                    <a:pt x="384" y="484"/>
                  </a:cubicBezTo>
                  <a:cubicBezTo>
                    <a:pt x="338" y="472"/>
                    <a:pt x="319" y="473"/>
                    <a:pt x="279" y="491"/>
                  </a:cubicBezTo>
                  <a:cubicBezTo>
                    <a:pt x="270" y="495"/>
                    <a:pt x="264" y="490"/>
                    <a:pt x="257" y="472"/>
                  </a:cubicBezTo>
                  <a:lnTo>
                    <a:pt x="257" y="472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62">
              <a:extLst>
                <a:ext uri="{FF2B5EF4-FFF2-40B4-BE49-F238E27FC236}">
                  <a16:creationId xmlns:a16="http://schemas.microsoft.com/office/drawing/2014/main" id="{4DEB682C-2CEA-4467-B9A8-510AFE0C1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343" y="2070098"/>
              <a:ext cx="296863" cy="187324"/>
            </a:xfrm>
            <a:custGeom>
              <a:avLst/>
              <a:gdLst>
                <a:gd name="T0" fmla="*/ 79 w 392"/>
                <a:gd name="T1" fmla="*/ 241 h 246"/>
                <a:gd name="T2" fmla="*/ 69 w 392"/>
                <a:gd name="T3" fmla="*/ 224 h 246"/>
                <a:gd name="T4" fmla="*/ 26 w 392"/>
                <a:gd name="T5" fmla="*/ 113 h 246"/>
                <a:gd name="T6" fmla="*/ 0 w 392"/>
                <a:gd name="T7" fmla="*/ 80 h 246"/>
                <a:gd name="T8" fmla="*/ 21 w 392"/>
                <a:gd name="T9" fmla="*/ 71 h 246"/>
                <a:gd name="T10" fmla="*/ 119 w 392"/>
                <a:gd name="T11" fmla="*/ 49 h 246"/>
                <a:gd name="T12" fmla="*/ 242 w 392"/>
                <a:gd name="T13" fmla="*/ 20 h 246"/>
                <a:gd name="T14" fmla="*/ 347 w 392"/>
                <a:gd name="T15" fmla="*/ 20 h 246"/>
                <a:gd name="T16" fmla="*/ 390 w 392"/>
                <a:gd name="T17" fmla="*/ 142 h 246"/>
                <a:gd name="T18" fmla="*/ 392 w 392"/>
                <a:gd name="T19" fmla="*/ 193 h 246"/>
                <a:gd name="T20" fmla="*/ 324 w 392"/>
                <a:gd name="T21" fmla="*/ 199 h 246"/>
                <a:gd name="T22" fmla="*/ 195 w 392"/>
                <a:gd name="T23" fmla="*/ 222 h 246"/>
                <a:gd name="T24" fmla="*/ 79 w 392"/>
                <a:gd name="T25" fmla="*/ 241 h 246"/>
                <a:gd name="T26" fmla="*/ 79 w 392"/>
                <a:gd name="T27" fmla="*/ 24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2" h="246">
                  <a:moveTo>
                    <a:pt x="79" y="241"/>
                  </a:moveTo>
                  <a:cubicBezTo>
                    <a:pt x="74" y="239"/>
                    <a:pt x="69" y="231"/>
                    <a:pt x="69" y="224"/>
                  </a:cubicBezTo>
                  <a:cubicBezTo>
                    <a:pt x="69" y="194"/>
                    <a:pt x="50" y="144"/>
                    <a:pt x="26" y="113"/>
                  </a:cubicBezTo>
                  <a:lnTo>
                    <a:pt x="0" y="80"/>
                  </a:lnTo>
                  <a:lnTo>
                    <a:pt x="21" y="71"/>
                  </a:lnTo>
                  <a:cubicBezTo>
                    <a:pt x="33" y="66"/>
                    <a:pt x="77" y="56"/>
                    <a:pt x="119" y="49"/>
                  </a:cubicBezTo>
                  <a:cubicBezTo>
                    <a:pt x="160" y="42"/>
                    <a:pt x="216" y="29"/>
                    <a:pt x="242" y="20"/>
                  </a:cubicBezTo>
                  <a:cubicBezTo>
                    <a:pt x="302" y="0"/>
                    <a:pt x="317" y="0"/>
                    <a:pt x="347" y="20"/>
                  </a:cubicBezTo>
                  <a:cubicBezTo>
                    <a:pt x="375" y="39"/>
                    <a:pt x="387" y="72"/>
                    <a:pt x="390" y="142"/>
                  </a:cubicBezTo>
                  <a:lnTo>
                    <a:pt x="392" y="193"/>
                  </a:lnTo>
                  <a:lnTo>
                    <a:pt x="324" y="199"/>
                  </a:lnTo>
                  <a:cubicBezTo>
                    <a:pt x="286" y="203"/>
                    <a:pt x="228" y="213"/>
                    <a:pt x="195" y="222"/>
                  </a:cubicBezTo>
                  <a:cubicBezTo>
                    <a:pt x="120" y="241"/>
                    <a:pt x="91" y="246"/>
                    <a:pt x="79" y="241"/>
                  </a:cubicBezTo>
                  <a:lnTo>
                    <a:pt x="79" y="241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63">
              <a:extLst>
                <a:ext uri="{FF2B5EF4-FFF2-40B4-BE49-F238E27FC236}">
                  <a16:creationId xmlns:a16="http://schemas.microsoft.com/office/drawing/2014/main" id="{C9A7E8EB-FC01-42BA-8A10-072DD8A7F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192" y="2693986"/>
              <a:ext cx="709613" cy="379413"/>
            </a:xfrm>
            <a:custGeom>
              <a:avLst/>
              <a:gdLst>
                <a:gd name="T0" fmla="*/ 0 w 933"/>
                <a:gd name="T1" fmla="*/ 486 h 499"/>
                <a:gd name="T2" fmla="*/ 35 w 933"/>
                <a:gd name="T3" fmla="*/ 422 h 499"/>
                <a:gd name="T4" fmla="*/ 76 w 933"/>
                <a:gd name="T5" fmla="*/ 350 h 499"/>
                <a:gd name="T6" fmla="*/ 94 w 933"/>
                <a:gd name="T7" fmla="*/ 333 h 499"/>
                <a:gd name="T8" fmla="*/ 228 w 933"/>
                <a:gd name="T9" fmla="*/ 252 h 499"/>
                <a:gd name="T10" fmla="*/ 251 w 933"/>
                <a:gd name="T11" fmla="*/ 184 h 499"/>
                <a:gd name="T12" fmla="*/ 281 w 933"/>
                <a:gd name="T13" fmla="*/ 124 h 499"/>
                <a:gd name="T14" fmla="*/ 309 w 933"/>
                <a:gd name="T15" fmla="*/ 109 h 499"/>
                <a:gd name="T16" fmla="*/ 391 w 933"/>
                <a:gd name="T17" fmla="*/ 92 h 499"/>
                <a:gd name="T18" fmla="*/ 470 w 933"/>
                <a:gd name="T19" fmla="*/ 82 h 499"/>
                <a:gd name="T20" fmla="*/ 549 w 933"/>
                <a:gd name="T21" fmla="*/ 43 h 499"/>
                <a:gd name="T22" fmla="*/ 600 w 933"/>
                <a:gd name="T23" fmla="*/ 26 h 499"/>
                <a:gd name="T24" fmla="*/ 669 w 933"/>
                <a:gd name="T25" fmla="*/ 47 h 499"/>
                <a:gd name="T26" fmla="*/ 743 w 933"/>
                <a:gd name="T27" fmla="*/ 104 h 499"/>
                <a:gd name="T28" fmla="*/ 775 w 933"/>
                <a:gd name="T29" fmla="*/ 162 h 499"/>
                <a:gd name="T30" fmla="*/ 908 w 933"/>
                <a:gd name="T31" fmla="*/ 302 h 499"/>
                <a:gd name="T32" fmla="*/ 884 w 933"/>
                <a:gd name="T33" fmla="*/ 297 h 499"/>
                <a:gd name="T34" fmla="*/ 811 w 933"/>
                <a:gd name="T35" fmla="*/ 254 h 499"/>
                <a:gd name="T36" fmla="*/ 587 w 933"/>
                <a:gd name="T37" fmla="*/ 134 h 499"/>
                <a:gd name="T38" fmla="*/ 435 w 933"/>
                <a:gd name="T39" fmla="*/ 133 h 499"/>
                <a:gd name="T40" fmla="*/ 260 w 933"/>
                <a:gd name="T41" fmla="*/ 330 h 499"/>
                <a:gd name="T42" fmla="*/ 91 w 933"/>
                <a:gd name="T43" fmla="*/ 475 h 499"/>
                <a:gd name="T44" fmla="*/ 0 w 933"/>
                <a:gd name="T45" fmla="*/ 486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3" h="499">
                  <a:moveTo>
                    <a:pt x="0" y="486"/>
                  </a:moveTo>
                  <a:cubicBezTo>
                    <a:pt x="0" y="479"/>
                    <a:pt x="16" y="451"/>
                    <a:pt x="35" y="422"/>
                  </a:cubicBezTo>
                  <a:cubicBezTo>
                    <a:pt x="54" y="394"/>
                    <a:pt x="72" y="361"/>
                    <a:pt x="76" y="350"/>
                  </a:cubicBezTo>
                  <a:cubicBezTo>
                    <a:pt x="81" y="336"/>
                    <a:pt x="88" y="330"/>
                    <a:pt x="94" y="333"/>
                  </a:cubicBezTo>
                  <a:cubicBezTo>
                    <a:pt x="168" y="364"/>
                    <a:pt x="228" y="328"/>
                    <a:pt x="228" y="252"/>
                  </a:cubicBezTo>
                  <a:cubicBezTo>
                    <a:pt x="228" y="236"/>
                    <a:pt x="237" y="208"/>
                    <a:pt x="251" y="184"/>
                  </a:cubicBezTo>
                  <a:cubicBezTo>
                    <a:pt x="264" y="161"/>
                    <a:pt x="277" y="134"/>
                    <a:pt x="281" y="124"/>
                  </a:cubicBezTo>
                  <a:cubicBezTo>
                    <a:pt x="287" y="108"/>
                    <a:pt x="292" y="105"/>
                    <a:pt x="309" y="109"/>
                  </a:cubicBezTo>
                  <a:cubicBezTo>
                    <a:pt x="323" y="112"/>
                    <a:pt x="354" y="106"/>
                    <a:pt x="391" y="92"/>
                  </a:cubicBezTo>
                  <a:cubicBezTo>
                    <a:pt x="446" y="71"/>
                    <a:pt x="453" y="70"/>
                    <a:pt x="470" y="82"/>
                  </a:cubicBezTo>
                  <a:cubicBezTo>
                    <a:pt x="497" y="99"/>
                    <a:pt x="532" y="82"/>
                    <a:pt x="549" y="43"/>
                  </a:cubicBezTo>
                  <a:cubicBezTo>
                    <a:pt x="566" y="2"/>
                    <a:pt x="571" y="0"/>
                    <a:pt x="600" y="26"/>
                  </a:cubicBezTo>
                  <a:cubicBezTo>
                    <a:pt x="621" y="46"/>
                    <a:pt x="630" y="49"/>
                    <a:pt x="669" y="47"/>
                  </a:cubicBezTo>
                  <a:cubicBezTo>
                    <a:pt x="731" y="44"/>
                    <a:pt x="743" y="53"/>
                    <a:pt x="743" y="104"/>
                  </a:cubicBezTo>
                  <a:cubicBezTo>
                    <a:pt x="743" y="143"/>
                    <a:pt x="744" y="145"/>
                    <a:pt x="775" y="162"/>
                  </a:cubicBezTo>
                  <a:cubicBezTo>
                    <a:pt x="808" y="179"/>
                    <a:pt x="933" y="312"/>
                    <a:pt x="908" y="302"/>
                  </a:cubicBezTo>
                  <a:cubicBezTo>
                    <a:pt x="900" y="299"/>
                    <a:pt x="889" y="297"/>
                    <a:pt x="884" y="297"/>
                  </a:cubicBezTo>
                  <a:cubicBezTo>
                    <a:pt x="879" y="297"/>
                    <a:pt x="846" y="277"/>
                    <a:pt x="811" y="254"/>
                  </a:cubicBezTo>
                  <a:cubicBezTo>
                    <a:pt x="724" y="195"/>
                    <a:pt x="660" y="161"/>
                    <a:pt x="587" y="134"/>
                  </a:cubicBezTo>
                  <a:cubicBezTo>
                    <a:pt x="501" y="103"/>
                    <a:pt x="472" y="103"/>
                    <a:pt x="435" y="133"/>
                  </a:cubicBezTo>
                  <a:cubicBezTo>
                    <a:pt x="381" y="178"/>
                    <a:pt x="295" y="275"/>
                    <a:pt x="260" y="330"/>
                  </a:cubicBezTo>
                  <a:cubicBezTo>
                    <a:pt x="196" y="430"/>
                    <a:pt x="173" y="450"/>
                    <a:pt x="91" y="475"/>
                  </a:cubicBezTo>
                  <a:cubicBezTo>
                    <a:pt x="22" y="496"/>
                    <a:pt x="0" y="499"/>
                    <a:pt x="0" y="486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64">
              <a:extLst>
                <a:ext uri="{FF2B5EF4-FFF2-40B4-BE49-F238E27FC236}">
                  <a16:creationId xmlns:a16="http://schemas.microsoft.com/office/drawing/2014/main" id="{0C2EE0E4-FA03-44A8-BCF2-18746A86D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4403" y="4141785"/>
              <a:ext cx="611187" cy="641350"/>
            </a:xfrm>
            <a:custGeom>
              <a:avLst/>
              <a:gdLst>
                <a:gd name="T0" fmla="*/ 619 w 804"/>
                <a:gd name="T1" fmla="*/ 803 h 845"/>
                <a:gd name="T2" fmla="*/ 553 w 804"/>
                <a:gd name="T3" fmla="*/ 756 h 845"/>
                <a:gd name="T4" fmla="*/ 509 w 804"/>
                <a:gd name="T5" fmla="*/ 670 h 845"/>
                <a:gd name="T6" fmla="*/ 395 w 804"/>
                <a:gd name="T7" fmla="*/ 460 h 845"/>
                <a:gd name="T8" fmla="*/ 354 w 804"/>
                <a:gd name="T9" fmla="*/ 473 h 845"/>
                <a:gd name="T10" fmla="*/ 283 w 804"/>
                <a:gd name="T11" fmla="*/ 454 h 845"/>
                <a:gd name="T12" fmla="*/ 159 w 804"/>
                <a:gd name="T13" fmla="*/ 378 h 845"/>
                <a:gd name="T14" fmla="*/ 101 w 804"/>
                <a:gd name="T15" fmla="*/ 375 h 845"/>
                <a:gd name="T16" fmla="*/ 85 w 804"/>
                <a:gd name="T17" fmla="*/ 336 h 845"/>
                <a:gd name="T18" fmla="*/ 34 w 804"/>
                <a:gd name="T19" fmla="*/ 227 h 845"/>
                <a:gd name="T20" fmla="*/ 11 w 804"/>
                <a:gd name="T21" fmla="*/ 134 h 845"/>
                <a:gd name="T22" fmla="*/ 27 w 804"/>
                <a:gd name="T23" fmla="*/ 76 h 845"/>
                <a:gd name="T24" fmla="*/ 53 w 804"/>
                <a:gd name="T25" fmla="*/ 50 h 845"/>
                <a:gd name="T26" fmla="*/ 106 w 804"/>
                <a:gd name="T27" fmla="*/ 33 h 845"/>
                <a:gd name="T28" fmla="*/ 134 w 804"/>
                <a:gd name="T29" fmla="*/ 0 h 845"/>
                <a:gd name="T30" fmla="*/ 208 w 804"/>
                <a:gd name="T31" fmla="*/ 28 h 845"/>
                <a:gd name="T32" fmla="*/ 281 w 804"/>
                <a:gd name="T33" fmla="*/ 61 h 845"/>
                <a:gd name="T34" fmla="*/ 417 w 804"/>
                <a:gd name="T35" fmla="*/ 24 h 845"/>
                <a:gd name="T36" fmla="*/ 476 w 804"/>
                <a:gd name="T37" fmla="*/ 13 h 845"/>
                <a:gd name="T38" fmla="*/ 486 w 804"/>
                <a:gd name="T39" fmla="*/ 41 h 845"/>
                <a:gd name="T40" fmla="*/ 533 w 804"/>
                <a:gd name="T41" fmla="*/ 103 h 845"/>
                <a:gd name="T42" fmla="*/ 546 w 804"/>
                <a:gd name="T43" fmla="*/ 133 h 845"/>
                <a:gd name="T44" fmla="*/ 563 w 804"/>
                <a:gd name="T45" fmla="*/ 201 h 845"/>
                <a:gd name="T46" fmla="*/ 608 w 804"/>
                <a:gd name="T47" fmla="*/ 217 h 845"/>
                <a:gd name="T48" fmla="*/ 680 w 804"/>
                <a:gd name="T49" fmla="*/ 240 h 845"/>
                <a:gd name="T50" fmla="*/ 652 w 804"/>
                <a:gd name="T51" fmla="*/ 301 h 845"/>
                <a:gd name="T52" fmla="*/ 623 w 804"/>
                <a:gd name="T53" fmla="*/ 382 h 845"/>
                <a:gd name="T54" fmla="*/ 675 w 804"/>
                <a:gd name="T55" fmla="*/ 498 h 845"/>
                <a:gd name="T56" fmla="*/ 701 w 804"/>
                <a:gd name="T57" fmla="*/ 543 h 845"/>
                <a:gd name="T58" fmla="*/ 762 w 804"/>
                <a:gd name="T59" fmla="*/ 641 h 845"/>
                <a:gd name="T60" fmla="*/ 804 w 804"/>
                <a:gd name="T61" fmla="*/ 721 h 845"/>
                <a:gd name="T62" fmla="*/ 744 w 804"/>
                <a:gd name="T63" fmla="*/ 799 h 845"/>
                <a:gd name="T64" fmla="*/ 705 w 804"/>
                <a:gd name="T65" fmla="*/ 825 h 845"/>
                <a:gd name="T66" fmla="*/ 675 w 804"/>
                <a:gd name="T67" fmla="*/ 845 h 845"/>
                <a:gd name="T68" fmla="*/ 619 w 804"/>
                <a:gd name="T69" fmla="*/ 803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4" h="845">
                  <a:moveTo>
                    <a:pt x="619" y="803"/>
                  </a:moveTo>
                  <a:cubicBezTo>
                    <a:pt x="594" y="779"/>
                    <a:pt x="564" y="758"/>
                    <a:pt x="553" y="756"/>
                  </a:cubicBezTo>
                  <a:cubicBezTo>
                    <a:pt x="523" y="749"/>
                    <a:pt x="519" y="741"/>
                    <a:pt x="509" y="670"/>
                  </a:cubicBezTo>
                  <a:cubicBezTo>
                    <a:pt x="496" y="567"/>
                    <a:pt x="437" y="460"/>
                    <a:pt x="395" y="460"/>
                  </a:cubicBezTo>
                  <a:cubicBezTo>
                    <a:pt x="387" y="460"/>
                    <a:pt x="369" y="466"/>
                    <a:pt x="354" y="473"/>
                  </a:cubicBezTo>
                  <a:cubicBezTo>
                    <a:pt x="310" y="493"/>
                    <a:pt x="296" y="489"/>
                    <a:pt x="283" y="454"/>
                  </a:cubicBezTo>
                  <a:cubicBezTo>
                    <a:pt x="265" y="404"/>
                    <a:pt x="229" y="381"/>
                    <a:pt x="159" y="378"/>
                  </a:cubicBezTo>
                  <a:lnTo>
                    <a:pt x="101" y="375"/>
                  </a:lnTo>
                  <a:lnTo>
                    <a:pt x="85" y="336"/>
                  </a:lnTo>
                  <a:cubicBezTo>
                    <a:pt x="76" y="314"/>
                    <a:pt x="53" y="266"/>
                    <a:pt x="34" y="227"/>
                  </a:cubicBezTo>
                  <a:cubicBezTo>
                    <a:pt x="1" y="161"/>
                    <a:pt x="0" y="157"/>
                    <a:pt x="11" y="134"/>
                  </a:cubicBezTo>
                  <a:cubicBezTo>
                    <a:pt x="17" y="121"/>
                    <a:pt x="24" y="95"/>
                    <a:pt x="27" y="76"/>
                  </a:cubicBezTo>
                  <a:cubicBezTo>
                    <a:pt x="33" y="35"/>
                    <a:pt x="42" y="26"/>
                    <a:pt x="53" y="50"/>
                  </a:cubicBezTo>
                  <a:cubicBezTo>
                    <a:pt x="66" y="78"/>
                    <a:pt x="89" y="71"/>
                    <a:pt x="106" y="33"/>
                  </a:cubicBezTo>
                  <a:cubicBezTo>
                    <a:pt x="115" y="15"/>
                    <a:pt x="127" y="0"/>
                    <a:pt x="134" y="0"/>
                  </a:cubicBezTo>
                  <a:cubicBezTo>
                    <a:pt x="141" y="0"/>
                    <a:pt x="174" y="13"/>
                    <a:pt x="208" y="28"/>
                  </a:cubicBezTo>
                  <a:cubicBezTo>
                    <a:pt x="241" y="44"/>
                    <a:pt x="275" y="58"/>
                    <a:pt x="281" y="61"/>
                  </a:cubicBezTo>
                  <a:cubicBezTo>
                    <a:pt x="301" y="68"/>
                    <a:pt x="365" y="51"/>
                    <a:pt x="417" y="24"/>
                  </a:cubicBezTo>
                  <a:cubicBezTo>
                    <a:pt x="463" y="1"/>
                    <a:pt x="467" y="0"/>
                    <a:pt x="476" y="13"/>
                  </a:cubicBezTo>
                  <a:cubicBezTo>
                    <a:pt x="481" y="22"/>
                    <a:pt x="485" y="34"/>
                    <a:pt x="486" y="41"/>
                  </a:cubicBezTo>
                  <a:cubicBezTo>
                    <a:pt x="486" y="58"/>
                    <a:pt x="506" y="83"/>
                    <a:pt x="533" y="103"/>
                  </a:cubicBezTo>
                  <a:cubicBezTo>
                    <a:pt x="550" y="115"/>
                    <a:pt x="552" y="120"/>
                    <a:pt x="546" y="133"/>
                  </a:cubicBezTo>
                  <a:cubicBezTo>
                    <a:pt x="532" y="162"/>
                    <a:pt x="537" y="183"/>
                    <a:pt x="563" y="201"/>
                  </a:cubicBezTo>
                  <a:cubicBezTo>
                    <a:pt x="577" y="210"/>
                    <a:pt x="597" y="217"/>
                    <a:pt x="608" y="217"/>
                  </a:cubicBezTo>
                  <a:cubicBezTo>
                    <a:pt x="642" y="217"/>
                    <a:pt x="676" y="228"/>
                    <a:pt x="680" y="240"/>
                  </a:cubicBezTo>
                  <a:cubicBezTo>
                    <a:pt x="688" y="262"/>
                    <a:pt x="675" y="291"/>
                    <a:pt x="652" y="301"/>
                  </a:cubicBezTo>
                  <a:cubicBezTo>
                    <a:pt x="622" y="315"/>
                    <a:pt x="613" y="341"/>
                    <a:pt x="623" y="382"/>
                  </a:cubicBezTo>
                  <a:cubicBezTo>
                    <a:pt x="633" y="421"/>
                    <a:pt x="664" y="490"/>
                    <a:pt x="675" y="498"/>
                  </a:cubicBezTo>
                  <a:cubicBezTo>
                    <a:pt x="679" y="501"/>
                    <a:pt x="691" y="521"/>
                    <a:pt x="701" y="543"/>
                  </a:cubicBezTo>
                  <a:cubicBezTo>
                    <a:pt x="711" y="566"/>
                    <a:pt x="739" y="610"/>
                    <a:pt x="762" y="641"/>
                  </a:cubicBezTo>
                  <a:cubicBezTo>
                    <a:pt x="789" y="679"/>
                    <a:pt x="804" y="707"/>
                    <a:pt x="804" y="721"/>
                  </a:cubicBezTo>
                  <a:cubicBezTo>
                    <a:pt x="804" y="750"/>
                    <a:pt x="771" y="792"/>
                    <a:pt x="744" y="799"/>
                  </a:cubicBezTo>
                  <a:cubicBezTo>
                    <a:pt x="732" y="802"/>
                    <a:pt x="714" y="813"/>
                    <a:pt x="705" y="825"/>
                  </a:cubicBezTo>
                  <a:cubicBezTo>
                    <a:pt x="695" y="836"/>
                    <a:pt x="682" y="845"/>
                    <a:pt x="675" y="845"/>
                  </a:cubicBezTo>
                  <a:cubicBezTo>
                    <a:pt x="669" y="845"/>
                    <a:pt x="643" y="826"/>
                    <a:pt x="619" y="803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65">
              <a:extLst>
                <a:ext uri="{FF2B5EF4-FFF2-40B4-BE49-F238E27FC236}">
                  <a16:creationId xmlns:a16="http://schemas.microsoft.com/office/drawing/2014/main" id="{8B8B0C65-B053-44B2-9A2B-29FF86A6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4130" y="3903659"/>
              <a:ext cx="1135061" cy="887412"/>
            </a:xfrm>
            <a:custGeom>
              <a:avLst/>
              <a:gdLst>
                <a:gd name="T0" fmla="*/ 1399 w 1493"/>
                <a:gd name="T1" fmla="*/ 1149 h 1166"/>
                <a:gd name="T2" fmla="*/ 1330 w 1493"/>
                <a:gd name="T3" fmla="*/ 1048 h 1166"/>
                <a:gd name="T4" fmla="*/ 1272 w 1493"/>
                <a:gd name="T5" fmla="*/ 925 h 1166"/>
                <a:gd name="T6" fmla="*/ 1178 w 1493"/>
                <a:gd name="T7" fmla="*/ 898 h 1166"/>
                <a:gd name="T8" fmla="*/ 1014 w 1493"/>
                <a:gd name="T9" fmla="*/ 850 h 1166"/>
                <a:gd name="T10" fmla="*/ 1023 w 1493"/>
                <a:gd name="T11" fmla="*/ 826 h 1166"/>
                <a:gd name="T12" fmla="*/ 932 w 1493"/>
                <a:gd name="T13" fmla="*/ 800 h 1166"/>
                <a:gd name="T14" fmla="*/ 821 w 1493"/>
                <a:gd name="T15" fmla="*/ 844 h 1166"/>
                <a:gd name="T16" fmla="*/ 792 w 1493"/>
                <a:gd name="T17" fmla="*/ 832 h 1166"/>
                <a:gd name="T18" fmla="*/ 772 w 1493"/>
                <a:gd name="T19" fmla="*/ 762 h 1166"/>
                <a:gd name="T20" fmla="*/ 712 w 1493"/>
                <a:gd name="T21" fmla="*/ 671 h 1166"/>
                <a:gd name="T22" fmla="*/ 647 w 1493"/>
                <a:gd name="T23" fmla="*/ 676 h 1166"/>
                <a:gd name="T24" fmla="*/ 612 w 1493"/>
                <a:gd name="T25" fmla="*/ 690 h 1166"/>
                <a:gd name="T26" fmla="*/ 569 w 1493"/>
                <a:gd name="T27" fmla="*/ 644 h 1166"/>
                <a:gd name="T28" fmla="*/ 498 w 1493"/>
                <a:gd name="T29" fmla="*/ 584 h 1166"/>
                <a:gd name="T30" fmla="*/ 462 w 1493"/>
                <a:gd name="T31" fmla="*/ 538 h 1166"/>
                <a:gd name="T32" fmla="*/ 292 w 1493"/>
                <a:gd name="T33" fmla="*/ 484 h 1166"/>
                <a:gd name="T34" fmla="*/ 149 w 1493"/>
                <a:gd name="T35" fmla="*/ 434 h 1166"/>
                <a:gd name="T36" fmla="*/ 127 w 1493"/>
                <a:gd name="T37" fmla="*/ 383 h 1166"/>
                <a:gd name="T38" fmla="*/ 75 w 1493"/>
                <a:gd name="T39" fmla="*/ 327 h 1166"/>
                <a:gd name="T40" fmla="*/ 40 w 1493"/>
                <a:gd name="T41" fmla="*/ 270 h 1166"/>
                <a:gd name="T42" fmla="*/ 30 w 1493"/>
                <a:gd name="T43" fmla="*/ 190 h 1166"/>
                <a:gd name="T44" fmla="*/ 68 w 1493"/>
                <a:gd name="T45" fmla="*/ 117 h 1166"/>
                <a:gd name="T46" fmla="*/ 97 w 1493"/>
                <a:gd name="T47" fmla="*/ 33 h 1166"/>
                <a:gd name="T48" fmla="*/ 263 w 1493"/>
                <a:gd name="T49" fmla="*/ 14 h 1166"/>
                <a:gd name="T50" fmla="*/ 430 w 1493"/>
                <a:gd name="T51" fmla="*/ 16 h 1166"/>
                <a:gd name="T52" fmla="*/ 453 w 1493"/>
                <a:gd name="T53" fmla="*/ 42 h 1166"/>
                <a:gd name="T54" fmla="*/ 414 w 1493"/>
                <a:gd name="T55" fmla="*/ 100 h 1166"/>
                <a:gd name="T56" fmla="*/ 364 w 1493"/>
                <a:gd name="T57" fmla="*/ 167 h 1166"/>
                <a:gd name="T58" fmla="*/ 403 w 1493"/>
                <a:gd name="T59" fmla="*/ 294 h 1166"/>
                <a:gd name="T60" fmla="*/ 788 w 1493"/>
                <a:gd name="T61" fmla="*/ 467 h 1166"/>
                <a:gd name="T62" fmla="*/ 1030 w 1493"/>
                <a:gd name="T63" fmla="*/ 603 h 1166"/>
                <a:gd name="T64" fmla="*/ 1106 w 1493"/>
                <a:gd name="T65" fmla="*/ 647 h 1166"/>
                <a:gd name="T66" fmla="*/ 1279 w 1493"/>
                <a:gd name="T67" fmla="*/ 744 h 1166"/>
                <a:gd name="T68" fmla="*/ 1477 w 1493"/>
                <a:gd name="T69" fmla="*/ 958 h 1166"/>
                <a:gd name="T70" fmla="*/ 1493 w 1493"/>
                <a:gd name="T71" fmla="*/ 994 h 1166"/>
                <a:gd name="T72" fmla="*/ 1477 w 1493"/>
                <a:gd name="T73" fmla="*/ 1065 h 1166"/>
                <a:gd name="T74" fmla="*/ 1433 w 1493"/>
                <a:gd name="T75" fmla="*/ 1166 h 1166"/>
                <a:gd name="T76" fmla="*/ 1399 w 1493"/>
                <a:gd name="T77" fmla="*/ 1149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93" h="1166">
                  <a:moveTo>
                    <a:pt x="1399" y="1149"/>
                  </a:moveTo>
                  <a:cubicBezTo>
                    <a:pt x="1364" y="1130"/>
                    <a:pt x="1338" y="1092"/>
                    <a:pt x="1330" y="1048"/>
                  </a:cubicBezTo>
                  <a:cubicBezTo>
                    <a:pt x="1323" y="1008"/>
                    <a:pt x="1294" y="948"/>
                    <a:pt x="1272" y="925"/>
                  </a:cubicBezTo>
                  <a:cubicBezTo>
                    <a:pt x="1256" y="909"/>
                    <a:pt x="1240" y="904"/>
                    <a:pt x="1178" y="898"/>
                  </a:cubicBezTo>
                  <a:cubicBezTo>
                    <a:pt x="1065" y="887"/>
                    <a:pt x="984" y="863"/>
                    <a:pt x="1014" y="850"/>
                  </a:cubicBezTo>
                  <a:cubicBezTo>
                    <a:pt x="1019" y="848"/>
                    <a:pt x="1023" y="837"/>
                    <a:pt x="1023" y="826"/>
                  </a:cubicBezTo>
                  <a:cubicBezTo>
                    <a:pt x="1023" y="800"/>
                    <a:pt x="1000" y="793"/>
                    <a:pt x="932" y="800"/>
                  </a:cubicBezTo>
                  <a:cubicBezTo>
                    <a:pt x="883" y="804"/>
                    <a:pt x="859" y="814"/>
                    <a:pt x="821" y="844"/>
                  </a:cubicBezTo>
                  <a:cubicBezTo>
                    <a:pt x="805" y="857"/>
                    <a:pt x="804" y="856"/>
                    <a:pt x="792" y="832"/>
                  </a:cubicBezTo>
                  <a:cubicBezTo>
                    <a:pt x="786" y="818"/>
                    <a:pt x="777" y="787"/>
                    <a:pt x="772" y="762"/>
                  </a:cubicBezTo>
                  <a:cubicBezTo>
                    <a:pt x="761" y="702"/>
                    <a:pt x="748" y="683"/>
                    <a:pt x="712" y="671"/>
                  </a:cubicBezTo>
                  <a:cubicBezTo>
                    <a:pt x="687" y="662"/>
                    <a:pt x="677" y="663"/>
                    <a:pt x="647" y="676"/>
                  </a:cubicBezTo>
                  <a:lnTo>
                    <a:pt x="612" y="690"/>
                  </a:lnTo>
                  <a:lnTo>
                    <a:pt x="569" y="644"/>
                  </a:lnTo>
                  <a:cubicBezTo>
                    <a:pt x="546" y="618"/>
                    <a:pt x="514" y="591"/>
                    <a:pt x="498" y="584"/>
                  </a:cubicBezTo>
                  <a:cubicBezTo>
                    <a:pt x="475" y="574"/>
                    <a:pt x="469" y="565"/>
                    <a:pt x="462" y="538"/>
                  </a:cubicBezTo>
                  <a:cubicBezTo>
                    <a:pt x="448" y="481"/>
                    <a:pt x="436" y="477"/>
                    <a:pt x="292" y="484"/>
                  </a:cubicBezTo>
                  <a:cubicBezTo>
                    <a:pt x="147" y="491"/>
                    <a:pt x="143" y="490"/>
                    <a:pt x="149" y="434"/>
                  </a:cubicBezTo>
                  <a:cubicBezTo>
                    <a:pt x="153" y="399"/>
                    <a:pt x="152" y="396"/>
                    <a:pt x="127" y="383"/>
                  </a:cubicBezTo>
                  <a:cubicBezTo>
                    <a:pt x="91" y="363"/>
                    <a:pt x="75" y="345"/>
                    <a:pt x="75" y="327"/>
                  </a:cubicBezTo>
                  <a:cubicBezTo>
                    <a:pt x="75" y="318"/>
                    <a:pt x="60" y="293"/>
                    <a:pt x="40" y="270"/>
                  </a:cubicBezTo>
                  <a:cubicBezTo>
                    <a:pt x="4" y="226"/>
                    <a:pt x="0" y="201"/>
                    <a:pt x="30" y="190"/>
                  </a:cubicBezTo>
                  <a:cubicBezTo>
                    <a:pt x="58" y="181"/>
                    <a:pt x="68" y="161"/>
                    <a:pt x="68" y="117"/>
                  </a:cubicBezTo>
                  <a:cubicBezTo>
                    <a:pt x="68" y="54"/>
                    <a:pt x="73" y="38"/>
                    <a:pt x="97" y="33"/>
                  </a:cubicBezTo>
                  <a:cubicBezTo>
                    <a:pt x="108" y="30"/>
                    <a:pt x="183" y="22"/>
                    <a:pt x="263" y="14"/>
                  </a:cubicBezTo>
                  <a:cubicBezTo>
                    <a:pt x="407" y="0"/>
                    <a:pt x="410" y="0"/>
                    <a:pt x="430" y="16"/>
                  </a:cubicBezTo>
                  <a:cubicBezTo>
                    <a:pt x="441" y="25"/>
                    <a:pt x="451" y="37"/>
                    <a:pt x="453" y="42"/>
                  </a:cubicBezTo>
                  <a:cubicBezTo>
                    <a:pt x="454" y="48"/>
                    <a:pt x="437" y="74"/>
                    <a:pt x="414" y="100"/>
                  </a:cubicBezTo>
                  <a:cubicBezTo>
                    <a:pt x="392" y="127"/>
                    <a:pt x="369" y="157"/>
                    <a:pt x="364" y="167"/>
                  </a:cubicBezTo>
                  <a:cubicBezTo>
                    <a:pt x="345" y="208"/>
                    <a:pt x="360" y="257"/>
                    <a:pt x="403" y="294"/>
                  </a:cubicBezTo>
                  <a:cubicBezTo>
                    <a:pt x="441" y="327"/>
                    <a:pt x="623" y="409"/>
                    <a:pt x="788" y="467"/>
                  </a:cubicBezTo>
                  <a:cubicBezTo>
                    <a:pt x="865" y="494"/>
                    <a:pt x="891" y="509"/>
                    <a:pt x="1030" y="603"/>
                  </a:cubicBezTo>
                  <a:cubicBezTo>
                    <a:pt x="1065" y="627"/>
                    <a:pt x="1099" y="647"/>
                    <a:pt x="1106" y="647"/>
                  </a:cubicBezTo>
                  <a:cubicBezTo>
                    <a:pt x="1127" y="647"/>
                    <a:pt x="1236" y="709"/>
                    <a:pt x="1279" y="744"/>
                  </a:cubicBezTo>
                  <a:cubicBezTo>
                    <a:pt x="1357" y="809"/>
                    <a:pt x="1461" y="922"/>
                    <a:pt x="1477" y="958"/>
                  </a:cubicBezTo>
                  <a:lnTo>
                    <a:pt x="1493" y="994"/>
                  </a:lnTo>
                  <a:lnTo>
                    <a:pt x="1477" y="1065"/>
                  </a:lnTo>
                  <a:cubicBezTo>
                    <a:pt x="1464" y="1127"/>
                    <a:pt x="1447" y="1166"/>
                    <a:pt x="1433" y="1166"/>
                  </a:cubicBezTo>
                  <a:cubicBezTo>
                    <a:pt x="1431" y="1166"/>
                    <a:pt x="1415" y="1158"/>
                    <a:pt x="1399" y="1149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66">
              <a:extLst>
                <a:ext uri="{FF2B5EF4-FFF2-40B4-BE49-F238E27FC236}">
                  <a16:creationId xmlns:a16="http://schemas.microsoft.com/office/drawing/2014/main" id="{F48A651E-8979-4EBC-BB20-CF6AFB2A2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116" y="4297359"/>
              <a:ext cx="446088" cy="522288"/>
            </a:xfrm>
            <a:custGeom>
              <a:avLst/>
              <a:gdLst>
                <a:gd name="T0" fmla="*/ 300 w 586"/>
                <a:gd name="T1" fmla="*/ 659 h 686"/>
                <a:gd name="T2" fmla="*/ 202 w 586"/>
                <a:gd name="T3" fmla="*/ 648 h 686"/>
                <a:gd name="T4" fmla="*/ 187 w 586"/>
                <a:gd name="T5" fmla="*/ 572 h 686"/>
                <a:gd name="T6" fmla="*/ 203 w 586"/>
                <a:gd name="T7" fmla="*/ 488 h 686"/>
                <a:gd name="T8" fmla="*/ 153 w 586"/>
                <a:gd name="T9" fmla="*/ 416 h 686"/>
                <a:gd name="T10" fmla="*/ 73 w 586"/>
                <a:gd name="T11" fmla="*/ 291 h 686"/>
                <a:gd name="T12" fmla="*/ 23 w 586"/>
                <a:gd name="T13" fmla="*/ 216 h 686"/>
                <a:gd name="T14" fmla="*/ 40 w 586"/>
                <a:gd name="T15" fmla="*/ 133 h 686"/>
                <a:gd name="T16" fmla="*/ 76 w 586"/>
                <a:gd name="T17" fmla="*/ 66 h 686"/>
                <a:gd name="T18" fmla="*/ 154 w 586"/>
                <a:gd name="T19" fmla="*/ 7 h 686"/>
                <a:gd name="T20" fmla="*/ 222 w 586"/>
                <a:gd name="T21" fmla="*/ 48 h 686"/>
                <a:gd name="T22" fmla="*/ 276 w 586"/>
                <a:gd name="T23" fmla="*/ 106 h 686"/>
                <a:gd name="T24" fmla="*/ 354 w 586"/>
                <a:gd name="T25" fmla="*/ 170 h 686"/>
                <a:gd name="T26" fmla="*/ 416 w 586"/>
                <a:gd name="T27" fmla="*/ 221 h 686"/>
                <a:gd name="T28" fmla="*/ 456 w 586"/>
                <a:gd name="T29" fmla="*/ 207 h 686"/>
                <a:gd name="T30" fmla="*/ 529 w 586"/>
                <a:gd name="T31" fmla="*/ 246 h 686"/>
                <a:gd name="T32" fmla="*/ 552 w 586"/>
                <a:gd name="T33" fmla="*/ 320 h 686"/>
                <a:gd name="T34" fmla="*/ 576 w 586"/>
                <a:gd name="T35" fmla="*/ 365 h 686"/>
                <a:gd name="T36" fmla="*/ 546 w 586"/>
                <a:gd name="T37" fmla="*/ 484 h 686"/>
                <a:gd name="T38" fmla="*/ 486 w 586"/>
                <a:gd name="T39" fmla="*/ 533 h 686"/>
                <a:gd name="T40" fmla="*/ 429 w 586"/>
                <a:gd name="T41" fmla="*/ 596 h 686"/>
                <a:gd name="T42" fmla="*/ 382 w 586"/>
                <a:gd name="T43" fmla="*/ 662 h 686"/>
                <a:gd name="T44" fmla="*/ 300 w 586"/>
                <a:gd name="T45" fmla="*/ 65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6" h="686">
                  <a:moveTo>
                    <a:pt x="300" y="659"/>
                  </a:moveTo>
                  <a:cubicBezTo>
                    <a:pt x="282" y="637"/>
                    <a:pt x="240" y="632"/>
                    <a:pt x="202" y="648"/>
                  </a:cubicBezTo>
                  <a:cubicBezTo>
                    <a:pt x="166" y="663"/>
                    <a:pt x="163" y="647"/>
                    <a:pt x="187" y="572"/>
                  </a:cubicBezTo>
                  <a:cubicBezTo>
                    <a:pt x="200" y="532"/>
                    <a:pt x="206" y="499"/>
                    <a:pt x="203" y="488"/>
                  </a:cubicBezTo>
                  <a:cubicBezTo>
                    <a:pt x="200" y="478"/>
                    <a:pt x="178" y="446"/>
                    <a:pt x="153" y="416"/>
                  </a:cubicBezTo>
                  <a:cubicBezTo>
                    <a:pt x="128" y="385"/>
                    <a:pt x="92" y="329"/>
                    <a:pt x="73" y="291"/>
                  </a:cubicBezTo>
                  <a:cubicBezTo>
                    <a:pt x="53" y="252"/>
                    <a:pt x="31" y="219"/>
                    <a:pt x="23" y="216"/>
                  </a:cubicBezTo>
                  <a:cubicBezTo>
                    <a:pt x="0" y="208"/>
                    <a:pt x="7" y="173"/>
                    <a:pt x="40" y="133"/>
                  </a:cubicBezTo>
                  <a:cubicBezTo>
                    <a:pt x="60" y="110"/>
                    <a:pt x="73" y="86"/>
                    <a:pt x="76" y="66"/>
                  </a:cubicBezTo>
                  <a:cubicBezTo>
                    <a:pt x="81" y="28"/>
                    <a:pt x="100" y="14"/>
                    <a:pt x="154" y="7"/>
                  </a:cubicBezTo>
                  <a:cubicBezTo>
                    <a:pt x="201" y="0"/>
                    <a:pt x="222" y="13"/>
                    <a:pt x="222" y="48"/>
                  </a:cubicBezTo>
                  <a:cubicBezTo>
                    <a:pt x="222" y="71"/>
                    <a:pt x="239" y="89"/>
                    <a:pt x="276" y="106"/>
                  </a:cubicBezTo>
                  <a:cubicBezTo>
                    <a:pt x="291" y="113"/>
                    <a:pt x="326" y="141"/>
                    <a:pt x="354" y="170"/>
                  </a:cubicBezTo>
                  <a:cubicBezTo>
                    <a:pt x="383" y="198"/>
                    <a:pt x="410" y="221"/>
                    <a:pt x="416" y="221"/>
                  </a:cubicBezTo>
                  <a:cubicBezTo>
                    <a:pt x="422" y="221"/>
                    <a:pt x="440" y="215"/>
                    <a:pt x="456" y="207"/>
                  </a:cubicBezTo>
                  <a:cubicBezTo>
                    <a:pt x="506" y="186"/>
                    <a:pt x="519" y="192"/>
                    <a:pt x="529" y="246"/>
                  </a:cubicBezTo>
                  <a:cubicBezTo>
                    <a:pt x="534" y="271"/>
                    <a:pt x="544" y="305"/>
                    <a:pt x="552" y="320"/>
                  </a:cubicBezTo>
                  <a:cubicBezTo>
                    <a:pt x="560" y="336"/>
                    <a:pt x="571" y="356"/>
                    <a:pt x="576" y="365"/>
                  </a:cubicBezTo>
                  <a:cubicBezTo>
                    <a:pt x="586" y="384"/>
                    <a:pt x="575" y="427"/>
                    <a:pt x="546" y="484"/>
                  </a:cubicBezTo>
                  <a:cubicBezTo>
                    <a:pt x="532" y="512"/>
                    <a:pt x="522" y="520"/>
                    <a:pt x="486" y="533"/>
                  </a:cubicBezTo>
                  <a:cubicBezTo>
                    <a:pt x="443" y="549"/>
                    <a:pt x="442" y="550"/>
                    <a:pt x="429" y="596"/>
                  </a:cubicBezTo>
                  <a:cubicBezTo>
                    <a:pt x="417" y="638"/>
                    <a:pt x="412" y="646"/>
                    <a:pt x="382" y="662"/>
                  </a:cubicBezTo>
                  <a:cubicBezTo>
                    <a:pt x="340" y="686"/>
                    <a:pt x="322" y="685"/>
                    <a:pt x="300" y="659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67">
              <a:extLst>
                <a:ext uri="{FF2B5EF4-FFF2-40B4-BE49-F238E27FC236}">
                  <a16:creationId xmlns:a16="http://schemas.microsoft.com/office/drawing/2014/main" id="{9901BF19-A035-4135-8FBF-99E4E7C9D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0992" y="4729159"/>
              <a:ext cx="438149" cy="990599"/>
            </a:xfrm>
            <a:custGeom>
              <a:avLst/>
              <a:gdLst>
                <a:gd name="T0" fmla="*/ 42 w 575"/>
                <a:gd name="T1" fmla="*/ 1287 h 1304"/>
                <a:gd name="T2" fmla="*/ 25 w 575"/>
                <a:gd name="T3" fmla="*/ 1231 h 1304"/>
                <a:gd name="T4" fmla="*/ 64 w 575"/>
                <a:gd name="T5" fmla="*/ 1131 h 1304"/>
                <a:gd name="T6" fmla="*/ 109 w 575"/>
                <a:gd name="T7" fmla="*/ 918 h 1304"/>
                <a:gd name="T8" fmla="*/ 146 w 575"/>
                <a:gd name="T9" fmla="*/ 862 h 1304"/>
                <a:gd name="T10" fmla="*/ 232 w 575"/>
                <a:gd name="T11" fmla="*/ 777 h 1304"/>
                <a:gd name="T12" fmla="*/ 247 w 575"/>
                <a:gd name="T13" fmla="*/ 741 h 1304"/>
                <a:gd name="T14" fmla="*/ 216 w 575"/>
                <a:gd name="T15" fmla="*/ 685 h 1304"/>
                <a:gd name="T16" fmla="*/ 154 w 575"/>
                <a:gd name="T17" fmla="*/ 514 h 1304"/>
                <a:gd name="T18" fmla="*/ 97 w 575"/>
                <a:gd name="T19" fmla="*/ 365 h 1304"/>
                <a:gd name="T20" fmla="*/ 25 w 575"/>
                <a:gd name="T21" fmla="*/ 114 h 1304"/>
                <a:gd name="T22" fmla="*/ 67 w 575"/>
                <a:gd name="T23" fmla="*/ 131 h 1304"/>
                <a:gd name="T24" fmla="*/ 251 w 575"/>
                <a:gd name="T25" fmla="*/ 133 h 1304"/>
                <a:gd name="T26" fmla="*/ 270 w 575"/>
                <a:gd name="T27" fmla="*/ 72 h 1304"/>
                <a:gd name="T28" fmla="*/ 309 w 575"/>
                <a:gd name="T29" fmla="*/ 41 h 1304"/>
                <a:gd name="T30" fmla="*/ 303 w 575"/>
                <a:gd name="T31" fmla="*/ 126 h 1304"/>
                <a:gd name="T32" fmla="*/ 315 w 575"/>
                <a:gd name="T33" fmla="*/ 278 h 1304"/>
                <a:gd name="T34" fmla="*/ 382 w 575"/>
                <a:gd name="T35" fmla="*/ 314 h 1304"/>
                <a:gd name="T36" fmla="*/ 541 w 575"/>
                <a:gd name="T37" fmla="*/ 418 h 1304"/>
                <a:gd name="T38" fmla="*/ 574 w 575"/>
                <a:gd name="T39" fmla="*/ 614 h 1304"/>
                <a:gd name="T40" fmla="*/ 575 w 575"/>
                <a:gd name="T41" fmla="*/ 662 h 1304"/>
                <a:gd name="T42" fmla="*/ 541 w 575"/>
                <a:gd name="T43" fmla="*/ 673 h 1304"/>
                <a:gd name="T44" fmla="*/ 404 w 575"/>
                <a:gd name="T45" fmla="*/ 731 h 1304"/>
                <a:gd name="T46" fmla="*/ 348 w 575"/>
                <a:gd name="T47" fmla="*/ 901 h 1304"/>
                <a:gd name="T48" fmla="*/ 303 w 575"/>
                <a:gd name="T49" fmla="*/ 1055 h 1304"/>
                <a:gd name="T50" fmla="*/ 199 w 575"/>
                <a:gd name="T51" fmla="*/ 1227 h 1304"/>
                <a:gd name="T52" fmla="*/ 106 w 575"/>
                <a:gd name="T53" fmla="*/ 1301 h 1304"/>
                <a:gd name="T54" fmla="*/ 42 w 575"/>
                <a:gd name="T55" fmla="*/ 1287 h 1304"/>
                <a:gd name="T56" fmla="*/ 42 w 575"/>
                <a:gd name="T57" fmla="*/ 12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5" h="1304">
                  <a:moveTo>
                    <a:pt x="42" y="1287"/>
                  </a:moveTo>
                  <a:cubicBezTo>
                    <a:pt x="30" y="1274"/>
                    <a:pt x="25" y="1259"/>
                    <a:pt x="25" y="1231"/>
                  </a:cubicBezTo>
                  <a:cubicBezTo>
                    <a:pt x="25" y="1188"/>
                    <a:pt x="33" y="1167"/>
                    <a:pt x="64" y="1131"/>
                  </a:cubicBezTo>
                  <a:cubicBezTo>
                    <a:pt x="103" y="1085"/>
                    <a:pt x="129" y="960"/>
                    <a:pt x="109" y="918"/>
                  </a:cubicBezTo>
                  <a:cubicBezTo>
                    <a:pt x="97" y="893"/>
                    <a:pt x="107" y="878"/>
                    <a:pt x="146" y="862"/>
                  </a:cubicBezTo>
                  <a:cubicBezTo>
                    <a:pt x="191" y="844"/>
                    <a:pt x="214" y="822"/>
                    <a:pt x="232" y="777"/>
                  </a:cubicBezTo>
                  <a:lnTo>
                    <a:pt x="247" y="741"/>
                  </a:lnTo>
                  <a:lnTo>
                    <a:pt x="216" y="685"/>
                  </a:lnTo>
                  <a:cubicBezTo>
                    <a:pt x="180" y="619"/>
                    <a:pt x="175" y="604"/>
                    <a:pt x="154" y="514"/>
                  </a:cubicBezTo>
                  <a:cubicBezTo>
                    <a:pt x="144" y="469"/>
                    <a:pt x="124" y="417"/>
                    <a:pt x="97" y="365"/>
                  </a:cubicBezTo>
                  <a:cubicBezTo>
                    <a:pt x="41" y="255"/>
                    <a:pt x="0" y="114"/>
                    <a:pt x="25" y="114"/>
                  </a:cubicBezTo>
                  <a:cubicBezTo>
                    <a:pt x="29" y="114"/>
                    <a:pt x="48" y="122"/>
                    <a:pt x="67" y="131"/>
                  </a:cubicBezTo>
                  <a:cubicBezTo>
                    <a:pt x="129" y="160"/>
                    <a:pt x="211" y="161"/>
                    <a:pt x="251" y="133"/>
                  </a:cubicBezTo>
                  <a:cubicBezTo>
                    <a:pt x="256" y="129"/>
                    <a:pt x="264" y="102"/>
                    <a:pt x="270" y="72"/>
                  </a:cubicBezTo>
                  <a:cubicBezTo>
                    <a:pt x="280" y="13"/>
                    <a:pt x="296" y="0"/>
                    <a:pt x="309" y="41"/>
                  </a:cubicBezTo>
                  <a:cubicBezTo>
                    <a:pt x="315" y="58"/>
                    <a:pt x="313" y="80"/>
                    <a:pt x="303" y="126"/>
                  </a:cubicBezTo>
                  <a:cubicBezTo>
                    <a:pt x="286" y="201"/>
                    <a:pt x="290" y="251"/>
                    <a:pt x="315" y="278"/>
                  </a:cubicBezTo>
                  <a:cubicBezTo>
                    <a:pt x="325" y="288"/>
                    <a:pt x="355" y="304"/>
                    <a:pt x="382" y="314"/>
                  </a:cubicBezTo>
                  <a:cubicBezTo>
                    <a:pt x="447" y="337"/>
                    <a:pt x="525" y="388"/>
                    <a:pt x="541" y="418"/>
                  </a:cubicBezTo>
                  <a:cubicBezTo>
                    <a:pt x="556" y="445"/>
                    <a:pt x="573" y="544"/>
                    <a:pt x="574" y="614"/>
                  </a:cubicBezTo>
                  <a:lnTo>
                    <a:pt x="575" y="662"/>
                  </a:lnTo>
                  <a:lnTo>
                    <a:pt x="541" y="673"/>
                  </a:lnTo>
                  <a:cubicBezTo>
                    <a:pt x="466" y="696"/>
                    <a:pt x="431" y="711"/>
                    <a:pt x="404" y="731"/>
                  </a:cubicBezTo>
                  <a:cubicBezTo>
                    <a:pt x="354" y="767"/>
                    <a:pt x="349" y="783"/>
                    <a:pt x="348" y="901"/>
                  </a:cubicBezTo>
                  <a:cubicBezTo>
                    <a:pt x="348" y="1018"/>
                    <a:pt x="342" y="1037"/>
                    <a:pt x="303" y="1055"/>
                  </a:cubicBezTo>
                  <a:cubicBezTo>
                    <a:pt x="260" y="1075"/>
                    <a:pt x="214" y="1151"/>
                    <a:pt x="199" y="1227"/>
                  </a:cubicBezTo>
                  <a:cubicBezTo>
                    <a:pt x="189" y="1280"/>
                    <a:pt x="171" y="1295"/>
                    <a:pt x="106" y="1301"/>
                  </a:cubicBezTo>
                  <a:cubicBezTo>
                    <a:pt x="64" y="1304"/>
                    <a:pt x="56" y="1303"/>
                    <a:pt x="42" y="1287"/>
                  </a:cubicBezTo>
                  <a:lnTo>
                    <a:pt x="42" y="1287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68">
              <a:extLst>
                <a:ext uri="{FF2B5EF4-FFF2-40B4-BE49-F238E27FC236}">
                  <a16:creationId xmlns:a16="http://schemas.microsoft.com/office/drawing/2014/main" id="{7A311BE6-F581-4DB1-8620-80E7AE938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9596" y="5564183"/>
              <a:ext cx="1017588" cy="738187"/>
            </a:xfrm>
            <a:custGeom>
              <a:avLst/>
              <a:gdLst>
                <a:gd name="T0" fmla="*/ 1017 w 1339"/>
                <a:gd name="T1" fmla="*/ 957 h 972"/>
                <a:gd name="T2" fmla="*/ 857 w 1339"/>
                <a:gd name="T3" fmla="*/ 839 h 972"/>
                <a:gd name="T4" fmla="*/ 705 w 1339"/>
                <a:gd name="T5" fmla="*/ 751 h 972"/>
                <a:gd name="T6" fmla="*/ 503 w 1339"/>
                <a:gd name="T7" fmla="*/ 673 h 972"/>
                <a:gd name="T8" fmla="*/ 440 w 1339"/>
                <a:gd name="T9" fmla="*/ 630 h 972"/>
                <a:gd name="T10" fmla="*/ 363 w 1339"/>
                <a:gd name="T11" fmla="*/ 574 h 972"/>
                <a:gd name="T12" fmla="*/ 116 w 1339"/>
                <a:gd name="T13" fmla="*/ 474 h 972"/>
                <a:gd name="T14" fmla="*/ 54 w 1339"/>
                <a:gd name="T15" fmla="*/ 454 h 972"/>
                <a:gd name="T16" fmla="*/ 26 w 1339"/>
                <a:gd name="T17" fmla="*/ 428 h 972"/>
                <a:gd name="T18" fmla="*/ 3 w 1339"/>
                <a:gd name="T19" fmla="*/ 359 h 972"/>
                <a:gd name="T20" fmla="*/ 49 w 1339"/>
                <a:gd name="T21" fmla="*/ 229 h 972"/>
                <a:gd name="T22" fmla="*/ 130 w 1339"/>
                <a:gd name="T23" fmla="*/ 225 h 972"/>
                <a:gd name="T24" fmla="*/ 172 w 1339"/>
                <a:gd name="T25" fmla="*/ 246 h 972"/>
                <a:gd name="T26" fmla="*/ 251 w 1339"/>
                <a:gd name="T27" fmla="*/ 184 h 972"/>
                <a:gd name="T28" fmla="*/ 301 w 1339"/>
                <a:gd name="T29" fmla="*/ 149 h 972"/>
                <a:gd name="T30" fmla="*/ 351 w 1339"/>
                <a:gd name="T31" fmla="*/ 166 h 972"/>
                <a:gd name="T32" fmla="*/ 392 w 1339"/>
                <a:gd name="T33" fmla="*/ 190 h 972"/>
                <a:gd name="T34" fmla="*/ 436 w 1339"/>
                <a:gd name="T35" fmla="*/ 210 h 972"/>
                <a:gd name="T36" fmla="*/ 543 w 1339"/>
                <a:gd name="T37" fmla="*/ 262 h 972"/>
                <a:gd name="T38" fmla="*/ 604 w 1339"/>
                <a:gd name="T39" fmla="*/ 249 h 972"/>
                <a:gd name="T40" fmla="*/ 736 w 1339"/>
                <a:gd name="T41" fmla="*/ 228 h 972"/>
                <a:gd name="T42" fmla="*/ 962 w 1339"/>
                <a:gd name="T43" fmla="*/ 163 h 972"/>
                <a:gd name="T44" fmla="*/ 1061 w 1339"/>
                <a:gd name="T45" fmla="*/ 143 h 972"/>
                <a:gd name="T46" fmla="*/ 1150 w 1339"/>
                <a:gd name="T47" fmla="*/ 140 h 972"/>
                <a:gd name="T48" fmla="*/ 1214 w 1339"/>
                <a:gd name="T49" fmla="*/ 100 h 972"/>
                <a:gd name="T50" fmla="*/ 1292 w 1339"/>
                <a:gd name="T51" fmla="*/ 47 h 972"/>
                <a:gd name="T52" fmla="*/ 1205 w 1339"/>
                <a:gd name="T53" fmla="*/ 274 h 972"/>
                <a:gd name="T54" fmla="*/ 1169 w 1339"/>
                <a:gd name="T55" fmla="*/ 358 h 972"/>
                <a:gd name="T56" fmla="*/ 1141 w 1339"/>
                <a:gd name="T57" fmla="*/ 461 h 972"/>
                <a:gd name="T58" fmla="*/ 1130 w 1339"/>
                <a:gd name="T59" fmla="*/ 568 h 972"/>
                <a:gd name="T60" fmla="*/ 1158 w 1339"/>
                <a:gd name="T61" fmla="*/ 637 h 972"/>
                <a:gd name="T62" fmla="*/ 1177 w 1339"/>
                <a:gd name="T63" fmla="*/ 683 h 972"/>
                <a:gd name="T64" fmla="*/ 1196 w 1339"/>
                <a:gd name="T65" fmla="*/ 740 h 972"/>
                <a:gd name="T66" fmla="*/ 1215 w 1339"/>
                <a:gd name="T67" fmla="*/ 781 h 972"/>
                <a:gd name="T68" fmla="*/ 1184 w 1339"/>
                <a:gd name="T69" fmla="*/ 837 h 972"/>
                <a:gd name="T70" fmla="*/ 1149 w 1339"/>
                <a:gd name="T71" fmla="*/ 921 h 972"/>
                <a:gd name="T72" fmla="*/ 1017 w 1339"/>
                <a:gd name="T73" fmla="*/ 957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9" h="972">
                  <a:moveTo>
                    <a:pt x="1017" y="957"/>
                  </a:moveTo>
                  <a:cubicBezTo>
                    <a:pt x="941" y="945"/>
                    <a:pt x="903" y="918"/>
                    <a:pt x="857" y="839"/>
                  </a:cubicBezTo>
                  <a:cubicBezTo>
                    <a:pt x="830" y="792"/>
                    <a:pt x="808" y="779"/>
                    <a:pt x="705" y="751"/>
                  </a:cubicBezTo>
                  <a:cubicBezTo>
                    <a:pt x="591" y="721"/>
                    <a:pt x="537" y="700"/>
                    <a:pt x="503" y="673"/>
                  </a:cubicBezTo>
                  <a:cubicBezTo>
                    <a:pt x="487" y="659"/>
                    <a:pt x="458" y="640"/>
                    <a:pt x="440" y="630"/>
                  </a:cubicBezTo>
                  <a:cubicBezTo>
                    <a:pt x="422" y="620"/>
                    <a:pt x="387" y="595"/>
                    <a:pt x="363" y="574"/>
                  </a:cubicBezTo>
                  <a:cubicBezTo>
                    <a:pt x="307" y="527"/>
                    <a:pt x="195" y="482"/>
                    <a:pt x="116" y="474"/>
                  </a:cubicBezTo>
                  <a:cubicBezTo>
                    <a:pt x="74" y="470"/>
                    <a:pt x="59" y="465"/>
                    <a:pt x="54" y="454"/>
                  </a:cubicBezTo>
                  <a:cubicBezTo>
                    <a:pt x="50" y="446"/>
                    <a:pt x="37" y="434"/>
                    <a:pt x="26" y="428"/>
                  </a:cubicBezTo>
                  <a:cubicBezTo>
                    <a:pt x="6" y="418"/>
                    <a:pt x="5" y="413"/>
                    <a:pt x="3" y="359"/>
                  </a:cubicBezTo>
                  <a:cubicBezTo>
                    <a:pt x="0" y="288"/>
                    <a:pt x="9" y="261"/>
                    <a:pt x="49" y="229"/>
                  </a:cubicBezTo>
                  <a:cubicBezTo>
                    <a:pt x="87" y="198"/>
                    <a:pt x="97" y="198"/>
                    <a:pt x="130" y="225"/>
                  </a:cubicBezTo>
                  <a:cubicBezTo>
                    <a:pt x="144" y="236"/>
                    <a:pt x="163" y="246"/>
                    <a:pt x="172" y="246"/>
                  </a:cubicBezTo>
                  <a:cubicBezTo>
                    <a:pt x="195" y="246"/>
                    <a:pt x="236" y="213"/>
                    <a:pt x="251" y="184"/>
                  </a:cubicBezTo>
                  <a:cubicBezTo>
                    <a:pt x="260" y="165"/>
                    <a:pt x="272" y="157"/>
                    <a:pt x="301" y="149"/>
                  </a:cubicBezTo>
                  <a:cubicBezTo>
                    <a:pt x="341" y="137"/>
                    <a:pt x="347" y="139"/>
                    <a:pt x="351" y="166"/>
                  </a:cubicBezTo>
                  <a:cubicBezTo>
                    <a:pt x="353" y="179"/>
                    <a:pt x="363" y="184"/>
                    <a:pt x="392" y="190"/>
                  </a:cubicBezTo>
                  <a:cubicBezTo>
                    <a:pt x="413" y="194"/>
                    <a:pt x="432" y="203"/>
                    <a:pt x="436" y="210"/>
                  </a:cubicBezTo>
                  <a:cubicBezTo>
                    <a:pt x="445" y="227"/>
                    <a:pt x="517" y="262"/>
                    <a:pt x="543" y="262"/>
                  </a:cubicBezTo>
                  <a:cubicBezTo>
                    <a:pt x="556" y="262"/>
                    <a:pt x="583" y="256"/>
                    <a:pt x="604" y="249"/>
                  </a:cubicBezTo>
                  <a:cubicBezTo>
                    <a:pt x="625" y="242"/>
                    <a:pt x="684" y="233"/>
                    <a:pt x="736" y="228"/>
                  </a:cubicBezTo>
                  <a:cubicBezTo>
                    <a:pt x="872" y="216"/>
                    <a:pt x="940" y="196"/>
                    <a:pt x="962" y="163"/>
                  </a:cubicBezTo>
                  <a:cubicBezTo>
                    <a:pt x="970" y="149"/>
                    <a:pt x="984" y="146"/>
                    <a:pt x="1061" y="143"/>
                  </a:cubicBezTo>
                  <a:lnTo>
                    <a:pt x="1150" y="140"/>
                  </a:lnTo>
                  <a:lnTo>
                    <a:pt x="1214" y="100"/>
                  </a:lnTo>
                  <a:cubicBezTo>
                    <a:pt x="1250" y="78"/>
                    <a:pt x="1285" y="54"/>
                    <a:pt x="1292" y="47"/>
                  </a:cubicBezTo>
                  <a:cubicBezTo>
                    <a:pt x="1339" y="0"/>
                    <a:pt x="1289" y="132"/>
                    <a:pt x="1205" y="274"/>
                  </a:cubicBezTo>
                  <a:cubicBezTo>
                    <a:pt x="1189" y="301"/>
                    <a:pt x="1173" y="339"/>
                    <a:pt x="1169" y="358"/>
                  </a:cubicBezTo>
                  <a:cubicBezTo>
                    <a:pt x="1164" y="377"/>
                    <a:pt x="1152" y="423"/>
                    <a:pt x="1141" y="461"/>
                  </a:cubicBezTo>
                  <a:cubicBezTo>
                    <a:pt x="1122" y="524"/>
                    <a:pt x="1121" y="534"/>
                    <a:pt x="1130" y="568"/>
                  </a:cubicBezTo>
                  <a:cubicBezTo>
                    <a:pt x="1135" y="590"/>
                    <a:pt x="1147" y="621"/>
                    <a:pt x="1158" y="637"/>
                  </a:cubicBezTo>
                  <a:cubicBezTo>
                    <a:pt x="1168" y="654"/>
                    <a:pt x="1177" y="675"/>
                    <a:pt x="1177" y="683"/>
                  </a:cubicBezTo>
                  <a:cubicBezTo>
                    <a:pt x="1177" y="691"/>
                    <a:pt x="1185" y="717"/>
                    <a:pt x="1196" y="740"/>
                  </a:cubicBezTo>
                  <a:lnTo>
                    <a:pt x="1215" y="781"/>
                  </a:lnTo>
                  <a:lnTo>
                    <a:pt x="1184" y="837"/>
                  </a:lnTo>
                  <a:cubicBezTo>
                    <a:pt x="1168" y="868"/>
                    <a:pt x="1152" y="905"/>
                    <a:pt x="1149" y="921"/>
                  </a:cubicBezTo>
                  <a:cubicBezTo>
                    <a:pt x="1142" y="966"/>
                    <a:pt x="1118" y="972"/>
                    <a:pt x="1017" y="957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69">
              <a:extLst>
                <a:ext uri="{FF2B5EF4-FFF2-40B4-BE49-F238E27FC236}">
                  <a16:creationId xmlns:a16="http://schemas.microsoft.com/office/drawing/2014/main" id="{9B9ECB9B-E4A1-4FD7-8E23-67B85C70E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2" y="3876671"/>
              <a:ext cx="314325" cy="276224"/>
            </a:xfrm>
            <a:custGeom>
              <a:avLst/>
              <a:gdLst>
                <a:gd name="T0" fmla="*/ 147 w 413"/>
                <a:gd name="T1" fmla="*/ 330 h 363"/>
                <a:gd name="T2" fmla="*/ 28 w 413"/>
                <a:gd name="T3" fmla="*/ 310 h 363"/>
                <a:gd name="T4" fmla="*/ 7 w 413"/>
                <a:gd name="T5" fmla="*/ 297 h 363"/>
                <a:gd name="T6" fmla="*/ 50 w 413"/>
                <a:gd name="T7" fmla="*/ 188 h 363"/>
                <a:gd name="T8" fmla="*/ 69 w 413"/>
                <a:gd name="T9" fmla="*/ 138 h 363"/>
                <a:gd name="T10" fmla="*/ 68 w 413"/>
                <a:gd name="T11" fmla="*/ 114 h 363"/>
                <a:gd name="T12" fmla="*/ 151 w 413"/>
                <a:gd name="T13" fmla="*/ 144 h 363"/>
                <a:gd name="T14" fmla="*/ 257 w 413"/>
                <a:gd name="T15" fmla="*/ 66 h 363"/>
                <a:gd name="T16" fmla="*/ 356 w 413"/>
                <a:gd name="T17" fmla="*/ 9 h 363"/>
                <a:gd name="T18" fmla="*/ 413 w 413"/>
                <a:gd name="T19" fmla="*/ 117 h 363"/>
                <a:gd name="T20" fmla="*/ 387 w 413"/>
                <a:gd name="T21" fmla="*/ 198 h 363"/>
                <a:gd name="T22" fmla="*/ 364 w 413"/>
                <a:gd name="T23" fmla="*/ 214 h 363"/>
                <a:gd name="T24" fmla="*/ 361 w 413"/>
                <a:gd name="T25" fmla="*/ 302 h 363"/>
                <a:gd name="T26" fmla="*/ 318 w 413"/>
                <a:gd name="T27" fmla="*/ 338 h 363"/>
                <a:gd name="T28" fmla="*/ 147 w 413"/>
                <a:gd name="T29" fmla="*/ 33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63">
                  <a:moveTo>
                    <a:pt x="147" y="330"/>
                  </a:moveTo>
                  <a:cubicBezTo>
                    <a:pt x="97" y="304"/>
                    <a:pt x="58" y="298"/>
                    <a:pt x="28" y="310"/>
                  </a:cubicBezTo>
                  <a:cubicBezTo>
                    <a:pt x="14" y="315"/>
                    <a:pt x="10" y="313"/>
                    <a:pt x="7" y="297"/>
                  </a:cubicBezTo>
                  <a:cubicBezTo>
                    <a:pt x="0" y="269"/>
                    <a:pt x="13" y="237"/>
                    <a:pt x="50" y="188"/>
                  </a:cubicBezTo>
                  <a:cubicBezTo>
                    <a:pt x="80" y="150"/>
                    <a:pt x="81" y="146"/>
                    <a:pt x="69" y="138"/>
                  </a:cubicBezTo>
                  <a:cubicBezTo>
                    <a:pt x="56" y="130"/>
                    <a:pt x="56" y="129"/>
                    <a:pt x="68" y="114"/>
                  </a:cubicBezTo>
                  <a:cubicBezTo>
                    <a:pt x="93" y="83"/>
                    <a:pt x="133" y="98"/>
                    <a:pt x="151" y="144"/>
                  </a:cubicBezTo>
                  <a:cubicBezTo>
                    <a:pt x="169" y="194"/>
                    <a:pt x="177" y="188"/>
                    <a:pt x="257" y="66"/>
                  </a:cubicBezTo>
                  <a:cubicBezTo>
                    <a:pt x="294" y="10"/>
                    <a:pt x="312" y="0"/>
                    <a:pt x="356" y="9"/>
                  </a:cubicBezTo>
                  <a:cubicBezTo>
                    <a:pt x="394" y="17"/>
                    <a:pt x="413" y="53"/>
                    <a:pt x="413" y="117"/>
                  </a:cubicBezTo>
                  <a:cubicBezTo>
                    <a:pt x="413" y="169"/>
                    <a:pt x="403" y="198"/>
                    <a:pt x="387" y="198"/>
                  </a:cubicBezTo>
                  <a:cubicBezTo>
                    <a:pt x="382" y="198"/>
                    <a:pt x="371" y="205"/>
                    <a:pt x="364" y="214"/>
                  </a:cubicBezTo>
                  <a:cubicBezTo>
                    <a:pt x="351" y="230"/>
                    <a:pt x="351" y="235"/>
                    <a:pt x="361" y="302"/>
                  </a:cubicBezTo>
                  <a:cubicBezTo>
                    <a:pt x="363" y="316"/>
                    <a:pt x="355" y="323"/>
                    <a:pt x="318" y="338"/>
                  </a:cubicBezTo>
                  <a:cubicBezTo>
                    <a:pt x="254" y="363"/>
                    <a:pt x="208" y="362"/>
                    <a:pt x="147" y="330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70">
              <a:extLst>
                <a:ext uri="{FF2B5EF4-FFF2-40B4-BE49-F238E27FC236}">
                  <a16:creationId xmlns:a16="http://schemas.microsoft.com/office/drawing/2014/main" id="{BE73388B-BE91-4C17-8B32-3D2E3F59B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0695" y="4271959"/>
              <a:ext cx="515937" cy="1085849"/>
            </a:xfrm>
            <a:custGeom>
              <a:avLst/>
              <a:gdLst>
                <a:gd name="T0" fmla="*/ 241 w 680"/>
                <a:gd name="T1" fmla="*/ 1407 h 1428"/>
                <a:gd name="T2" fmla="*/ 152 w 680"/>
                <a:gd name="T3" fmla="*/ 1286 h 1428"/>
                <a:gd name="T4" fmla="*/ 128 w 680"/>
                <a:gd name="T5" fmla="*/ 1172 h 1428"/>
                <a:gd name="T6" fmla="*/ 165 w 680"/>
                <a:gd name="T7" fmla="*/ 976 h 1428"/>
                <a:gd name="T8" fmla="*/ 181 w 680"/>
                <a:gd name="T9" fmla="*/ 898 h 1428"/>
                <a:gd name="T10" fmla="*/ 146 w 680"/>
                <a:gd name="T11" fmla="*/ 794 h 1428"/>
                <a:gd name="T12" fmla="*/ 135 w 680"/>
                <a:gd name="T13" fmla="*/ 743 h 1428"/>
                <a:gd name="T14" fmla="*/ 149 w 680"/>
                <a:gd name="T15" fmla="*/ 653 h 1428"/>
                <a:gd name="T16" fmla="*/ 136 w 680"/>
                <a:gd name="T17" fmla="*/ 541 h 1428"/>
                <a:gd name="T18" fmla="*/ 115 w 680"/>
                <a:gd name="T19" fmla="*/ 473 h 1428"/>
                <a:gd name="T20" fmla="*/ 69 w 680"/>
                <a:gd name="T21" fmla="*/ 381 h 1428"/>
                <a:gd name="T22" fmla="*/ 105 w 680"/>
                <a:gd name="T23" fmla="*/ 255 h 1428"/>
                <a:gd name="T24" fmla="*/ 229 w 680"/>
                <a:gd name="T25" fmla="*/ 225 h 1428"/>
                <a:gd name="T26" fmla="*/ 342 w 680"/>
                <a:gd name="T27" fmla="*/ 130 h 1428"/>
                <a:gd name="T28" fmla="*/ 408 w 680"/>
                <a:gd name="T29" fmla="*/ 67 h 1428"/>
                <a:gd name="T30" fmla="*/ 434 w 680"/>
                <a:gd name="T31" fmla="*/ 33 h 1428"/>
                <a:gd name="T32" fmla="*/ 448 w 680"/>
                <a:gd name="T33" fmla="*/ 0 h 1428"/>
                <a:gd name="T34" fmla="*/ 465 w 680"/>
                <a:gd name="T35" fmla="*/ 21 h 1428"/>
                <a:gd name="T36" fmla="*/ 493 w 680"/>
                <a:gd name="T37" fmla="*/ 41 h 1428"/>
                <a:gd name="T38" fmla="*/ 549 w 680"/>
                <a:gd name="T39" fmla="*/ 109 h 1428"/>
                <a:gd name="T40" fmla="*/ 565 w 680"/>
                <a:gd name="T41" fmla="*/ 135 h 1428"/>
                <a:gd name="T42" fmla="*/ 573 w 680"/>
                <a:gd name="T43" fmla="*/ 162 h 1428"/>
                <a:gd name="T44" fmla="*/ 590 w 680"/>
                <a:gd name="T45" fmla="*/ 223 h 1428"/>
                <a:gd name="T46" fmla="*/ 680 w 680"/>
                <a:gd name="T47" fmla="*/ 440 h 1428"/>
                <a:gd name="T48" fmla="*/ 648 w 680"/>
                <a:gd name="T49" fmla="*/ 515 h 1428"/>
                <a:gd name="T50" fmla="*/ 628 w 680"/>
                <a:gd name="T51" fmla="*/ 675 h 1428"/>
                <a:gd name="T52" fmla="*/ 648 w 680"/>
                <a:gd name="T53" fmla="*/ 712 h 1428"/>
                <a:gd name="T54" fmla="*/ 636 w 680"/>
                <a:gd name="T55" fmla="*/ 862 h 1428"/>
                <a:gd name="T56" fmla="*/ 613 w 680"/>
                <a:gd name="T57" fmla="*/ 1088 h 1428"/>
                <a:gd name="T58" fmla="*/ 595 w 680"/>
                <a:gd name="T59" fmla="*/ 1211 h 1428"/>
                <a:gd name="T60" fmla="*/ 584 w 680"/>
                <a:gd name="T61" fmla="*/ 1267 h 1428"/>
                <a:gd name="T62" fmla="*/ 530 w 680"/>
                <a:gd name="T63" fmla="*/ 1256 h 1428"/>
                <a:gd name="T64" fmla="*/ 407 w 680"/>
                <a:gd name="T65" fmla="*/ 1239 h 1428"/>
                <a:gd name="T66" fmla="*/ 348 w 680"/>
                <a:gd name="T67" fmla="*/ 1342 h 1428"/>
                <a:gd name="T68" fmla="*/ 287 w 680"/>
                <a:gd name="T69" fmla="*/ 1428 h 1428"/>
                <a:gd name="T70" fmla="*/ 241 w 680"/>
                <a:gd name="T71" fmla="*/ 1407 h 1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0" h="1428">
                  <a:moveTo>
                    <a:pt x="241" y="1407"/>
                  </a:moveTo>
                  <a:cubicBezTo>
                    <a:pt x="201" y="1377"/>
                    <a:pt x="180" y="1347"/>
                    <a:pt x="152" y="1286"/>
                  </a:cubicBezTo>
                  <a:cubicBezTo>
                    <a:pt x="130" y="1239"/>
                    <a:pt x="127" y="1224"/>
                    <a:pt x="128" y="1172"/>
                  </a:cubicBezTo>
                  <a:cubicBezTo>
                    <a:pt x="129" y="1105"/>
                    <a:pt x="148" y="1005"/>
                    <a:pt x="165" y="976"/>
                  </a:cubicBezTo>
                  <a:cubicBezTo>
                    <a:pt x="172" y="965"/>
                    <a:pt x="179" y="930"/>
                    <a:pt x="181" y="898"/>
                  </a:cubicBezTo>
                  <a:cubicBezTo>
                    <a:pt x="186" y="835"/>
                    <a:pt x="176" y="804"/>
                    <a:pt x="146" y="794"/>
                  </a:cubicBezTo>
                  <a:cubicBezTo>
                    <a:pt x="124" y="786"/>
                    <a:pt x="118" y="757"/>
                    <a:pt x="135" y="743"/>
                  </a:cubicBezTo>
                  <a:cubicBezTo>
                    <a:pt x="147" y="734"/>
                    <a:pt x="149" y="720"/>
                    <a:pt x="149" y="653"/>
                  </a:cubicBezTo>
                  <a:cubicBezTo>
                    <a:pt x="149" y="598"/>
                    <a:pt x="146" y="565"/>
                    <a:pt x="136" y="541"/>
                  </a:cubicBezTo>
                  <a:cubicBezTo>
                    <a:pt x="129" y="523"/>
                    <a:pt x="120" y="492"/>
                    <a:pt x="115" y="473"/>
                  </a:cubicBezTo>
                  <a:cubicBezTo>
                    <a:pt x="111" y="454"/>
                    <a:pt x="90" y="413"/>
                    <a:pt x="69" y="381"/>
                  </a:cubicBezTo>
                  <a:cubicBezTo>
                    <a:pt x="0" y="277"/>
                    <a:pt x="6" y="256"/>
                    <a:pt x="105" y="255"/>
                  </a:cubicBezTo>
                  <a:cubicBezTo>
                    <a:pt x="167" y="255"/>
                    <a:pt x="177" y="253"/>
                    <a:pt x="229" y="225"/>
                  </a:cubicBezTo>
                  <a:cubicBezTo>
                    <a:pt x="273" y="201"/>
                    <a:pt x="299" y="179"/>
                    <a:pt x="342" y="130"/>
                  </a:cubicBezTo>
                  <a:cubicBezTo>
                    <a:pt x="372" y="95"/>
                    <a:pt x="402" y="67"/>
                    <a:pt x="408" y="67"/>
                  </a:cubicBezTo>
                  <a:cubicBezTo>
                    <a:pt x="415" y="67"/>
                    <a:pt x="427" y="52"/>
                    <a:pt x="434" y="33"/>
                  </a:cubicBezTo>
                  <a:lnTo>
                    <a:pt x="448" y="0"/>
                  </a:lnTo>
                  <a:lnTo>
                    <a:pt x="465" y="21"/>
                  </a:lnTo>
                  <a:cubicBezTo>
                    <a:pt x="475" y="32"/>
                    <a:pt x="487" y="41"/>
                    <a:pt x="493" y="41"/>
                  </a:cubicBezTo>
                  <a:cubicBezTo>
                    <a:pt x="503" y="41"/>
                    <a:pt x="549" y="96"/>
                    <a:pt x="549" y="109"/>
                  </a:cubicBezTo>
                  <a:cubicBezTo>
                    <a:pt x="549" y="113"/>
                    <a:pt x="556" y="125"/>
                    <a:pt x="565" y="135"/>
                  </a:cubicBezTo>
                  <a:cubicBezTo>
                    <a:pt x="577" y="148"/>
                    <a:pt x="579" y="155"/>
                    <a:pt x="573" y="162"/>
                  </a:cubicBezTo>
                  <a:cubicBezTo>
                    <a:pt x="559" y="177"/>
                    <a:pt x="563" y="194"/>
                    <a:pt x="590" y="223"/>
                  </a:cubicBezTo>
                  <a:cubicBezTo>
                    <a:pt x="616" y="250"/>
                    <a:pt x="680" y="406"/>
                    <a:pt x="680" y="440"/>
                  </a:cubicBezTo>
                  <a:cubicBezTo>
                    <a:pt x="679" y="448"/>
                    <a:pt x="665" y="482"/>
                    <a:pt x="648" y="515"/>
                  </a:cubicBezTo>
                  <a:cubicBezTo>
                    <a:pt x="606" y="594"/>
                    <a:pt x="602" y="626"/>
                    <a:pt x="628" y="675"/>
                  </a:cubicBezTo>
                  <a:lnTo>
                    <a:pt x="648" y="712"/>
                  </a:lnTo>
                  <a:lnTo>
                    <a:pt x="636" y="862"/>
                  </a:lnTo>
                  <a:cubicBezTo>
                    <a:pt x="630" y="945"/>
                    <a:pt x="619" y="1046"/>
                    <a:pt x="613" y="1088"/>
                  </a:cubicBezTo>
                  <a:cubicBezTo>
                    <a:pt x="606" y="1129"/>
                    <a:pt x="598" y="1185"/>
                    <a:pt x="595" y="1211"/>
                  </a:cubicBezTo>
                  <a:cubicBezTo>
                    <a:pt x="592" y="1237"/>
                    <a:pt x="587" y="1262"/>
                    <a:pt x="584" y="1267"/>
                  </a:cubicBezTo>
                  <a:cubicBezTo>
                    <a:pt x="576" y="1282"/>
                    <a:pt x="556" y="1278"/>
                    <a:pt x="530" y="1256"/>
                  </a:cubicBezTo>
                  <a:cubicBezTo>
                    <a:pt x="495" y="1227"/>
                    <a:pt x="451" y="1220"/>
                    <a:pt x="407" y="1239"/>
                  </a:cubicBezTo>
                  <a:cubicBezTo>
                    <a:pt x="369" y="1255"/>
                    <a:pt x="357" y="1275"/>
                    <a:pt x="348" y="1342"/>
                  </a:cubicBezTo>
                  <a:cubicBezTo>
                    <a:pt x="341" y="1385"/>
                    <a:pt x="311" y="1428"/>
                    <a:pt x="287" y="1428"/>
                  </a:cubicBezTo>
                  <a:cubicBezTo>
                    <a:pt x="277" y="1428"/>
                    <a:pt x="257" y="1418"/>
                    <a:pt x="241" y="1407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171">
              <a:extLst>
                <a:ext uri="{FF2B5EF4-FFF2-40B4-BE49-F238E27FC236}">
                  <a16:creationId xmlns:a16="http://schemas.microsoft.com/office/drawing/2014/main" id="{56897B8E-1269-4BC2-8CB2-356B8F179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333" y="3524247"/>
              <a:ext cx="755650" cy="711199"/>
            </a:xfrm>
            <a:custGeom>
              <a:avLst/>
              <a:gdLst>
                <a:gd name="T0" fmla="*/ 756 w 994"/>
                <a:gd name="T1" fmla="*/ 924 h 935"/>
                <a:gd name="T2" fmla="*/ 678 w 994"/>
                <a:gd name="T3" fmla="*/ 922 h 935"/>
                <a:gd name="T4" fmla="*/ 602 w 994"/>
                <a:gd name="T5" fmla="*/ 906 h 935"/>
                <a:gd name="T6" fmla="*/ 513 w 994"/>
                <a:gd name="T7" fmla="*/ 844 h 935"/>
                <a:gd name="T8" fmla="*/ 395 w 994"/>
                <a:gd name="T9" fmla="*/ 748 h 935"/>
                <a:gd name="T10" fmla="*/ 309 w 994"/>
                <a:gd name="T11" fmla="*/ 662 h 935"/>
                <a:gd name="T12" fmla="*/ 269 w 994"/>
                <a:gd name="T13" fmla="*/ 606 h 935"/>
                <a:gd name="T14" fmla="*/ 148 w 994"/>
                <a:gd name="T15" fmla="*/ 466 h 935"/>
                <a:gd name="T16" fmla="*/ 60 w 994"/>
                <a:gd name="T17" fmla="*/ 359 h 935"/>
                <a:gd name="T18" fmla="*/ 56 w 994"/>
                <a:gd name="T19" fmla="*/ 138 h 935"/>
                <a:gd name="T20" fmla="*/ 95 w 994"/>
                <a:gd name="T21" fmla="*/ 68 h 935"/>
                <a:gd name="T22" fmla="*/ 102 w 994"/>
                <a:gd name="T23" fmla="*/ 27 h 935"/>
                <a:gd name="T24" fmla="*/ 120 w 994"/>
                <a:gd name="T25" fmla="*/ 46 h 935"/>
                <a:gd name="T26" fmla="*/ 183 w 994"/>
                <a:gd name="T27" fmla="*/ 109 h 935"/>
                <a:gd name="T28" fmla="*/ 237 w 994"/>
                <a:gd name="T29" fmla="*/ 150 h 935"/>
                <a:gd name="T30" fmla="*/ 285 w 994"/>
                <a:gd name="T31" fmla="*/ 203 h 935"/>
                <a:gd name="T32" fmla="*/ 330 w 994"/>
                <a:gd name="T33" fmla="*/ 249 h 935"/>
                <a:gd name="T34" fmla="*/ 467 w 994"/>
                <a:gd name="T35" fmla="*/ 211 h 935"/>
                <a:gd name="T36" fmla="*/ 592 w 994"/>
                <a:gd name="T37" fmla="*/ 118 h 935"/>
                <a:gd name="T38" fmla="*/ 648 w 994"/>
                <a:gd name="T39" fmla="*/ 82 h 935"/>
                <a:gd name="T40" fmla="*/ 685 w 994"/>
                <a:gd name="T41" fmla="*/ 69 h 935"/>
                <a:gd name="T42" fmla="*/ 665 w 994"/>
                <a:gd name="T43" fmla="*/ 106 h 935"/>
                <a:gd name="T44" fmla="*/ 664 w 994"/>
                <a:gd name="T45" fmla="*/ 330 h 935"/>
                <a:gd name="T46" fmla="*/ 684 w 994"/>
                <a:gd name="T47" fmla="*/ 378 h 935"/>
                <a:gd name="T48" fmla="*/ 646 w 994"/>
                <a:gd name="T49" fmla="*/ 377 h 935"/>
                <a:gd name="T50" fmla="*/ 577 w 994"/>
                <a:gd name="T51" fmla="*/ 441 h 935"/>
                <a:gd name="T52" fmla="*/ 626 w 994"/>
                <a:gd name="T53" fmla="*/ 507 h 935"/>
                <a:gd name="T54" fmla="*/ 721 w 994"/>
                <a:gd name="T55" fmla="*/ 583 h 935"/>
                <a:gd name="T56" fmla="*/ 749 w 994"/>
                <a:gd name="T57" fmla="*/ 617 h 935"/>
                <a:gd name="T58" fmla="*/ 792 w 994"/>
                <a:gd name="T59" fmla="*/ 636 h 935"/>
                <a:gd name="T60" fmla="*/ 842 w 994"/>
                <a:gd name="T61" fmla="*/ 642 h 935"/>
                <a:gd name="T62" fmla="*/ 965 w 994"/>
                <a:gd name="T63" fmla="*/ 703 h 935"/>
                <a:gd name="T64" fmla="*/ 968 w 994"/>
                <a:gd name="T65" fmla="*/ 803 h 935"/>
                <a:gd name="T66" fmla="*/ 938 w 994"/>
                <a:gd name="T67" fmla="*/ 874 h 935"/>
                <a:gd name="T68" fmla="*/ 911 w 994"/>
                <a:gd name="T69" fmla="*/ 922 h 935"/>
                <a:gd name="T70" fmla="*/ 756 w 994"/>
                <a:gd name="T71" fmla="*/ 924 h 935"/>
                <a:gd name="T72" fmla="*/ 756 w 994"/>
                <a:gd name="T73" fmla="*/ 924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4" h="935">
                  <a:moveTo>
                    <a:pt x="756" y="924"/>
                  </a:moveTo>
                  <a:cubicBezTo>
                    <a:pt x="744" y="920"/>
                    <a:pt x="708" y="919"/>
                    <a:pt x="678" y="922"/>
                  </a:cubicBezTo>
                  <a:cubicBezTo>
                    <a:pt x="626" y="927"/>
                    <a:pt x="621" y="926"/>
                    <a:pt x="602" y="906"/>
                  </a:cubicBezTo>
                  <a:cubicBezTo>
                    <a:pt x="590" y="894"/>
                    <a:pt x="550" y="866"/>
                    <a:pt x="513" y="844"/>
                  </a:cubicBezTo>
                  <a:cubicBezTo>
                    <a:pt x="467" y="817"/>
                    <a:pt x="428" y="784"/>
                    <a:pt x="395" y="748"/>
                  </a:cubicBezTo>
                  <a:cubicBezTo>
                    <a:pt x="367" y="718"/>
                    <a:pt x="329" y="679"/>
                    <a:pt x="309" y="662"/>
                  </a:cubicBezTo>
                  <a:cubicBezTo>
                    <a:pt x="287" y="642"/>
                    <a:pt x="272" y="621"/>
                    <a:pt x="269" y="606"/>
                  </a:cubicBezTo>
                  <a:cubicBezTo>
                    <a:pt x="262" y="569"/>
                    <a:pt x="204" y="502"/>
                    <a:pt x="148" y="466"/>
                  </a:cubicBezTo>
                  <a:cubicBezTo>
                    <a:pt x="104" y="438"/>
                    <a:pt x="96" y="428"/>
                    <a:pt x="60" y="359"/>
                  </a:cubicBezTo>
                  <a:cubicBezTo>
                    <a:pt x="0" y="243"/>
                    <a:pt x="0" y="218"/>
                    <a:pt x="56" y="138"/>
                  </a:cubicBezTo>
                  <a:cubicBezTo>
                    <a:pt x="75" y="111"/>
                    <a:pt x="92" y="79"/>
                    <a:pt x="95" y="68"/>
                  </a:cubicBezTo>
                  <a:cubicBezTo>
                    <a:pt x="97" y="56"/>
                    <a:pt x="100" y="38"/>
                    <a:pt x="102" y="27"/>
                  </a:cubicBezTo>
                  <a:cubicBezTo>
                    <a:pt x="107" y="0"/>
                    <a:pt x="120" y="13"/>
                    <a:pt x="120" y="46"/>
                  </a:cubicBezTo>
                  <a:cubicBezTo>
                    <a:pt x="120" y="81"/>
                    <a:pt x="142" y="103"/>
                    <a:pt x="183" y="109"/>
                  </a:cubicBezTo>
                  <a:cubicBezTo>
                    <a:pt x="210" y="113"/>
                    <a:pt x="218" y="119"/>
                    <a:pt x="237" y="150"/>
                  </a:cubicBezTo>
                  <a:cubicBezTo>
                    <a:pt x="250" y="171"/>
                    <a:pt x="271" y="194"/>
                    <a:pt x="285" y="203"/>
                  </a:cubicBezTo>
                  <a:cubicBezTo>
                    <a:pt x="298" y="212"/>
                    <a:pt x="319" y="233"/>
                    <a:pt x="330" y="249"/>
                  </a:cubicBezTo>
                  <a:cubicBezTo>
                    <a:pt x="361" y="294"/>
                    <a:pt x="379" y="289"/>
                    <a:pt x="467" y="211"/>
                  </a:cubicBezTo>
                  <a:cubicBezTo>
                    <a:pt x="535" y="150"/>
                    <a:pt x="560" y="132"/>
                    <a:pt x="592" y="118"/>
                  </a:cubicBezTo>
                  <a:cubicBezTo>
                    <a:pt x="607" y="112"/>
                    <a:pt x="632" y="96"/>
                    <a:pt x="648" y="82"/>
                  </a:cubicBezTo>
                  <a:cubicBezTo>
                    <a:pt x="672" y="62"/>
                    <a:pt x="679" y="59"/>
                    <a:pt x="685" y="69"/>
                  </a:cubicBezTo>
                  <a:cubicBezTo>
                    <a:pt x="696" y="88"/>
                    <a:pt x="693" y="93"/>
                    <a:pt x="665" y="106"/>
                  </a:cubicBezTo>
                  <a:cubicBezTo>
                    <a:pt x="609" y="132"/>
                    <a:pt x="609" y="195"/>
                    <a:pt x="664" y="330"/>
                  </a:cubicBezTo>
                  <a:lnTo>
                    <a:pt x="684" y="378"/>
                  </a:lnTo>
                  <a:lnTo>
                    <a:pt x="646" y="377"/>
                  </a:lnTo>
                  <a:cubicBezTo>
                    <a:pt x="597" y="374"/>
                    <a:pt x="577" y="393"/>
                    <a:pt x="577" y="441"/>
                  </a:cubicBezTo>
                  <a:cubicBezTo>
                    <a:pt x="577" y="485"/>
                    <a:pt x="589" y="501"/>
                    <a:pt x="626" y="507"/>
                  </a:cubicBezTo>
                  <a:cubicBezTo>
                    <a:pt x="667" y="514"/>
                    <a:pt x="713" y="551"/>
                    <a:pt x="721" y="583"/>
                  </a:cubicBezTo>
                  <a:cubicBezTo>
                    <a:pt x="725" y="602"/>
                    <a:pt x="733" y="612"/>
                    <a:pt x="749" y="617"/>
                  </a:cubicBezTo>
                  <a:cubicBezTo>
                    <a:pt x="761" y="621"/>
                    <a:pt x="781" y="629"/>
                    <a:pt x="792" y="636"/>
                  </a:cubicBezTo>
                  <a:cubicBezTo>
                    <a:pt x="805" y="643"/>
                    <a:pt x="823" y="646"/>
                    <a:pt x="842" y="642"/>
                  </a:cubicBezTo>
                  <a:cubicBezTo>
                    <a:pt x="879" y="636"/>
                    <a:pt x="933" y="662"/>
                    <a:pt x="965" y="703"/>
                  </a:cubicBezTo>
                  <a:cubicBezTo>
                    <a:pt x="994" y="739"/>
                    <a:pt x="994" y="760"/>
                    <a:pt x="968" y="803"/>
                  </a:cubicBezTo>
                  <a:cubicBezTo>
                    <a:pt x="956" y="821"/>
                    <a:pt x="943" y="853"/>
                    <a:pt x="938" y="874"/>
                  </a:cubicBezTo>
                  <a:cubicBezTo>
                    <a:pt x="933" y="900"/>
                    <a:pt x="924" y="915"/>
                    <a:pt x="911" y="922"/>
                  </a:cubicBezTo>
                  <a:cubicBezTo>
                    <a:pt x="890" y="934"/>
                    <a:pt x="790" y="935"/>
                    <a:pt x="756" y="924"/>
                  </a:cubicBezTo>
                  <a:lnTo>
                    <a:pt x="756" y="924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172">
              <a:extLst>
                <a:ext uri="{FF2B5EF4-FFF2-40B4-BE49-F238E27FC236}">
                  <a16:creationId xmlns:a16="http://schemas.microsoft.com/office/drawing/2014/main" id="{73D97F18-DB66-40A1-97D9-E10F6328C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7707" y="3486147"/>
              <a:ext cx="504825" cy="531812"/>
            </a:xfrm>
            <a:custGeom>
              <a:avLst/>
              <a:gdLst>
                <a:gd name="T0" fmla="*/ 322 w 665"/>
                <a:gd name="T1" fmla="*/ 662 h 700"/>
                <a:gd name="T2" fmla="*/ 240 w 665"/>
                <a:gd name="T3" fmla="*/ 641 h 700"/>
                <a:gd name="T4" fmla="*/ 148 w 665"/>
                <a:gd name="T5" fmla="*/ 593 h 700"/>
                <a:gd name="T6" fmla="*/ 54 w 665"/>
                <a:gd name="T7" fmla="*/ 517 h 700"/>
                <a:gd name="T8" fmla="*/ 70 w 665"/>
                <a:gd name="T9" fmla="*/ 470 h 700"/>
                <a:gd name="T10" fmla="*/ 132 w 665"/>
                <a:gd name="T11" fmla="*/ 429 h 700"/>
                <a:gd name="T12" fmla="*/ 106 w 665"/>
                <a:gd name="T13" fmla="*/ 370 h 700"/>
                <a:gd name="T14" fmla="*/ 56 w 665"/>
                <a:gd name="T15" fmla="*/ 226 h 700"/>
                <a:gd name="T16" fmla="*/ 90 w 665"/>
                <a:gd name="T17" fmla="*/ 197 h 700"/>
                <a:gd name="T18" fmla="*/ 139 w 665"/>
                <a:gd name="T19" fmla="*/ 148 h 700"/>
                <a:gd name="T20" fmla="*/ 250 w 665"/>
                <a:gd name="T21" fmla="*/ 39 h 700"/>
                <a:gd name="T22" fmla="*/ 311 w 665"/>
                <a:gd name="T23" fmla="*/ 0 h 700"/>
                <a:gd name="T24" fmla="*/ 340 w 665"/>
                <a:gd name="T25" fmla="*/ 63 h 700"/>
                <a:gd name="T26" fmla="*/ 417 w 665"/>
                <a:gd name="T27" fmla="*/ 186 h 700"/>
                <a:gd name="T28" fmla="*/ 625 w 665"/>
                <a:gd name="T29" fmla="*/ 400 h 700"/>
                <a:gd name="T30" fmla="*/ 665 w 665"/>
                <a:gd name="T31" fmla="*/ 459 h 700"/>
                <a:gd name="T32" fmla="*/ 606 w 665"/>
                <a:gd name="T33" fmla="*/ 594 h 700"/>
                <a:gd name="T34" fmla="*/ 555 w 665"/>
                <a:gd name="T35" fmla="*/ 575 h 700"/>
                <a:gd name="T36" fmla="*/ 443 w 665"/>
                <a:gd name="T37" fmla="*/ 626 h 700"/>
                <a:gd name="T38" fmla="*/ 322 w 665"/>
                <a:gd name="T39" fmla="*/ 662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5" h="700">
                  <a:moveTo>
                    <a:pt x="322" y="662"/>
                  </a:moveTo>
                  <a:cubicBezTo>
                    <a:pt x="284" y="643"/>
                    <a:pt x="266" y="638"/>
                    <a:pt x="240" y="641"/>
                  </a:cubicBezTo>
                  <a:cubicBezTo>
                    <a:pt x="208" y="645"/>
                    <a:pt x="204" y="642"/>
                    <a:pt x="148" y="593"/>
                  </a:cubicBezTo>
                  <a:cubicBezTo>
                    <a:pt x="116" y="564"/>
                    <a:pt x="74" y="530"/>
                    <a:pt x="54" y="517"/>
                  </a:cubicBezTo>
                  <a:cubicBezTo>
                    <a:pt x="0" y="482"/>
                    <a:pt x="5" y="466"/>
                    <a:pt x="70" y="470"/>
                  </a:cubicBezTo>
                  <a:cubicBezTo>
                    <a:pt x="100" y="472"/>
                    <a:pt x="132" y="451"/>
                    <a:pt x="132" y="429"/>
                  </a:cubicBezTo>
                  <a:cubicBezTo>
                    <a:pt x="132" y="420"/>
                    <a:pt x="120" y="394"/>
                    <a:pt x="106" y="370"/>
                  </a:cubicBezTo>
                  <a:cubicBezTo>
                    <a:pt x="80" y="329"/>
                    <a:pt x="56" y="258"/>
                    <a:pt x="56" y="226"/>
                  </a:cubicBezTo>
                  <a:cubicBezTo>
                    <a:pt x="56" y="216"/>
                    <a:pt x="68" y="206"/>
                    <a:pt x="90" y="197"/>
                  </a:cubicBezTo>
                  <a:cubicBezTo>
                    <a:pt x="117" y="186"/>
                    <a:pt x="127" y="176"/>
                    <a:pt x="139" y="148"/>
                  </a:cubicBezTo>
                  <a:cubicBezTo>
                    <a:pt x="158" y="103"/>
                    <a:pt x="176" y="85"/>
                    <a:pt x="250" y="39"/>
                  </a:cubicBezTo>
                  <a:lnTo>
                    <a:pt x="311" y="0"/>
                  </a:lnTo>
                  <a:lnTo>
                    <a:pt x="340" y="63"/>
                  </a:lnTo>
                  <a:cubicBezTo>
                    <a:pt x="356" y="97"/>
                    <a:pt x="391" y="153"/>
                    <a:pt x="417" y="186"/>
                  </a:cubicBezTo>
                  <a:cubicBezTo>
                    <a:pt x="481" y="269"/>
                    <a:pt x="591" y="382"/>
                    <a:pt x="625" y="400"/>
                  </a:cubicBezTo>
                  <a:cubicBezTo>
                    <a:pt x="659" y="417"/>
                    <a:pt x="665" y="425"/>
                    <a:pt x="665" y="459"/>
                  </a:cubicBezTo>
                  <a:cubicBezTo>
                    <a:pt x="665" y="489"/>
                    <a:pt x="623" y="587"/>
                    <a:pt x="606" y="594"/>
                  </a:cubicBezTo>
                  <a:cubicBezTo>
                    <a:pt x="600" y="597"/>
                    <a:pt x="577" y="588"/>
                    <a:pt x="555" y="575"/>
                  </a:cubicBezTo>
                  <a:cubicBezTo>
                    <a:pt x="500" y="542"/>
                    <a:pt x="486" y="548"/>
                    <a:pt x="443" y="626"/>
                  </a:cubicBezTo>
                  <a:cubicBezTo>
                    <a:pt x="401" y="699"/>
                    <a:pt x="397" y="700"/>
                    <a:pt x="322" y="662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173">
              <a:extLst>
                <a:ext uri="{FF2B5EF4-FFF2-40B4-BE49-F238E27FC236}">
                  <a16:creationId xmlns:a16="http://schemas.microsoft.com/office/drawing/2014/main" id="{F5675E5A-B3A5-410E-9D04-1E7BAEA8D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259" y="3000372"/>
              <a:ext cx="520700" cy="544512"/>
            </a:xfrm>
            <a:custGeom>
              <a:avLst/>
              <a:gdLst>
                <a:gd name="T0" fmla="*/ 480 w 687"/>
                <a:gd name="T1" fmla="*/ 665 h 715"/>
                <a:gd name="T2" fmla="*/ 428 w 687"/>
                <a:gd name="T3" fmla="*/ 611 h 715"/>
                <a:gd name="T4" fmla="*/ 332 w 687"/>
                <a:gd name="T5" fmla="*/ 540 h 715"/>
                <a:gd name="T6" fmla="*/ 299 w 687"/>
                <a:gd name="T7" fmla="*/ 431 h 715"/>
                <a:gd name="T8" fmla="*/ 211 w 687"/>
                <a:gd name="T9" fmla="*/ 265 h 715"/>
                <a:gd name="T10" fmla="*/ 88 w 687"/>
                <a:gd name="T11" fmla="*/ 197 h 715"/>
                <a:gd name="T12" fmla="*/ 68 w 687"/>
                <a:gd name="T13" fmla="*/ 185 h 715"/>
                <a:gd name="T14" fmla="*/ 71 w 687"/>
                <a:gd name="T15" fmla="*/ 159 h 715"/>
                <a:gd name="T16" fmla="*/ 81 w 687"/>
                <a:gd name="T17" fmla="*/ 105 h 715"/>
                <a:gd name="T18" fmla="*/ 35 w 687"/>
                <a:gd name="T19" fmla="*/ 91 h 715"/>
                <a:gd name="T20" fmla="*/ 0 w 687"/>
                <a:gd name="T21" fmla="*/ 86 h 715"/>
                <a:gd name="T22" fmla="*/ 47 w 687"/>
                <a:gd name="T23" fmla="*/ 29 h 715"/>
                <a:gd name="T24" fmla="*/ 98 w 687"/>
                <a:gd name="T25" fmla="*/ 37 h 715"/>
                <a:gd name="T26" fmla="*/ 162 w 687"/>
                <a:gd name="T27" fmla="*/ 69 h 715"/>
                <a:gd name="T28" fmla="*/ 240 w 687"/>
                <a:gd name="T29" fmla="*/ 31 h 715"/>
                <a:gd name="T30" fmla="*/ 256 w 687"/>
                <a:gd name="T31" fmla="*/ 0 h 715"/>
                <a:gd name="T32" fmla="*/ 326 w 687"/>
                <a:gd name="T33" fmla="*/ 62 h 715"/>
                <a:gd name="T34" fmla="*/ 465 w 687"/>
                <a:gd name="T35" fmla="*/ 169 h 715"/>
                <a:gd name="T36" fmla="*/ 605 w 687"/>
                <a:gd name="T37" fmla="*/ 329 h 715"/>
                <a:gd name="T38" fmla="*/ 684 w 687"/>
                <a:gd name="T39" fmla="*/ 587 h 715"/>
                <a:gd name="T40" fmla="*/ 624 w 687"/>
                <a:gd name="T41" fmla="*/ 632 h 715"/>
                <a:gd name="T42" fmla="*/ 543 w 687"/>
                <a:gd name="T43" fmla="*/ 685 h 715"/>
                <a:gd name="T44" fmla="*/ 511 w 687"/>
                <a:gd name="T45" fmla="*/ 715 h 715"/>
                <a:gd name="T46" fmla="*/ 480 w 687"/>
                <a:gd name="T47" fmla="*/ 66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7" h="715">
                  <a:moveTo>
                    <a:pt x="480" y="665"/>
                  </a:moveTo>
                  <a:cubicBezTo>
                    <a:pt x="459" y="620"/>
                    <a:pt x="455" y="615"/>
                    <a:pt x="428" y="611"/>
                  </a:cubicBezTo>
                  <a:cubicBezTo>
                    <a:pt x="390" y="604"/>
                    <a:pt x="351" y="575"/>
                    <a:pt x="332" y="540"/>
                  </a:cubicBezTo>
                  <a:cubicBezTo>
                    <a:pt x="324" y="525"/>
                    <a:pt x="309" y="476"/>
                    <a:pt x="299" y="431"/>
                  </a:cubicBezTo>
                  <a:cubicBezTo>
                    <a:pt x="272" y="312"/>
                    <a:pt x="252" y="274"/>
                    <a:pt x="211" y="265"/>
                  </a:cubicBezTo>
                  <a:cubicBezTo>
                    <a:pt x="176" y="256"/>
                    <a:pt x="93" y="211"/>
                    <a:pt x="88" y="197"/>
                  </a:cubicBezTo>
                  <a:cubicBezTo>
                    <a:pt x="86" y="191"/>
                    <a:pt x="77" y="185"/>
                    <a:pt x="68" y="185"/>
                  </a:cubicBezTo>
                  <a:cubicBezTo>
                    <a:pt x="52" y="185"/>
                    <a:pt x="52" y="184"/>
                    <a:pt x="71" y="159"/>
                  </a:cubicBezTo>
                  <a:cubicBezTo>
                    <a:pt x="94" y="129"/>
                    <a:pt x="95" y="127"/>
                    <a:pt x="81" y="105"/>
                  </a:cubicBezTo>
                  <a:cubicBezTo>
                    <a:pt x="72" y="93"/>
                    <a:pt x="62" y="89"/>
                    <a:pt x="35" y="91"/>
                  </a:cubicBezTo>
                  <a:cubicBezTo>
                    <a:pt x="16" y="92"/>
                    <a:pt x="0" y="89"/>
                    <a:pt x="0" y="86"/>
                  </a:cubicBezTo>
                  <a:cubicBezTo>
                    <a:pt x="0" y="72"/>
                    <a:pt x="25" y="41"/>
                    <a:pt x="47" y="29"/>
                  </a:cubicBezTo>
                  <a:cubicBezTo>
                    <a:pt x="69" y="16"/>
                    <a:pt x="71" y="17"/>
                    <a:pt x="98" y="37"/>
                  </a:cubicBezTo>
                  <a:cubicBezTo>
                    <a:pt x="113" y="49"/>
                    <a:pt x="142" y="63"/>
                    <a:pt x="162" y="69"/>
                  </a:cubicBezTo>
                  <a:cubicBezTo>
                    <a:pt x="205" y="82"/>
                    <a:pt x="217" y="76"/>
                    <a:pt x="240" y="31"/>
                  </a:cubicBezTo>
                  <a:lnTo>
                    <a:pt x="256" y="0"/>
                  </a:lnTo>
                  <a:lnTo>
                    <a:pt x="326" y="62"/>
                  </a:lnTo>
                  <a:cubicBezTo>
                    <a:pt x="364" y="96"/>
                    <a:pt x="427" y="144"/>
                    <a:pt x="465" y="169"/>
                  </a:cubicBezTo>
                  <a:cubicBezTo>
                    <a:pt x="542" y="219"/>
                    <a:pt x="565" y="246"/>
                    <a:pt x="605" y="329"/>
                  </a:cubicBezTo>
                  <a:cubicBezTo>
                    <a:pt x="638" y="399"/>
                    <a:pt x="687" y="557"/>
                    <a:pt x="684" y="587"/>
                  </a:cubicBezTo>
                  <a:cubicBezTo>
                    <a:pt x="681" y="606"/>
                    <a:pt x="674" y="612"/>
                    <a:pt x="624" y="632"/>
                  </a:cubicBezTo>
                  <a:cubicBezTo>
                    <a:pt x="584" y="648"/>
                    <a:pt x="560" y="664"/>
                    <a:pt x="543" y="685"/>
                  </a:cubicBezTo>
                  <a:cubicBezTo>
                    <a:pt x="530" y="701"/>
                    <a:pt x="516" y="715"/>
                    <a:pt x="511" y="715"/>
                  </a:cubicBezTo>
                  <a:cubicBezTo>
                    <a:pt x="506" y="715"/>
                    <a:pt x="492" y="692"/>
                    <a:pt x="480" y="665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74">
              <a:extLst>
                <a:ext uri="{FF2B5EF4-FFF2-40B4-BE49-F238E27FC236}">
                  <a16:creationId xmlns:a16="http://schemas.microsoft.com/office/drawing/2014/main" id="{9CADC797-52C5-4E02-A89B-70597ACD9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6872" y="3182935"/>
              <a:ext cx="381000" cy="525462"/>
            </a:xfrm>
            <a:custGeom>
              <a:avLst/>
              <a:gdLst>
                <a:gd name="T0" fmla="*/ 212 w 502"/>
                <a:gd name="T1" fmla="*/ 651 h 692"/>
                <a:gd name="T2" fmla="*/ 174 w 502"/>
                <a:gd name="T3" fmla="*/ 617 h 692"/>
                <a:gd name="T4" fmla="*/ 137 w 502"/>
                <a:gd name="T5" fmla="*/ 582 h 692"/>
                <a:gd name="T6" fmla="*/ 104 w 502"/>
                <a:gd name="T7" fmla="*/ 531 h 692"/>
                <a:gd name="T8" fmla="*/ 68 w 502"/>
                <a:gd name="T9" fmla="*/ 514 h 692"/>
                <a:gd name="T10" fmla="*/ 22 w 502"/>
                <a:gd name="T11" fmla="*/ 479 h 692"/>
                <a:gd name="T12" fmla="*/ 10 w 502"/>
                <a:gd name="T13" fmla="*/ 446 h 692"/>
                <a:gd name="T14" fmla="*/ 6 w 502"/>
                <a:gd name="T15" fmla="*/ 401 h 692"/>
                <a:gd name="T16" fmla="*/ 18 w 502"/>
                <a:gd name="T17" fmla="*/ 307 h 692"/>
                <a:gd name="T18" fmla="*/ 70 w 502"/>
                <a:gd name="T19" fmla="*/ 183 h 692"/>
                <a:gd name="T20" fmla="*/ 82 w 502"/>
                <a:gd name="T21" fmla="*/ 103 h 692"/>
                <a:gd name="T22" fmla="*/ 74 w 502"/>
                <a:gd name="T23" fmla="*/ 73 h 692"/>
                <a:gd name="T24" fmla="*/ 83 w 502"/>
                <a:gd name="T25" fmla="*/ 47 h 692"/>
                <a:gd name="T26" fmla="*/ 158 w 502"/>
                <a:gd name="T27" fmla="*/ 29 h 692"/>
                <a:gd name="T28" fmla="*/ 225 w 502"/>
                <a:gd name="T29" fmla="*/ 64 h 692"/>
                <a:gd name="T30" fmla="*/ 246 w 502"/>
                <a:gd name="T31" fmla="*/ 71 h 692"/>
                <a:gd name="T32" fmla="*/ 303 w 502"/>
                <a:gd name="T33" fmla="*/ 127 h 692"/>
                <a:gd name="T34" fmla="*/ 361 w 502"/>
                <a:gd name="T35" fmla="*/ 325 h 692"/>
                <a:gd name="T36" fmla="*/ 425 w 502"/>
                <a:gd name="T37" fmla="*/ 399 h 692"/>
                <a:gd name="T38" fmla="*/ 465 w 502"/>
                <a:gd name="T39" fmla="*/ 420 h 692"/>
                <a:gd name="T40" fmla="*/ 492 w 502"/>
                <a:gd name="T41" fmla="*/ 441 h 692"/>
                <a:gd name="T42" fmla="*/ 502 w 502"/>
                <a:gd name="T43" fmla="*/ 452 h 692"/>
                <a:gd name="T44" fmla="*/ 414 w 502"/>
                <a:gd name="T45" fmla="*/ 525 h 692"/>
                <a:gd name="T46" fmla="*/ 346 w 502"/>
                <a:gd name="T47" fmla="*/ 566 h 692"/>
                <a:gd name="T48" fmla="*/ 290 w 502"/>
                <a:gd name="T49" fmla="*/ 617 h 692"/>
                <a:gd name="T50" fmla="*/ 253 w 502"/>
                <a:gd name="T51" fmla="*/ 664 h 692"/>
                <a:gd name="T52" fmla="*/ 212 w 502"/>
                <a:gd name="T53" fmla="*/ 651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2" h="692">
                  <a:moveTo>
                    <a:pt x="212" y="651"/>
                  </a:moveTo>
                  <a:cubicBezTo>
                    <a:pt x="199" y="632"/>
                    <a:pt x="182" y="617"/>
                    <a:pt x="174" y="617"/>
                  </a:cubicBezTo>
                  <a:cubicBezTo>
                    <a:pt x="165" y="617"/>
                    <a:pt x="150" y="602"/>
                    <a:pt x="137" y="582"/>
                  </a:cubicBezTo>
                  <a:cubicBezTo>
                    <a:pt x="124" y="562"/>
                    <a:pt x="110" y="539"/>
                    <a:pt x="104" y="531"/>
                  </a:cubicBezTo>
                  <a:cubicBezTo>
                    <a:pt x="99" y="522"/>
                    <a:pt x="83" y="515"/>
                    <a:pt x="68" y="514"/>
                  </a:cubicBezTo>
                  <a:cubicBezTo>
                    <a:pt x="33" y="511"/>
                    <a:pt x="22" y="503"/>
                    <a:pt x="22" y="479"/>
                  </a:cubicBezTo>
                  <a:cubicBezTo>
                    <a:pt x="22" y="468"/>
                    <a:pt x="17" y="453"/>
                    <a:pt x="10" y="446"/>
                  </a:cubicBezTo>
                  <a:cubicBezTo>
                    <a:pt x="1" y="436"/>
                    <a:pt x="0" y="426"/>
                    <a:pt x="6" y="401"/>
                  </a:cubicBezTo>
                  <a:cubicBezTo>
                    <a:pt x="10" y="384"/>
                    <a:pt x="15" y="342"/>
                    <a:pt x="18" y="307"/>
                  </a:cubicBezTo>
                  <a:cubicBezTo>
                    <a:pt x="24" y="228"/>
                    <a:pt x="38" y="193"/>
                    <a:pt x="70" y="183"/>
                  </a:cubicBezTo>
                  <a:cubicBezTo>
                    <a:pt x="102" y="173"/>
                    <a:pt x="107" y="141"/>
                    <a:pt x="82" y="103"/>
                  </a:cubicBezTo>
                  <a:cubicBezTo>
                    <a:pt x="70" y="85"/>
                    <a:pt x="68" y="75"/>
                    <a:pt x="74" y="73"/>
                  </a:cubicBezTo>
                  <a:cubicBezTo>
                    <a:pt x="79" y="71"/>
                    <a:pt x="83" y="60"/>
                    <a:pt x="83" y="47"/>
                  </a:cubicBezTo>
                  <a:cubicBezTo>
                    <a:pt x="83" y="2"/>
                    <a:pt x="91" y="0"/>
                    <a:pt x="158" y="29"/>
                  </a:cubicBezTo>
                  <a:cubicBezTo>
                    <a:pt x="193" y="44"/>
                    <a:pt x="222" y="60"/>
                    <a:pt x="225" y="64"/>
                  </a:cubicBezTo>
                  <a:cubicBezTo>
                    <a:pt x="227" y="68"/>
                    <a:pt x="236" y="71"/>
                    <a:pt x="246" y="71"/>
                  </a:cubicBezTo>
                  <a:cubicBezTo>
                    <a:pt x="264" y="71"/>
                    <a:pt x="288" y="95"/>
                    <a:pt x="303" y="127"/>
                  </a:cubicBezTo>
                  <a:cubicBezTo>
                    <a:pt x="315" y="154"/>
                    <a:pt x="355" y="289"/>
                    <a:pt x="361" y="325"/>
                  </a:cubicBezTo>
                  <a:cubicBezTo>
                    <a:pt x="368" y="367"/>
                    <a:pt x="396" y="399"/>
                    <a:pt x="425" y="399"/>
                  </a:cubicBezTo>
                  <a:cubicBezTo>
                    <a:pt x="441" y="399"/>
                    <a:pt x="454" y="406"/>
                    <a:pt x="465" y="420"/>
                  </a:cubicBezTo>
                  <a:cubicBezTo>
                    <a:pt x="474" y="431"/>
                    <a:pt x="486" y="441"/>
                    <a:pt x="492" y="441"/>
                  </a:cubicBezTo>
                  <a:cubicBezTo>
                    <a:pt x="497" y="441"/>
                    <a:pt x="502" y="446"/>
                    <a:pt x="502" y="452"/>
                  </a:cubicBezTo>
                  <a:cubicBezTo>
                    <a:pt x="502" y="473"/>
                    <a:pt x="460" y="508"/>
                    <a:pt x="414" y="525"/>
                  </a:cubicBezTo>
                  <a:cubicBezTo>
                    <a:pt x="389" y="534"/>
                    <a:pt x="359" y="553"/>
                    <a:pt x="346" y="566"/>
                  </a:cubicBezTo>
                  <a:cubicBezTo>
                    <a:pt x="333" y="579"/>
                    <a:pt x="308" y="602"/>
                    <a:pt x="290" y="617"/>
                  </a:cubicBezTo>
                  <a:cubicBezTo>
                    <a:pt x="273" y="632"/>
                    <a:pt x="256" y="653"/>
                    <a:pt x="253" y="664"/>
                  </a:cubicBezTo>
                  <a:cubicBezTo>
                    <a:pt x="247" y="692"/>
                    <a:pt x="240" y="690"/>
                    <a:pt x="212" y="651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175">
              <a:extLst>
                <a:ext uri="{FF2B5EF4-FFF2-40B4-BE49-F238E27FC236}">
                  <a16:creationId xmlns:a16="http://schemas.microsoft.com/office/drawing/2014/main" id="{5BBAF459-F857-43AB-BB2E-61D32CE4A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9011" y="2790823"/>
              <a:ext cx="735013" cy="911224"/>
            </a:xfrm>
            <a:custGeom>
              <a:avLst/>
              <a:gdLst>
                <a:gd name="T0" fmla="*/ 626 w 967"/>
                <a:gd name="T1" fmla="*/ 1189 h 1200"/>
                <a:gd name="T2" fmla="*/ 582 w 967"/>
                <a:gd name="T3" fmla="*/ 1132 h 1200"/>
                <a:gd name="T4" fmla="*/ 452 w 967"/>
                <a:gd name="T5" fmla="*/ 982 h 1200"/>
                <a:gd name="T6" fmla="*/ 428 w 967"/>
                <a:gd name="T7" fmla="*/ 939 h 1200"/>
                <a:gd name="T8" fmla="*/ 408 w 967"/>
                <a:gd name="T9" fmla="*/ 886 h 1200"/>
                <a:gd name="T10" fmla="*/ 365 w 967"/>
                <a:gd name="T11" fmla="*/ 865 h 1200"/>
                <a:gd name="T12" fmla="*/ 332 w 967"/>
                <a:gd name="T13" fmla="*/ 791 h 1200"/>
                <a:gd name="T14" fmla="*/ 295 w 967"/>
                <a:gd name="T15" fmla="*/ 651 h 1200"/>
                <a:gd name="T16" fmla="*/ 220 w 967"/>
                <a:gd name="T17" fmla="*/ 417 h 1200"/>
                <a:gd name="T18" fmla="*/ 149 w 967"/>
                <a:gd name="T19" fmla="*/ 247 h 1200"/>
                <a:gd name="T20" fmla="*/ 117 w 967"/>
                <a:gd name="T21" fmla="*/ 203 h 1200"/>
                <a:gd name="T22" fmla="*/ 54 w 967"/>
                <a:gd name="T23" fmla="*/ 114 h 1200"/>
                <a:gd name="T24" fmla="*/ 0 w 967"/>
                <a:gd name="T25" fmla="*/ 38 h 1200"/>
                <a:gd name="T26" fmla="*/ 37 w 967"/>
                <a:gd name="T27" fmla="*/ 0 h 1200"/>
                <a:gd name="T28" fmla="*/ 78 w 967"/>
                <a:gd name="T29" fmla="*/ 28 h 1200"/>
                <a:gd name="T30" fmla="*/ 167 w 967"/>
                <a:gd name="T31" fmla="*/ 92 h 1200"/>
                <a:gd name="T32" fmla="*/ 262 w 967"/>
                <a:gd name="T33" fmla="*/ 159 h 1200"/>
                <a:gd name="T34" fmla="*/ 355 w 967"/>
                <a:gd name="T35" fmla="*/ 197 h 1200"/>
                <a:gd name="T36" fmla="*/ 388 w 967"/>
                <a:gd name="T37" fmla="*/ 198 h 1200"/>
                <a:gd name="T38" fmla="*/ 607 w 967"/>
                <a:gd name="T39" fmla="*/ 176 h 1200"/>
                <a:gd name="T40" fmla="*/ 708 w 967"/>
                <a:gd name="T41" fmla="*/ 194 h 1200"/>
                <a:gd name="T42" fmla="*/ 742 w 967"/>
                <a:gd name="T43" fmla="*/ 241 h 1200"/>
                <a:gd name="T44" fmla="*/ 782 w 967"/>
                <a:gd name="T45" fmla="*/ 343 h 1200"/>
                <a:gd name="T46" fmla="*/ 925 w 967"/>
                <a:gd name="T47" fmla="*/ 417 h 1200"/>
                <a:gd name="T48" fmla="*/ 963 w 967"/>
                <a:gd name="T49" fmla="*/ 429 h 1200"/>
                <a:gd name="T50" fmla="*/ 914 w 967"/>
                <a:gd name="T51" fmla="*/ 542 h 1200"/>
                <a:gd name="T52" fmla="*/ 917 w 967"/>
                <a:gd name="T53" fmla="*/ 629 h 1200"/>
                <a:gd name="T54" fmla="*/ 913 w 967"/>
                <a:gd name="T55" fmla="*/ 679 h 1200"/>
                <a:gd name="T56" fmla="*/ 867 w 967"/>
                <a:gd name="T57" fmla="*/ 826 h 1200"/>
                <a:gd name="T58" fmla="*/ 827 w 967"/>
                <a:gd name="T59" fmla="*/ 929 h 1200"/>
                <a:gd name="T60" fmla="*/ 791 w 967"/>
                <a:gd name="T61" fmla="*/ 1006 h 1200"/>
                <a:gd name="T62" fmla="*/ 751 w 967"/>
                <a:gd name="T63" fmla="*/ 1087 h 1200"/>
                <a:gd name="T64" fmla="*/ 723 w 967"/>
                <a:gd name="T65" fmla="*/ 1143 h 1200"/>
                <a:gd name="T66" fmla="*/ 710 w 967"/>
                <a:gd name="T67" fmla="*/ 1183 h 1200"/>
                <a:gd name="T68" fmla="*/ 626 w 967"/>
                <a:gd name="T69" fmla="*/ 1189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7" h="1200">
                  <a:moveTo>
                    <a:pt x="626" y="1189"/>
                  </a:moveTo>
                  <a:cubicBezTo>
                    <a:pt x="609" y="1181"/>
                    <a:pt x="597" y="1165"/>
                    <a:pt x="582" y="1132"/>
                  </a:cubicBezTo>
                  <a:cubicBezTo>
                    <a:pt x="559" y="1078"/>
                    <a:pt x="488" y="996"/>
                    <a:pt x="452" y="982"/>
                  </a:cubicBezTo>
                  <a:cubicBezTo>
                    <a:pt x="429" y="973"/>
                    <a:pt x="427" y="969"/>
                    <a:pt x="428" y="939"/>
                  </a:cubicBezTo>
                  <a:cubicBezTo>
                    <a:pt x="429" y="912"/>
                    <a:pt x="425" y="902"/>
                    <a:pt x="408" y="886"/>
                  </a:cubicBezTo>
                  <a:cubicBezTo>
                    <a:pt x="396" y="874"/>
                    <a:pt x="377" y="865"/>
                    <a:pt x="365" y="865"/>
                  </a:cubicBezTo>
                  <a:cubicBezTo>
                    <a:pt x="336" y="865"/>
                    <a:pt x="333" y="858"/>
                    <a:pt x="332" y="791"/>
                  </a:cubicBezTo>
                  <a:cubicBezTo>
                    <a:pt x="330" y="744"/>
                    <a:pt x="325" y="722"/>
                    <a:pt x="295" y="651"/>
                  </a:cubicBezTo>
                  <a:cubicBezTo>
                    <a:pt x="250" y="546"/>
                    <a:pt x="239" y="510"/>
                    <a:pt x="220" y="417"/>
                  </a:cubicBezTo>
                  <a:cubicBezTo>
                    <a:pt x="202" y="326"/>
                    <a:pt x="182" y="277"/>
                    <a:pt x="149" y="247"/>
                  </a:cubicBezTo>
                  <a:cubicBezTo>
                    <a:pt x="136" y="235"/>
                    <a:pt x="121" y="215"/>
                    <a:pt x="117" y="203"/>
                  </a:cubicBezTo>
                  <a:cubicBezTo>
                    <a:pt x="112" y="190"/>
                    <a:pt x="83" y="151"/>
                    <a:pt x="54" y="114"/>
                  </a:cubicBezTo>
                  <a:cubicBezTo>
                    <a:pt x="24" y="78"/>
                    <a:pt x="0" y="44"/>
                    <a:pt x="0" y="38"/>
                  </a:cubicBezTo>
                  <a:cubicBezTo>
                    <a:pt x="0" y="25"/>
                    <a:pt x="24" y="0"/>
                    <a:pt x="37" y="0"/>
                  </a:cubicBezTo>
                  <a:cubicBezTo>
                    <a:pt x="42" y="0"/>
                    <a:pt x="61" y="13"/>
                    <a:pt x="78" y="28"/>
                  </a:cubicBezTo>
                  <a:cubicBezTo>
                    <a:pt x="96" y="44"/>
                    <a:pt x="136" y="73"/>
                    <a:pt x="167" y="92"/>
                  </a:cubicBezTo>
                  <a:cubicBezTo>
                    <a:pt x="199" y="112"/>
                    <a:pt x="241" y="142"/>
                    <a:pt x="262" y="159"/>
                  </a:cubicBezTo>
                  <a:cubicBezTo>
                    <a:pt x="324" y="210"/>
                    <a:pt x="333" y="213"/>
                    <a:pt x="355" y="197"/>
                  </a:cubicBezTo>
                  <a:cubicBezTo>
                    <a:pt x="373" y="184"/>
                    <a:pt x="375" y="185"/>
                    <a:pt x="388" y="198"/>
                  </a:cubicBezTo>
                  <a:cubicBezTo>
                    <a:pt x="427" y="236"/>
                    <a:pt x="545" y="224"/>
                    <a:pt x="607" y="176"/>
                  </a:cubicBezTo>
                  <a:cubicBezTo>
                    <a:pt x="646" y="146"/>
                    <a:pt x="654" y="148"/>
                    <a:pt x="708" y="194"/>
                  </a:cubicBezTo>
                  <a:cubicBezTo>
                    <a:pt x="734" y="217"/>
                    <a:pt x="745" y="232"/>
                    <a:pt x="742" y="241"/>
                  </a:cubicBezTo>
                  <a:cubicBezTo>
                    <a:pt x="733" y="267"/>
                    <a:pt x="753" y="318"/>
                    <a:pt x="782" y="343"/>
                  </a:cubicBezTo>
                  <a:cubicBezTo>
                    <a:pt x="824" y="379"/>
                    <a:pt x="886" y="411"/>
                    <a:pt x="925" y="417"/>
                  </a:cubicBezTo>
                  <a:cubicBezTo>
                    <a:pt x="944" y="420"/>
                    <a:pt x="961" y="426"/>
                    <a:pt x="963" y="429"/>
                  </a:cubicBezTo>
                  <a:cubicBezTo>
                    <a:pt x="967" y="437"/>
                    <a:pt x="939" y="500"/>
                    <a:pt x="914" y="542"/>
                  </a:cubicBezTo>
                  <a:cubicBezTo>
                    <a:pt x="893" y="575"/>
                    <a:pt x="894" y="598"/>
                    <a:pt x="917" y="629"/>
                  </a:cubicBezTo>
                  <a:cubicBezTo>
                    <a:pt x="942" y="661"/>
                    <a:pt x="941" y="669"/>
                    <a:pt x="913" y="679"/>
                  </a:cubicBezTo>
                  <a:cubicBezTo>
                    <a:pt x="879" y="692"/>
                    <a:pt x="867" y="731"/>
                    <a:pt x="867" y="826"/>
                  </a:cubicBezTo>
                  <a:cubicBezTo>
                    <a:pt x="867" y="911"/>
                    <a:pt x="864" y="918"/>
                    <a:pt x="827" y="929"/>
                  </a:cubicBezTo>
                  <a:cubicBezTo>
                    <a:pt x="800" y="936"/>
                    <a:pt x="791" y="955"/>
                    <a:pt x="791" y="1006"/>
                  </a:cubicBezTo>
                  <a:cubicBezTo>
                    <a:pt x="791" y="1052"/>
                    <a:pt x="790" y="1055"/>
                    <a:pt x="751" y="1087"/>
                  </a:cubicBezTo>
                  <a:cubicBezTo>
                    <a:pt x="727" y="1107"/>
                    <a:pt x="723" y="1115"/>
                    <a:pt x="723" y="1143"/>
                  </a:cubicBezTo>
                  <a:cubicBezTo>
                    <a:pt x="723" y="1166"/>
                    <a:pt x="719" y="1178"/>
                    <a:pt x="710" y="1183"/>
                  </a:cubicBezTo>
                  <a:cubicBezTo>
                    <a:pt x="684" y="1198"/>
                    <a:pt x="650" y="1200"/>
                    <a:pt x="626" y="1189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176">
              <a:extLst>
                <a:ext uri="{FF2B5EF4-FFF2-40B4-BE49-F238E27FC236}">
                  <a16:creationId xmlns:a16="http://schemas.microsoft.com/office/drawing/2014/main" id="{1D2722D9-5527-460E-9C5D-901518390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7725" y="2479676"/>
              <a:ext cx="1027113" cy="592137"/>
            </a:xfrm>
            <a:custGeom>
              <a:avLst/>
              <a:gdLst>
                <a:gd name="T0" fmla="*/ 1045 w 1351"/>
                <a:gd name="T1" fmla="*/ 762 h 779"/>
                <a:gd name="T2" fmla="*/ 977 w 1351"/>
                <a:gd name="T3" fmla="*/ 677 h 779"/>
                <a:gd name="T4" fmla="*/ 986 w 1351"/>
                <a:gd name="T5" fmla="*/ 624 h 779"/>
                <a:gd name="T6" fmla="*/ 959 w 1351"/>
                <a:gd name="T7" fmla="*/ 560 h 779"/>
                <a:gd name="T8" fmla="*/ 895 w 1351"/>
                <a:gd name="T9" fmla="*/ 535 h 779"/>
                <a:gd name="T10" fmla="*/ 830 w 1351"/>
                <a:gd name="T11" fmla="*/ 510 h 779"/>
                <a:gd name="T12" fmla="*/ 775 w 1351"/>
                <a:gd name="T13" fmla="*/ 536 h 779"/>
                <a:gd name="T14" fmla="*/ 696 w 1351"/>
                <a:gd name="T15" fmla="*/ 567 h 779"/>
                <a:gd name="T16" fmla="*/ 645 w 1351"/>
                <a:gd name="T17" fmla="*/ 579 h 779"/>
                <a:gd name="T18" fmla="*/ 594 w 1351"/>
                <a:gd name="T19" fmla="*/ 573 h 779"/>
                <a:gd name="T20" fmla="*/ 533 w 1351"/>
                <a:gd name="T21" fmla="*/ 565 h 779"/>
                <a:gd name="T22" fmla="*/ 485 w 1351"/>
                <a:gd name="T23" fmla="*/ 541 h 779"/>
                <a:gd name="T24" fmla="*/ 376 w 1351"/>
                <a:gd name="T25" fmla="*/ 464 h 779"/>
                <a:gd name="T26" fmla="*/ 282 w 1351"/>
                <a:gd name="T27" fmla="*/ 396 h 779"/>
                <a:gd name="T28" fmla="*/ 233 w 1351"/>
                <a:gd name="T29" fmla="*/ 376 h 779"/>
                <a:gd name="T30" fmla="*/ 182 w 1351"/>
                <a:gd name="T31" fmla="*/ 388 h 779"/>
                <a:gd name="T32" fmla="*/ 109 w 1351"/>
                <a:gd name="T33" fmla="*/ 361 h 779"/>
                <a:gd name="T34" fmla="*/ 56 w 1351"/>
                <a:gd name="T35" fmla="*/ 285 h 779"/>
                <a:gd name="T36" fmla="*/ 19 w 1351"/>
                <a:gd name="T37" fmla="*/ 278 h 779"/>
                <a:gd name="T38" fmla="*/ 0 w 1351"/>
                <a:gd name="T39" fmla="*/ 273 h 779"/>
                <a:gd name="T40" fmla="*/ 19 w 1351"/>
                <a:gd name="T41" fmla="*/ 263 h 779"/>
                <a:gd name="T42" fmla="*/ 42 w 1351"/>
                <a:gd name="T43" fmla="*/ 167 h 779"/>
                <a:gd name="T44" fmla="*/ 62 w 1351"/>
                <a:gd name="T45" fmla="*/ 54 h 779"/>
                <a:gd name="T46" fmla="*/ 133 w 1351"/>
                <a:gd name="T47" fmla="*/ 21 h 779"/>
                <a:gd name="T48" fmla="*/ 220 w 1351"/>
                <a:gd name="T49" fmla="*/ 19 h 779"/>
                <a:gd name="T50" fmla="*/ 260 w 1351"/>
                <a:gd name="T51" fmla="*/ 30 h 779"/>
                <a:gd name="T52" fmla="*/ 297 w 1351"/>
                <a:gd name="T53" fmla="*/ 60 h 779"/>
                <a:gd name="T54" fmla="*/ 393 w 1351"/>
                <a:gd name="T55" fmla="*/ 95 h 779"/>
                <a:gd name="T56" fmla="*/ 527 w 1351"/>
                <a:gd name="T57" fmla="*/ 111 h 779"/>
                <a:gd name="T58" fmla="*/ 556 w 1351"/>
                <a:gd name="T59" fmla="*/ 97 h 779"/>
                <a:gd name="T60" fmla="*/ 707 w 1351"/>
                <a:gd name="T61" fmla="*/ 110 h 779"/>
                <a:gd name="T62" fmla="*/ 891 w 1351"/>
                <a:gd name="T63" fmla="*/ 120 h 779"/>
                <a:gd name="T64" fmla="*/ 969 w 1351"/>
                <a:gd name="T65" fmla="*/ 102 h 779"/>
                <a:gd name="T66" fmla="*/ 1001 w 1351"/>
                <a:gd name="T67" fmla="*/ 79 h 779"/>
                <a:gd name="T68" fmla="*/ 1064 w 1351"/>
                <a:gd name="T69" fmla="*/ 89 h 779"/>
                <a:gd name="T70" fmla="*/ 1135 w 1351"/>
                <a:gd name="T71" fmla="*/ 105 h 779"/>
                <a:gd name="T72" fmla="*/ 1152 w 1351"/>
                <a:gd name="T73" fmla="*/ 233 h 779"/>
                <a:gd name="T74" fmla="*/ 1273 w 1351"/>
                <a:gd name="T75" fmla="*/ 605 h 779"/>
                <a:gd name="T76" fmla="*/ 1339 w 1351"/>
                <a:gd name="T77" fmla="*/ 695 h 779"/>
                <a:gd name="T78" fmla="*/ 1338 w 1351"/>
                <a:gd name="T79" fmla="*/ 718 h 779"/>
                <a:gd name="T80" fmla="*/ 1313 w 1351"/>
                <a:gd name="T81" fmla="*/ 690 h 779"/>
                <a:gd name="T82" fmla="*/ 1297 w 1351"/>
                <a:gd name="T83" fmla="*/ 653 h 779"/>
                <a:gd name="T84" fmla="*/ 1207 w 1351"/>
                <a:gd name="T85" fmla="*/ 655 h 779"/>
                <a:gd name="T86" fmla="*/ 1157 w 1351"/>
                <a:gd name="T87" fmla="*/ 675 h 779"/>
                <a:gd name="T88" fmla="*/ 1113 w 1351"/>
                <a:gd name="T89" fmla="*/ 730 h 779"/>
                <a:gd name="T90" fmla="*/ 1082 w 1351"/>
                <a:gd name="T91" fmla="*/ 778 h 779"/>
                <a:gd name="T92" fmla="*/ 1045 w 1351"/>
                <a:gd name="T93" fmla="*/ 76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1" h="779">
                  <a:moveTo>
                    <a:pt x="1045" y="762"/>
                  </a:moveTo>
                  <a:cubicBezTo>
                    <a:pt x="1012" y="743"/>
                    <a:pt x="977" y="700"/>
                    <a:pt x="977" y="677"/>
                  </a:cubicBezTo>
                  <a:cubicBezTo>
                    <a:pt x="977" y="669"/>
                    <a:pt x="981" y="645"/>
                    <a:pt x="986" y="624"/>
                  </a:cubicBezTo>
                  <a:cubicBezTo>
                    <a:pt x="997" y="582"/>
                    <a:pt x="988" y="560"/>
                    <a:pt x="959" y="560"/>
                  </a:cubicBezTo>
                  <a:cubicBezTo>
                    <a:pt x="950" y="560"/>
                    <a:pt x="921" y="549"/>
                    <a:pt x="895" y="535"/>
                  </a:cubicBezTo>
                  <a:cubicBezTo>
                    <a:pt x="868" y="521"/>
                    <a:pt x="839" y="510"/>
                    <a:pt x="830" y="510"/>
                  </a:cubicBezTo>
                  <a:cubicBezTo>
                    <a:pt x="820" y="510"/>
                    <a:pt x="796" y="522"/>
                    <a:pt x="775" y="536"/>
                  </a:cubicBezTo>
                  <a:cubicBezTo>
                    <a:pt x="748" y="555"/>
                    <a:pt x="726" y="564"/>
                    <a:pt x="696" y="567"/>
                  </a:cubicBezTo>
                  <a:cubicBezTo>
                    <a:pt x="673" y="569"/>
                    <a:pt x="650" y="574"/>
                    <a:pt x="645" y="579"/>
                  </a:cubicBezTo>
                  <a:cubicBezTo>
                    <a:pt x="639" y="583"/>
                    <a:pt x="621" y="581"/>
                    <a:pt x="594" y="573"/>
                  </a:cubicBezTo>
                  <a:cubicBezTo>
                    <a:pt x="571" y="566"/>
                    <a:pt x="544" y="562"/>
                    <a:pt x="533" y="565"/>
                  </a:cubicBezTo>
                  <a:cubicBezTo>
                    <a:pt x="519" y="569"/>
                    <a:pt x="508" y="564"/>
                    <a:pt x="485" y="541"/>
                  </a:cubicBezTo>
                  <a:cubicBezTo>
                    <a:pt x="469" y="525"/>
                    <a:pt x="420" y="491"/>
                    <a:pt x="376" y="464"/>
                  </a:cubicBezTo>
                  <a:cubicBezTo>
                    <a:pt x="332" y="438"/>
                    <a:pt x="290" y="408"/>
                    <a:pt x="282" y="396"/>
                  </a:cubicBezTo>
                  <a:cubicBezTo>
                    <a:pt x="271" y="379"/>
                    <a:pt x="262" y="375"/>
                    <a:pt x="233" y="376"/>
                  </a:cubicBezTo>
                  <a:cubicBezTo>
                    <a:pt x="213" y="376"/>
                    <a:pt x="190" y="381"/>
                    <a:pt x="182" y="388"/>
                  </a:cubicBezTo>
                  <a:cubicBezTo>
                    <a:pt x="154" y="412"/>
                    <a:pt x="109" y="395"/>
                    <a:pt x="109" y="361"/>
                  </a:cubicBezTo>
                  <a:cubicBezTo>
                    <a:pt x="109" y="334"/>
                    <a:pt x="77" y="287"/>
                    <a:pt x="56" y="285"/>
                  </a:cubicBezTo>
                  <a:cubicBezTo>
                    <a:pt x="46" y="284"/>
                    <a:pt x="29" y="280"/>
                    <a:pt x="19" y="278"/>
                  </a:cubicBezTo>
                  <a:lnTo>
                    <a:pt x="0" y="273"/>
                  </a:lnTo>
                  <a:lnTo>
                    <a:pt x="19" y="263"/>
                  </a:lnTo>
                  <a:cubicBezTo>
                    <a:pt x="36" y="254"/>
                    <a:pt x="38" y="247"/>
                    <a:pt x="42" y="167"/>
                  </a:cubicBezTo>
                  <a:cubicBezTo>
                    <a:pt x="46" y="106"/>
                    <a:pt x="52" y="73"/>
                    <a:pt x="62" y="54"/>
                  </a:cubicBezTo>
                  <a:cubicBezTo>
                    <a:pt x="79" y="21"/>
                    <a:pt x="111" y="6"/>
                    <a:pt x="133" y="21"/>
                  </a:cubicBezTo>
                  <a:cubicBezTo>
                    <a:pt x="153" y="35"/>
                    <a:pt x="202" y="33"/>
                    <a:pt x="220" y="19"/>
                  </a:cubicBezTo>
                  <a:cubicBezTo>
                    <a:pt x="242" y="0"/>
                    <a:pt x="252" y="3"/>
                    <a:pt x="260" y="30"/>
                  </a:cubicBezTo>
                  <a:cubicBezTo>
                    <a:pt x="266" y="49"/>
                    <a:pt x="274" y="55"/>
                    <a:pt x="297" y="60"/>
                  </a:cubicBezTo>
                  <a:cubicBezTo>
                    <a:pt x="313" y="63"/>
                    <a:pt x="357" y="79"/>
                    <a:pt x="393" y="95"/>
                  </a:cubicBezTo>
                  <a:cubicBezTo>
                    <a:pt x="488" y="137"/>
                    <a:pt x="507" y="139"/>
                    <a:pt x="527" y="111"/>
                  </a:cubicBezTo>
                  <a:cubicBezTo>
                    <a:pt x="539" y="93"/>
                    <a:pt x="546" y="90"/>
                    <a:pt x="556" y="97"/>
                  </a:cubicBezTo>
                  <a:cubicBezTo>
                    <a:pt x="564" y="101"/>
                    <a:pt x="632" y="107"/>
                    <a:pt x="707" y="110"/>
                  </a:cubicBezTo>
                  <a:cubicBezTo>
                    <a:pt x="782" y="112"/>
                    <a:pt x="865" y="117"/>
                    <a:pt x="891" y="120"/>
                  </a:cubicBezTo>
                  <a:cubicBezTo>
                    <a:pt x="933" y="125"/>
                    <a:pt x="940" y="123"/>
                    <a:pt x="969" y="102"/>
                  </a:cubicBezTo>
                  <a:lnTo>
                    <a:pt x="1001" y="79"/>
                  </a:lnTo>
                  <a:lnTo>
                    <a:pt x="1064" y="89"/>
                  </a:lnTo>
                  <a:cubicBezTo>
                    <a:pt x="1098" y="95"/>
                    <a:pt x="1131" y="102"/>
                    <a:pt x="1135" y="105"/>
                  </a:cubicBezTo>
                  <a:cubicBezTo>
                    <a:pt x="1140" y="108"/>
                    <a:pt x="1147" y="162"/>
                    <a:pt x="1152" y="233"/>
                  </a:cubicBezTo>
                  <a:cubicBezTo>
                    <a:pt x="1167" y="443"/>
                    <a:pt x="1186" y="501"/>
                    <a:pt x="1273" y="605"/>
                  </a:cubicBezTo>
                  <a:cubicBezTo>
                    <a:pt x="1303" y="640"/>
                    <a:pt x="1332" y="680"/>
                    <a:pt x="1339" y="695"/>
                  </a:cubicBezTo>
                  <a:cubicBezTo>
                    <a:pt x="1351" y="720"/>
                    <a:pt x="1351" y="721"/>
                    <a:pt x="1338" y="718"/>
                  </a:cubicBezTo>
                  <a:cubicBezTo>
                    <a:pt x="1330" y="717"/>
                    <a:pt x="1319" y="704"/>
                    <a:pt x="1313" y="690"/>
                  </a:cubicBezTo>
                  <a:cubicBezTo>
                    <a:pt x="1307" y="677"/>
                    <a:pt x="1300" y="660"/>
                    <a:pt x="1297" y="653"/>
                  </a:cubicBezTo>
                  <a:cubicBezTo>
                    <a:pt x="1290" y="637"/>
                    <a:pt x="1245" y="638"/>
                    <a:pt x="1207" y="655"/>
                  </a:cubicBezTo>
                  <a:cubicBezTo>
                    <a:pt x="1192" y="662"/>
                    <a:pt x="1169" y="671"/>
                    <a:pt x="1157" y="675"/>
                  </a:cubicBezTo>
                  <a:cubicBezTo>
                    <a:pt x="1140" y="680"/>
                    <a:pt x="1129" y="694"/>
                    <a:pt x="1113" y="730"/>
                  </a:cubicBezTo>
                  <a:cubicBezTo>
                    <a:pt x="1101" y="757"/>
                    <a:pt x="1087" y="779"/>
                    <a:pt x="1082" y="778"/>
                  </a:cubicBezTo>
                  <a:cubicBezTo>
                    <a:pt x="1077" y="778"/>
                    <a:pt x="1060" y="771"/>
                    <a:pt x="1045" y="762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62ECC7CA-7CA5-4640-B1F3-379DD54F7F92}"/>
              </a:ext>
            </a:extLst>
          </p:cNvPr>
          <p:cNvGrpSpPr/>
          <p:nvPr/>
        </p:nvGrpSpPr>
        <p:grpSpPr>
          <a:xfrm>
            <a:off x="4424323" y="5042902"/>
            <a:ext cx="5665012" cy="1098506"/>
            <a:chOff x="658895" y="5268342"/>
            <a:chExt cx="6316284" cy="1224794"/>
          </a:xfrm>
        </p:grpSpPr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AD6E0018-4208-4D59-800D-19A87F889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895" y="6081344"/>
              <a:ext cx="6316284" cy="41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217,9 miliardi di $ di surplus commerciale </a:t>
              </a:r>
              <a:endPara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8CD45FDE-2617-4FFB-B667-3AC310350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338" y="5669967"/>
              <a:ext cx="1932062" cy="41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976 prodotti</a:t>
              </a:r>
              <a:endPara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1D4ABFB6-54CA-4169-9FB0-B5B865096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863" y="5268342"/>
              <a:ext cx="982641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Totale</a:t>
              </a:r>
              <a:endPara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2" name="Rectangle 58">
            <a:extLst>
              <a:ext uri="{FF2B5EF4-FFF2-40B4-BE49-F238E27FC236}">
                <a16:creationId xmlns:a16="http://schemas.microsoft.com/office/drawing/2014/main" id="{DCF70202-85CD-4BEB-8049-35F81222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1980" y="3184556"/>
            <a:ext cx="119331" cy="276042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anose="020F0502020204030203" pitchFamily="34" charset="0"/>
                <a:ea typeface="+mn-ea"/>
                <a:cs typeface="+mn-cs"/>
              </a:rPr>
              <a:t>a</a:t>
            </a: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Rectangle 58">
            <a:extLst>
              <a:ext uri="{FF2B5EF4-FFF2-40B4-BE49-F238E27FC236}">
                <a16:creationId xmlns:a16="http://schemas.microsoft.com/office/drawing/2014/main" id="{64A73091-8C0D-4A1C-9E86-D99E134A4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7567" y="3550748"/>
            <a:ext cx="119331" cy="276042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Black" panose="020F0502020204030203" pitchFamily="34" charset="0"/>
                <a:ea typeface="+mn-ea"/>
                <a:cs typeface="+mn-cs"/>
              </a:rPr>
              <a:t>a</a:t>
            </a: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3D8EAB37-CFA0-4426-2AEB-67A07E4F871F}"/>
              </a:ext>
            </a:extLst>
          </p:cNvPr>
          <p:cNvGrpSpPr/>
          <p:nvPr/>
        </p:nvGrpSpPr>
        <p:grpSpPr>
          <a:xfrm>
            <a:off x="6260285" y="2466364"/>
            <a:ext cx="1601299" cy="2602649"/>
            <a:chOff x="5400208" y="2466364"/>
            <a:chExt cx="1601299" cy="2602649"/>
          </a:xfrm>
        </p:grpSpPr>
        <p:sp>
          <p:nvSpPr>
            <p:cNvPr id="68" name="Forma a L 67">
              <a:extLst>
                <a:ext uri="{FF2B5EF4-FFF2-40B4-BE49-F238E27FC236}">
                  <a16:creationId xmlns:a16="http://schemas.microsoft.com/office/drawing/2014/main" id="{51BFC9ED-0335-4FB4-9609-9BE7ABB972CE}"/>
                </a:ext>
              </a:extLst>
            </p:cNvPr>
            <p:cNvSpPr/>
            <p:nvPr/>
          </p:nvSpPr>
          <p:spPr>
            <a:xfrm rot="10800000">
              <a:off x="5459114" y="3372083"/>
              <a:ext cx="1343131" cy="805566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Triangolo isoscele 68">
              <a:extLst>
                <a:ext uri="{FF2B5EF4-FFF2-40B4-BE49-F238E27FC236}">
                  <a16:creationId xmlns:a16="http://schemas.microsoft.com/office/drawing/2014/main" id="{07E570D5-D002-4289-B232-CD717E7953C2}"/>
                </a:ext>
              </a:extLst>
            </p:cNvPr>
            <p:cNvSpPr/>
            <p:nvPr/>
          </p:nvSpPr>
          <p:spPr>
            <a:xfrm rot="5400000">
              <a:off x="5456428" y="3005959"/>
              <a:ext cx="228332" cy="22833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rgbClr val="858585"/>
                </a:gs>
                <a:gs pos="50000">
                  <a:srgbClr val="A6A6A6"/>
                </a:gs>
                <a:gs pos="100000">
                  <a:schemeClr val="bg1">
                    <a:lumMod val="8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6" name="Group 9">
              <a:extLst>
                <a:ext uri="{FF2B5EF4-FFF2-40B4-BE49-F238E27FC236}">
                  <a16:creationId xmlns:a16="http://schemas.microsoft.com/office/drawing/2014/main" id="{AF090D05-89E7-4FB5-8F54-2E4D784A3E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28421" y="2466364"/>
              <a:ext cx="866042" cy="866042"/>
              <a:chOff x="1382807" y="174388"/>
              <a:chExt cx="3025589" cy="3025589"/>
            </a:xfrm>
          </p:grpSpPr>
          <p:sp>
            <p:nvSpPr>
              <p:cNvPr id="53" name="Rectangle 10">
                <a:extLst>
                  <a:ext uri="{FF2B5EF4-FFF2-40B4-BE49-F238E27FC236}">
                    <a16:creationId xmlns:a16="http://schemas.microsoft.com/office/drawing/2014/main" id="{97C654E5-646F-4BCA-9972-4BE6D9239037}"/>
                  </a:ext>
                </a:extLst>
              </p:cNvPr>
              <p:cNvSpPr/>
              <p:nvPr/>
            </p:nvSpPr>
            <p:spPr>
              <a:xfrm>
                <a:off x="1382807" y="174388"/>
                <a:ext cx="3025588" cy="302558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 11">
                <a:extLst>
                  <a:ext uri="{FF2B5EF4-FFF2-40B4-BE49-F238E27FC236}">
                    <a16:creationId xmlns:a16="http://schemas.microsoft.com/office/drawing/2014/main" id="{E6A6C42B-8812-42AA-92AB-4575A14AD4A8}"/>
                  </a:ext>
                </a:extLst>
              </p:cNvPr>
              <p:cNvSpPr/>
              <p:nvPr/>
            </p:nvSpPr>
            <p:spPr>
              <a:xfrm>
                <a:off x="2249080" y="750510"/>
                <a:ext cx="1287791" cy="1953942"/>
              </a:xfrm>
              <a:custGeom>
                <a:avLst/>
                <a:gdLst/>
                <a:ahLst/>
                <a:cxnLst/>
                <a:rect l="l" t="t" r="r" b="b"/>
                <a:pathLst>
                  <a:path w="1287791" h="1953942">
                    <a:moveTo>
                      <a:pt x="615707" y="0"/>
                    </a:moveTo>
                    <a:cubicBezTo>
                      <a:pt x="715605" y="0"/>
                      <a:pt x="802891" y="12611"/>
                      <a:pt x="877568" y="37833"/>
                    </a:cubicBezTo>
                    <a:cubicBezTo>
                      <a:pt x="952244" y="63055"/>
                      <a:pt x="1014309" y="98167"/>
                      <a:pt x="1063763" y="143171"/>
                    </a:cubicBezTo>
                    <a:cubicBezTo>
                      <a:pt x="1113217" y="188174"/>
                      <a:pt x="1150061" y="241585"/>
                      <a:pt x="1174294" y="303403"/>
                    </a:cubicBezTo>
                    <a:cubicBezTo>
                      <a:pt x="1198526" y="365221"/>
                      <a:pt x="1210642" y="431737"/>
                      <a:pt x="1210642" y="502951"/>
                    </a:cubicBezTo>
                    <a:cubicBezTo>
                      <a:pt x="1210642" y="565264"/>
                      <a:pt x="1204708" y="626587"/>
                      <a:pt x="1192839" y="686921"/>
                    </a:cubicBezTo>
                    <a:cubicBezTo>
                      <a:pt x="1180970" y="747256"/>
                      <a:pt x="1156243" y="812288"/>
                      <a:pt x="1118657" y="882019"/>
                    </a:cubicBezTo>
                    <a:cubicBezTo>
                      <a:pt x="1081072" y="951749"/>
                      <a:pt x="1028156" y="1028898"/>
                      <a:pt x="959909" y="1113465"/>
                    </a:cubicBezTo>
                    <a:cubicBezTo>
                      <a:pt x="891662" y="1198032"/>
                      <a:pt x="801161" y="1296199"/>
                      <a:pt x="688405" y="1407966"/>
                    </a:cubicBezTo>
                    <a:lnTo>
                      <a:pt x="464376" y="1637928"/>
                    </a:lnTo>
                    <a:lnTo>
                      <a:pt x="1221028" y="1637928"/>
                    </a:lnTo>
                    <a:cubicBezTo>
                      <a:pt x="1230919" y="1637928"/>
                      <a:pt x="1240068" y="1640896"/>
                      <a:pt x="1248475" y="1646830"/>
                    </a:cubicBezTo>
                    <a:cubicBezTo>
                      <a:pt x="1256882" y="1652765"/>
                      <a:pt x="1264053" y="1661914"/>
                      <a:pt x="1269988" y="1674277"/>
                    </a:cubicBezTo>
                    <a:cubicBezTo>
                      <a:pt x="1275922" y="1686641"/>
                      <a:pt x="1280373" y="1702961"/>
                      <a:pt x="1283340" y="1723237"/>
                    </a:cubicBezTo>
                    <a:cubicBezTo>
                      <a:pt x="1286308" y="1743513"/>
                      <a:pt x="1287791" y="1767499"/>
                      <a:pt x="1287791" y="1795193"/>
                    </a:cubicBezTo>
                    <a:cubicBezTo>
                      <a:pt x="1287791" y="1823877"/>
                      <a:pt x="1286555" y="1848357"/>
                      <a:pt x="1284082" y="1868633"/>
                    </a:cubicBezTo>
                    <a:cubicBezTo>
                      <a:pt x="1281609" y="1888909"/>
                      <a:pt x="1277900" y="1905476"/>
                      <a:pt x="1272955" y="1918335"/>
                    </a:cubicBezTo>
                    <a:cubicBezTo>
                      <a:pt x="1268010" y="1931193"/>
                      <a:pt x="1261580" y="1940342"/>
                      <a:pt x="1253668" y="1945782"/>
                    </a:cubicBezTo>
                    <a:cubicBezTo>
                      <a:pt x="1245755" y="1951222"/>
                      <a:pt x="1236853" y="1953942"/>
                      <a:pt x="1226962" y="1953942"/>
                    </a:cubicBezTo>
                    <a:lnTo>
                      <a:pt x="123141" y="1953942"/>
                    </a:lnTo>
                    <a:cubicBezTo>
                      <a:pt x="101382" y="1953942"/>
                      <a:pt x="82589" y="1951963"/>
                      <a:pt x="66764" y="1948007"/>
                    </a:cubicBezTo>
                    <a:cubicBezTo>
                      <a:pt x="50938" y="1944051"/>
                      <a:pt x="38080" y="1936385"/>
                      <a:pt x="28189" y="1925011"/>
                    </a:cubicBezTo>
                    <a:cubicBezTo>
                      <a:pt x="18298" y="1913636"/>
                      <a:pt x="11127" y="1897069"/>
                      <a:pt x="6676" y="1875309"/>
                    </a:cubicBezTo>
                    <a:cubicBezTo>
                      <a:pt x="2226" y="1853549"/>
                      <a:pt x="0" y="1825360"/>
                      <a:pt x="0" y="1790742"/>
                    </a:cubicBezTo>
                    <a:cubicBezTo>
                      <a:pt x="0" y="1758103"/>
                      <a:pt x="1484" y="1730161"/>
                      <a:pt x="4451" y="1706917"/>
                    </a:cubicBezTo>
                    <a:cubicBezTo>
                      <a:pt x="7418" y="1683674"/>
                      <a:pt x="12858" y="1662903"/>
                      <a:pt x="20771" y="1644605"/>
                    </a:cubicBezTo>
                    <a:cubicBezTo>
                      <a:pt x="28684" y="1626307"/>
                      <a:pt x="38822" y="1608503"/>
                      <a:pt x="51185" y="1591194"/>
                    </a:cubicBezTo>
                    <a:cubicBezTo>
                      <a:pt x="63549" y="1573885"/>
                      <a:pt x="79622" y="1554845"/>
                      <a:pt x="99403" y="1534074"/>
                    </a:cubicBezTo>
                    <a:lnTo>
                      <a:pt x="431737" y="1178003"/>
                    </a:lnTo>
                    <a:cubicBezTo>
                      <a:pt x="498005" y="1108767"/>
                      <a:pt x="551416" y="1045713"/>
                      <a:pt x="591969" y="988840"/>
                    </a:cubicBezTo>
                    <a:cubicBezTo>
                      <a:pt x="632521" y="931968"/>
                      <a:pt x="664172" y="880041"/>
                      <a:pt x="686921" y="833059"/>
                    </a:cubicBezTo>
                    <a:cubicBezTo>
                      <a:pt x="709670" y="786077"/>
                      <a:pt x="725248" y="742805"/>
                      <a:pt x="733655" y="703241"/>
                    </a:cubicBezTo>
                    <a:cubicBezTo>
                      <a:pt x="742063" y="663678"/>
                      <a:pt x="746266" y="626092"/>
                      <a:pt x="746266" y="590485"/>
                    </a:cubicBezTo>
                    <a:cubicBezTo>
                      <a:pt x="746266" y="557845"/>
                      <a:pt x="741074" y="526936"/>
                      <a:pt x="730688" y="497758"/>
                    </a:cubicBezTo>
                    <a:cubicBezTo>
                      <a:pt x="720303" y="468580"/>
                      <a:pt x="704972" y="443111"/>
                      <a:pt x="684696" y="421351"/>
                    </a:cubicBezTo>
                    <a:cubicBezTo>
                      <a:pt x="664419" y="399591"/>
                      <a:pt x="638950" y="382530"/>
                      <a:pt x="608289" y="370166"/>
                    </a:cubicBezTo>
                    <a:cubicBezTo>
                      <a:pt x="577627" y="357802"/>
                      <a:pt x="541525" y="351621"/>
                      <a:pt x="499984" y="351621"/>
                    </a:cubicBezTo>
                    <a:cubicBezTo>
                      <a:pt x="441627" y="351621"/>
                      <a:pt x="389948" y="359039"/>
                      <a:pt x="344944" y="373875"/>
                    </a:cubicBezTo>
                    <a:cubicBezTo>
                      <a:pt x="299941" y="388711"/>
                      <a:pt x="260377" y="405279"/>
                      <a:pt x="226254" y="423577"/>
                    </a:cubicBezTo>
                    <a:cubicBezTo>
                      <a:pt x="192130" y="441875"/>
                      <a:pt x="163694" y="458689"/>
                      <a:pt x="140945" y="474020"/>
                    </a:cubicBezTo>
                    <a:cubicBezTo>
                      <a:pt x="118196" y="489351"/>
                      <a:pt x="100392" y="497017"/>
                      <a:pt x="87534" y="497017"/>
                    </a:cubicBezTo>
                    <a:cubicBezTo>
                      <a:pt x="78633" y="497017"/>
                      <a:pt x="70967" y="494049"/>
                      <a:pt x="64538" y="488115"/>
                    </a:cubicBezTo>
                    <a:cubicBezTo>
                      <a:pt x="58109" y="482180"/>
                      <a:pt x="52916" y="472289"/>
                      <a:pt x="48960" y="458442"/>
                    </a:cubicBezTo>
                    <a:cubicBezTo>
                      <a:pt x="45004" y="444595"/>
                      <a:pt x="41789" y="426049"/>
                      <a:pt x="39316" y="402806"/>
                    </a:cubicBezTo>
                    <a:cubicBezTo>
                      <a:pt x="36844" y="379562"/>
                      <a:pt x="35607" y="351126"/>
                      <a:pt x="35607" y="317497"/>
                    </a:cubicBezTo>
                    <a:cubicBezTo>
                      <a:pt x="35607" y="294748"/>
                      <a:pt x="36349" y="275708"/>
                      <a:pt x="37833" y="260377"/>
                    </a:cubicBezTo>
                    <a:cubicBezTo>
                      <a:pt x="39316" y="245047"/>
                      <a:pt x="41542" y="231694"/>
                      <a:pt x="44509" y="220319"/>
                    </a:cubicBezTo>
                    <a:cubicBezTo>
                      <a:pt x="47476" y="208945"/>
                      <a:pt x="51433" y="199054"/>
                      <a:pt x="56378" y="190647"/>
                    </a:cubicBezTo>
                    <a:cubicBezTo>
                      <a:pt x="61324" y="182240"/>
                      <a:pt x="69978" y="172101"/>
                      <a:pt x="82342" y="160232"/>
                    </a:cubicBezTo>
                    <a:cubicBezTo>
                      <a:pt x="94705" y="148363"/>
                      <a:pt x="117454" y="133280"/>
                      <a:pt x="150589" y="114982"/>
                    </a:cubicBezTo>
                    <a:cubicBezTo>
                      <a:pt x="183723" y="96684"/>
                      <a:pt x="224523" y="78880"/>
                      <a:pt x="272988" y="61571"/>
                    </a:cubicBezTo>
                    <a:cubicBezTo>
                      <a:pt x="321453" y="44262"/>
                      <a:pt x="374864" y="29673"/>
                      <a:pt x="433220" y="17804"/>
                    </a:cubicBezTo>
                    <a:cubicBezTo>
                      <a:pt x="491576" y="5935"/>
                      <a:pt x="552405" y="0"/>
                      <a:pt x="6157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TextBox 12">
                <a:extLst>
                  <a:ext uri="{FF2B5EF4-FFF2-40B4-BE49-F238E27FC236}">
                    <a16:creationId xmlns:a16="http://schemas.microsoft.com/office/drawing/2014/main" id="{26B15103-2FD0-41EF-803E-CB99EADE8BE4}"/>
                  </a:ext>
                </a:extLst>
              </p:cNvPr>
              <p:cNvSpPr txBox="1"/>
              <p:nvPr/>
            </p:nvSpPr>
            <p:spPr>
              <a:xfrm>
                <a:off x="2292711" y="898530"/>
                <a:ext cx="2115685" cy="2301447"/>
              </a:xfrm>
              <a:custGeom>
                <a:avLst/>
                <a:gdLst>
                  <a:gd name="connsiteX0" fmla="*/ 456353 w 2115685"/>
                  <a:gd name="connsiteY0" fmla="*/ 203601 h 2301447"/>
                  <a:gd name="connsiteX1" fmla="*/ 564658 w 2115685"/>
                  <a:gd name="connsiteY1" fmla="*/ 222146 h 2301447"/>
                  <a:gd name="connsiteX2" fmla="*/ 641065 w 2115685"/>
                  <a:gd name="connsiteY2" fmla="*/ 273331 h 2301447"/>
                  <a:gd name="connsiteX3" fmla="*/ 687057 w 2115685"/>
                  <a:gd name="connsiteY3" fmla="*/ 349738 h 2301447"/>
                  <a:gd name="connsiteX4" fmla="*/ 702635 w 2115685"/>
                  <a:gd name="connsiteY4" fmla="*/ 442465 h 2301447"/>
                  <a:gd name="connsiteX5" fmla="*/ 690024 w 2115685"/>
                  <a:gd name="connsiteY5" fmla="*/ 555221 h 2301447"/>
                  <a:gd name="connsiteX6" fmla="*/ 643290 w 2115685"/>
                  <a:gd name="connsiteY6" fmla="*/ 685039 h 2301447"/>
                  <a:gd name="connsiteX7" fmla="*/ 602490 w 2115685"/>
                  <a:gd name="connsiteY7" fmla="*/ 759221 h 2301447"/>
                  <a:gd name="connsiteX8" fmla="*/ 567532 w 2115685"/>
                  <a:gd name="connsiteY8" fmla="*/ 811898 h 2301447"/>
                  <a:gd name="connsiteX9" fmla="*/ 25852 w 2115685"/>
                  <a:gd name="connsiteY9" fmla="*/ 342009 h 2301447"/>
                  <a:gd name="connsiteX10" fmla="*/ 43903 w 2115685"/>
                  <a:gd name="connsiteY10" fmla="*/ 348997 h 2301447"/>
                  <a:gd name="connsiteX11" fmla="*/ 97314 w 2115685"/>
                  <a:gd name="connsiteY11" fmla="*/ 326000 h 2301447"/>
                  <a:gd name="connsiteX12" fmla="*/ 182623 w 2115685"/>
                  <a:gd name="connsiteY12" fmla="*/ 275557 h 2301447"/>
                  <a:gd name="connsiteX13" fmla="*/ 301313 w 2115685"/>
                  <a:gd name="connsiteY13" fmla="*/ 225855 h 2301447"/>
                  <a:gd name="connsiteX14" fmla="*/ 456353 w 2115685"/>
                  <a:gd name="connsiteY14" fmla="*/ 203601 h 2301447"/>
                  <a:gd name="connsiteX15" fmla="*/ 1024383 w 2115685"/>
                  <a:gd name="connsiteY15" fmla="*/ 0 h 2301447"/>
                  <a:gd name="connsiteX16" fmla="*/ 2115685 w 2115685"/>
                  <a:gd name="connsiteY16" fmla="*/ 946668 h 2301447"/>
                  <a:gd name="connsiteX17" fmla="*/ 2115685 w 2115685"/>
                  <a:gd name="connsiteY17" fmla="*/ 2301447 h 2301447"/>
                  <a:gd name="connsiteX18" fmla="*/ 593970 w 2115685"/>
                  <a:gd name="connsiteY18" fmla="*/ 2301447 h 2301447"/>
                  <a:gd name="connsiteX19" fmla="*/ 0 w 2115685"/>
                  <a:gd name="connsiteY19" fmla="*/ 1786198 h 2301447"/>
                  <a:gd name="connsiteX20" fmla="*/ 23133 w 2115685"/>
                  <a:gd name="connsiteY20" fmla="*/ 1799988 h 2301447"/>
                  <a:gd name="connsiteX21" fmla="*/ 79510 w 2115685"/>
                  <a:gd name="connsiteY21" fmla="*/ 1805923 h 2301447"/>
                  <a:gd name="connsiteX22" fmla="*/ 1183331 w 2115685"/>
                  <a:gd name="connsiteY22" fmla="*/ 1805923 h 2301447"/>
                  <a:gd name="connsiteX23" fmla="*/ 1210037 w 2115685"/>
                  <a:gd name="connsiteY23" fmla="*/ 1797763 h 2301447"/>
                  <a:gd name="connsiteX24" fmla="*/ 1229324 w 2115685"/>
                  <a:gd name="connsiteY24" fmla="*/ 1770316 h 2301447"/>
                  <a:gd name="connsiteX25" fmla="*/ 1240451 w 2115685"/>
                  <a:gd name="connsiteY25" fmla="*/ 1720614 h 2301447"/>
                  <a:gd name="connsiteX26" fmla="*/ 1244160 w 2115685"/>
                  <a:gd name="connsiteY26" fmla="*/ 1647174 h 2301447"/>
                  <a:gd name="connsiteX27" fmla="*/ 1239709 w 2115685"/>
                  <a:gd name="connsiteY27" fmla="*/ 1575218 h 2301447"/>
                  <a:gd name="connsiteX28" fmla="*/ 1226357 w 2115685"/>
                  <a:gd name="connsiteY28" fmla="*/ 1526258 h 2301447"/>
                  <a:gd name="connsiteX29" fmla="*/ 1204844 w 2115685"/>
                  <a:gd name="connsiteY29" fmla="*/ 1498811 h 2301447"/>
                  <a:gd name="connsiteX30" fmla="*/ 1177397 w 2115685"/>
                  <a:gd name="connsiteY30" fmla="*/ 1489909 h 2301447"/>
                  <a:gd name="connsiteX31" fmla="*/ 420745 w 2115685"/>
                  <a:gd name="connsiteY31" fmla="*/ 1489909 h 2301447"/>
                  <a:gd name="connsiteX32" fmla="*/ 644774 w 2115685"/>
                  <a:gd name="connsiteY32" fmla="*/ 1259947 h 2301447"/>
                  <a:gd name="connsiteX33" fmla="*/ 916278 w 2115685"/>
                  <a:gd name="connsiteY33" fmla="*/ 965446 h 2301447"/>
                  <a:gd name="connsiteX34" fmla="*/ 1075026 w 2115685"/>
                  <a:gd name="connsiteY34" fmla="*/ 734000 h 2301447"/>
                  <a:gd name="connsiteX35" fmla="*/ 1149208 w 2115685"/>
                  <a:gd name="connsiteY35" fmla="*/ 538902 h 2301447"/>
                  <a:gd name="connsiteX36" fmla="*/ 1167011 w 2115685"/>
                  <a:gd name="connsiteY36" fmla="*/ 354932 h 2301447"/>
                  <a:gd name="connsiteX37" fmla="*/ 1130663 w 2115685"/>
                  <a:gd name="connsiteY37" fmla="*/ 155384 h 2301447"/>
                  <a:gd name="connsiteX38" fmla="*/ 1084855 w 2115685"/>
                  <a:gd name="connsiteY38" fmla="*/ 68962 h 230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115685" h="2301447">
                    <a:moveTo>
                      <a:pt x="456353" y="203601"/>
                    </a:moveTo>
                    <a:cubicBezTo>
                      <a:pt x="497894" y="203601"/>
                      <a:pt x="533996" y="209782"/>
                      <a:pt x="564658" y="222146"/>
                    </a:cubicBezTo>
                    <a:cubicBezTo>
                      <a:pt x="595319" y="234510"/>
                      <a:pt x="620788" y="251571"/>
                      <a:pt x="641065" y="273331"/>
                    </a:cubicBezTo>
                    <a:cubicBezTo>
                      <a:pt x="661341" y="295091"/>
                      <a:pt x="676672" y="320560"/>
                      <a:pt x="687057" y="349738"/>
                    </a:cubicBezTo>
                    <a:cubicBezTo>
                      <a:pt x="697443" y="378916"/>
                      <a:pt x="702635" y="409825"/>
                      <a:pt x="702635" y="442465"/>
                    </a:cubicBezTo>
                    <a:cubicBezTo>
                      <a:pt x="702635" y="478072"/>
                      <a:pt x="698432" y="515658"/>
                      <a:pt x="690024" y="555221"/>
                    </a:cubicBezTo>
                    <a:cubicBezTo>
                      <a:pt x="681617" y="594785"/>
                      <a:pt x="666039" y="638057"/>
                      <a:pt x="643290" y="685039"/>
                    </a:cubicBezTo>
                    <a:cubicBezTo>
                      <a:pt x="631916" y="708530"/>
                      <a:pt x="618316" y="733257"/>
                      <a:pt x="602490" y="759221"/>
                    </a:cubicBezTo>
                    <a:lnTo>
                      <a:pt x="567532" y="811898"/>
                    </a:lnTo>
                    <a:lnTo>
                      <a:pt x="25852" y="342009"/>
                    </a:lnTo>
                    <a:lnTo>
                      <a:pt x="43903" y="348997"/>
                    </a:lnTo>
                    <a:cubicBezTo>
                      <a:pt x="56761" y="348997"/>
                      <a:pt x="74565" y="341331"/>
                      <a:pt x="97314" y="326000"/>
                    </a:cubicBezTo>
                    <a:cubicBezTo>
                      <a:pt x="120063" y="310669"/>
                      <a:pt x="148499" y="293855"/>
                      <a:pt x="182623" y="275557"/>
                    </a:cubicBezTo>
                    <a:cubicBezTo>
                      <a:pt x="216746" y="257259"/>
                      <a:pt x="256310" y="240691"/>
                      <a:pt x="301313" y="225855"/>
                    </a:cubicBezTo>
                    <a:cubicBezTo>
                      <a:pt x="346317" y="211019"/>
                      <a:pt x="397996" y="203601"/>
                      <a:pt x="456353" y="203601"/>
                    </a:cubicBezTo>
                    <a:close/>
                    <a:moveTo>
                      <a:pt x="1024383" y="0"/>
                    </a:moveTo>
                    <a:lnTo>
                      <a:pt x="2115685" y="946668"/>
                    </a:lnTo>
                    <a:lnTo>
                      <a:pt x="2115685" y="2301447"/>
                    </a:lnTo>
                    <a:lnTo>
                      <a:pt x="593970" y="2301447"/>
                    </a:lnTo>
                    <a:lnTo>
                      <a:pt x="0" y="1786198"/>
                    </a:lnTo>
                    <a:lnTo>
                      <a:pt x="23133" y="1799988"/>
                    </a:lnTo>
                    <a:cubicBezTo>
                      <a:pt x="38958" y="1803944"/>
                      <a:pt x="57751" y="1805923"/>
                      <a:pt x="79510" y="1805923"/>
                    </a:cubicBezTo>
                    <a:lnTo>
                      <a:pt x="1183331" y="1805923"/>
                    </a:lnTo>
                    <a:cubicBezTo>
                      <a:pt x="1193222" y="1805923"/>
                      <a:pt x="1202124" y="1803203"/>
                      <a:pt x="1210037" y="1797763"/>
                    </a:cubicBezTo>
                    <a:cubicBezTo>
                      <a:pt x="1217949" y="1792323"/>
                      <a:pt x="1224379" y="1783174"/>
                      <a:pt x="1229324" y="1770316"/>
                    </a:cubicBezTo>
                    <a:cubicBezTo>
                      <a:pt x="1234269" y="1757457"/>
                      <a:pt x="1237978" y="1740890"/>
                      <a:pt x="1240451" y="1720614"/>
                    </a:cubicBezTo>
                    <a:cubicBezTo>
                      <a:pt x="1242924" y="1700338"/>
                      <a:pt x="1244160" y="1675858"/>
                      <a:pt x="1244160" y="1647174"/>
                    </a:cubicBezTo>
                    <a:cubicBezTo>
                      <a:pt x="1244160" y="1619480"/>
                      <a:pt x="1242677" y="1595494"/>
                      <a:pt x="1239709" y="1575218"/>
                    </a:cubicBezTo>
                    <a:cubicBezTo>
                      <a:pt x="1236742" y="1554942"/>
                      <a:pt x="1232291" y="1538622"/>
                      <a:pt x="1226357" y="1526258"/>
                    </a:cubicBezTo>
                    <a:cubicBezTo>
                      <a:pt x="1220422" y="1513895"/>
                      <a:pt x="1213251" y="1504746"/>
                      <a:pt x="1204844" y="1498811"/>
                    </a:cubicBezTo>
                    <a:cubicBezTo>
                      <a:pt x="1196437" y="1492877"/>
                      <a:pt x="1187288" y="1489909"/>
                      <a:pt x="1177397" y="1489909"/>
                    </a:cubicBezTo>
                    <a:lnTo>
                      <a:pt x="420745" y="1489909"/>
                    </a:lnTo>
                    <a:lnTo>
                      <a:pt x="644774" y="1259947"/>
                    </a:lnTo>
                    <a:cubicBezTo>
                      <a:pt x="757530" y="1148180"/>
                      <a:pt x="848031" y="1050013"/>
                      <a:pt x="916278" y="965446"/>
                    </a:cubicBezTo>
                    <a:cubicBezTo>
                      <a:pt x="984525" y="880879"/>
                      <a:pt x="1037441" y="803730"/>
                      <a:pt x="1075026" y="734000"/>
                    </a:cubicBezTo>
                    <a:cubicBezTo>
                      <a:pt x="1112612" y="664269"/>
                      <a:pt x="1137339" y="599237"/>
                      <a:pt x="1149208" y="538902"/>
                    </a:cubicBezTo>
                    <a:cubicBezTo>
                      <a:pt x="1161077" y="478568"/>
                      <a:pt x="1167011" y="417245"/>
                      <a:pt x="1167011" y="354932"/>
                    </a:cubicBezTo>
                    <a:cubicBezTo>
                      <a:pt x="1167011" y="283718"/>
                      <a:pt x="1154895" y="217202"/>
                      <a:pt x="1130663" y="155384"/>
                    </a:cubicBezTo>
                    <a:cubicBezTo>
                      <a:pt x="1118547" y="124475"/>
                      <a:pt x="1103277" y="95668"/>
                      <a:pt x="1084855" y="68962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0" name="Rectangle 58">
              <a:extLst>
                <a:ext uri="{FF2B5EF4-FFF2-40B4-BE49-F238E27FC236}">
                  <a16:creationId xmlns:a16="http://schemas.microsoft.com/office/drawing/2014/main" id="{ACEADD77-BFD8-46D9-A1F8-CC9DAB5D5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7087" y="2475804"/>
              <a:ext cx="119331" cy="27604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+mn-ea"/>
                  <a:cs typeface="+mn-cs"/>
                </a:rPr>
                <a:t>a</a:t>
              </a:r>
              <a:endPara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2" name="Figura a mano libera: forma 71">
              <a:extLst>
                <a:ext uri="{FF2B5EF4-FFF2-40B4-BE49-F238E27FC236}">
                  <a16:creationId xmlns:a16="http://schemas.microsoft.com/office/drawing/2014/main" id="{64574F9A-7C4A-4B0C-873D-2CC8471EC62D}"/>
                </a:ext>
              </a:extLst>
            </p:cNvPr>
            <p:cNvSpPr/>
            <p:nvPr/>
          </p:nvSpPr>
          <p:spPr>
            <a:xfrm>
              <a:off x="5400208" y="3526209"/>
              <a:ext cx="1601299" cy="1542804"/>
            </a:xfrm>
            <a:custGeom>
              <a:avLst/>
              <a:gdLst>
                <a:gd name="connsiteX0" fmla="*/ 0 w 1350784"/>
                <a:gd name="connsiteY0" fmla="*/ 0 h 1182729"/>
                <a:gd name="connsiteX1" fmla="*/ 1350784 w 1350784"/>
                <a:gd name="connsiteY1" fmla="*/ 0 h 1182729"/>
                <a:gd name="connsiteX2" fmla="*/ 1350784 w 1350784"/>
                <a:gd name="connsiteY2" fmla="*/ 1182729 h 1182729"/>
                <a:gd name="connsiteX3" fmla="*/ 0 w 1350784"/>
                <a:gd name="connsiteY3" fmla="*/ 1182729 h 1182729"/>
                <a:gd name="connsiteX4" fmla="*/ 0 w 1350784"/>
                <a:gd name="connsiteY4" fmla="*/ 0 h 118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784" h="1182729">
                  <a:moveTo>
                    <a:pt x="0" y="0"/>
                  </a:moveTo>
                  <a:lnTo>
                    <a:pt x="1350784" y="0"/>
                  </a:lnTo>
                  <a:lnTo>
                    <a:pt x="1350784" y="1182729"/>
                  </a:lnTo>
                  <a:lnTo>
                    <a:pt x="0" y="1182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in 380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prodotti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79,8 Mld di $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di surplus commerciale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94842F6B-A484-364F-DDA7-22F1055DE33B}"/>
              </a:ext>
            </a:extLst>
          </p:cNvPr>
          <p:cNvGrpSpPr/>
          <p:nvPr/>
        </p:nvGrpSpPr>
        <p:grpSpPr>
          <a:xfrm>
            <a:off x="8327722" y="2817418"/>
            <a:ext cx="1439908" cy="2642409"/>
            <a:chOff x="6938197" y="2817418"/>
            <a:chExt cx="1439908" cy="2642409"/>
          </a:xfrm>
        </p:grpSpPr>
        <p:sp>
          <p:nvSpPr>
            <p:cNvPr id="66" name="Forma a L 65">
              <a:extLst>
                <a:ext uri="{FF2B5EF4-FFF2-40B4-BE49-F238E27FC236}">
                  <a16:creationId xmlns:a16="http://schemas.microsoft.com/office/drawing/2014/main" id="{88B3AC9E-167A-466D-9447-94C28FE3745C}"/>
                </a:ext>
              </a:extLst>
            </p:cNvPr>
            <p:cNvSpPr/>
            <p:nvPr/>
          </p:nvSpPr>
          <p:spPr>
            <a:xfrm rot="10800000">
              <a:off x="7006362" y="3738676"/>
              <a:ext cx="1343131" cy="805566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27146"/>
            </a:solidFill>
            <a:ln>
              <a:noFill/>
            </a:ln>
            <a:effectLst>
              <a:outerShdw blurRad="50800" dist="50800" dir="5400000" algn="ctr" rotWithShape="0">
                <a:srgbClr val="75663F"/>
              </a:outerShdw>
            </a:effectLst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Triangolo isoscele 66">
              <a:extLst>
                <a:ext uri="{FF2B5EF4-FFF2-40B4-BE49-F238E27FC236}">
                  <a16:creationId xmlns:a16="http://schemas.microsoft.com/office/drawing/2014/main" id="{D6A22E1F-71E2-455A-9823-4702FC9EB6CD}"/>
                </a:ext>
              </a:extLst>
            </p:cNvPr>
            <p:cNvSpPr/>
            <p:nvPr/>
          </p:nvSpPr>
          <p:spPr>
            <a:xfrm rot="5400000">
              <a:off x="6940589" y="3372551"/>
              <a:ext cx="228332" cy="228332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rgbClr val="333300"/>
                </a:gs>
                <a:gs pos="50000">
                  <a:srgbClr val="666633"/>
                </a:gs>
                <a:gs pos="100000">
                  <a:srgbClr val="996633"/>
                </a:gs>
              </a:gsLst>
            </a:gradFill>
            <a:ln>
              <a:noFill/>
            </a:ln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2A9A8CD7-D113-42FD-84EB-19084BDAD4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39936" y="2832170"/>
              <a:ext cx="866042" cy="866042"/>
              <a:chOff x="1382806" y="3668806"/>
              <a:chExt cx="3025589" cy="302558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Rectangle 14">
                <a:extLst>
                  <a:ext uri="{FF2B5EF4-FFF2-40B4-BE49-F238E27FC236}">
                    <a16:creationId xmlns:a16="http://schemas.microsoft.com/office/drawing/2014/main" id="{1C7E7575-F7B6-431F-AFD1-C82B480E3DA3}"/>
                  </a:ext>
                </a:extLst>
              </p:cNvPr>
              <p:cNvSpPr/>
              <p:nvPr/>
            </p:nvSpPr>
            <p:spPr>
              <a:xfrm>
                <a:off x="1382806" y="3668806"/>
                <a:ext cx="3025588" cy="3025588"/>
              </a:xfrm>
              <a:prstGeom prst="rect">
                <a:avLst/>
              </a:prstGeom>
              <a:solidFill>
                <a:srgbClr val="8271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TextBox 15">
                <a:extLst>
                  <a:ext uri="{FF2B5EF4-FFF2-40B4-BE49-F238E27FC236}">
                    <a16:creationId xmlns:a16="http://schemas.microsoft.com/office/drawing/2014/main" id="{0C3319C9-936E-4FAD-B211-71BBC21E4564}"/>
                  </a:ext>
                </a:extLst>
              </p:cNvPr>
              <p:cNvSpPr txBox="1"/>
              <p:nvPr/>
            </p:nvSpPr>
            <p:spPr>
              <a:xfrm>
                <a:off x="2301328" y="4390328"/>
                <a:ext cx="2107067" cy="2304066"/>
              </a:xfrm>
              <a:custGeom>
                <a:avLst/>
                <a:gdLst>
                  <a:gd name="connsiteX0" fmla="*/ 163419 w 2107067"/>
                  <a:gd name="connsiteY0" fmla="*/ 966904 h 2304066"/>
                  <a:gd name="connsiteX1" fmla="*/ 194031 w 2107067"/>
                  <a:gd name="connsiteY1" fmla="*/ 971774 h 2304066"/>
                  <a:gd name="connsiteX2" fmla="*/ 360197 w 2107067"/>
                  <a:gd name="connsiteY2" fmla="*/ 971774 h 2304066"/>
                  <a:gd name="connsiteX3" fmla="*/ 543426 w 2107067"/>
                  <a:gd name="connsiteY3" fmla="*/ 992545 h 2304066"/>
                  <a:gd name="connsiteX4" fmla="*/ 672502 w 2107067"/>
                  <a:gd name="connsiteY4" fmla="*/ 1051148 h 2304066"/>
                  <a:gd name="connsiteX5" fmla="*/ 749650 w 2107067"/>
                  <a:gd name="connsiteY5" fmla="*/ 1142392 h 2304066"/>
                  <a:gd name="connsiteX6" fmla="*/ 775614 w 2107067"/>
                  <a:gd name="connsiteY6" fmla="*/ 1262566 h 2304066"/>
                  <a:gd name="connsiteX7" fmla="*/ 754101 w 2107067"/>
                  <a:gd name="connsiteY7" fmla="*/ 1373096 h 2304066"/>
                  <a:gd name="connsiteX8" fmla="*/ 727025 w 2107067"/>
                  <a:gd name="connsiteY8" fmla="*/ 1419089 h 2304066"/>
                  <a:gd name="connsiteX9" fmla="*/ 707462 w 2107067"/>
                  <a:gd name="connsiteY9" fmla="*/ 1438843 h 2304066"/>
                  <a:gd name="connsiteX10" fmla="*/ 449215 w 2107067"/>
                  <a:gd name="connsiteY10" fmla="*/ 164679 h 2304066"/>
                  <a:gd name="connsiteX11" fmla="*/ 567906 w 2107067"/>
                  <a:gd name="connsiteY11" fmla="*/ 183225 h 2304066"/>
                  <a:gd name="connsiteX12" fmla="*/ 650247 w 2107067"/>
                  <a:gd name="connsiteY12" fmla="*/ 233668 h 2304066"/>
                  <a:gd name="connsiteX13" fmla="*/ 698465 w 2107067"/>
                  <a:gd name="connsiteY13" fmla="*/ 309333 h 2304066"/>
                  <a:gd name="connsiteX14" fmla="*/ 714785 w 2107067"/>
                  <a:gd name="connsiteY14" fmla="*/ 402060 h 2304066"/>
                  <a:gd name="connsiteX15" fmla="*/ 691047 w 2107067"/>
                  <a:gd name="connsiteY15" fmla="*/ 518525 h 2304066"/>
                  <a:gd name="connsiteX16" fmla="*/ 622058 w 2107067"/>
                  <a:gd name="connsiteY16" fmla="*/ 608285 h 2304066"/>
                  <a:gd name="connsiteX17" fmla="*/ 510044 w 2107067"/>
                  <a:gd name="connsiteY17" fmla="*/ 665404 h 2304066"/>
                  <a:gd name="connsiteX18" fmla="*/ 447542 w 2107067"/>
                  <a:gd name="connsiteY18" fmla="*/ 678520 h 2304066"/>
                  <a:gd name="connsiteX19" fmla="*/ 23160 w 2107067"/>
                  <a:gd name="connsiteY19" fmla="*/ 310383 h 2304066"/>
                  <a:gd name="connsiteX20" fmla="*/ 33799 w 2107067"/>
                  <a:gd name="connsiteY20" fmla="*/ 313042 h 2304066"/>
                  <a:gd name="connsiteX21" fmla="*/ 89435 w 2107067"/>
                  <a:gd name="connsiteY21" fmla="*/ 289304 h 2304066"/>
                  <a:gd name="connsiteX22" fmla="*/ 181420 w 2107067"/>
                  <a:gd name="connsiteY22" fmla="*/ 238119 h 2304066"/>
                  <a:gd name="connsiteX23" fmla="*/ 303819 w 2107067"/>
                  <a:gd name="connsiteY23" fmla="*/ 187675 h 2304066"/>
                  <a:gd name="connsiteX24" fmla="*/ 449215 w 2107067"/>
                  <a:gd name="connsiteY24" fmla="*/ 164679 h 2304066"/>
                  <a:gd name="connsiteX25" fmla="*/ 1007444 w 2107067"/>
                  <a:gd name="connsiteY25" fmla="*/ 0 h 2304066"/>
                  <a:gd name="connsiteX26" fmla="*/ 2107067 w 2107067"/>
                  <a:gd name="connsiteY26" fmla="*/ 953887 h 2304066"/>
                  <a:gd name="connsiteX27" fmla="*/ 2107067 w 2107067"/>
                  <a:gd name="connsiteY27" fmla="*/ 2304066 h 2304066"/>
                  <a:gd name="connsiteX28" fmla="*/ 665098 w 2107067"/>
                  <a:gd name="connsiteY28" fmla="*/ 2304066 h 2304066"/>
                  <a:gd name="connsiteX29" fmla="*/ 0 w 2107067"/>
                  <a:gd name="connsiteY29" fmla="*/ 1727116 h 2304066"/>
                  <a:gd name="connsiteX30" fmla="*/ 5610 w 2107067"/>
                  <a:gd name="connsiteY30" fmla="*/ 1731022 h 2304066"/>
                  <a:gd name="connsiteX31" fmla="*/ 41217 w 2107067"/>
                  <a:gd name="connsiteY31" fmla="*/ 1750680 h 2304066"/>
                  <a:gd name="connsiteX32" fmla="*/ 150264 w 2107067"/>
                  <a:gd name="connsiteY32" fmla="*/ 1793705 h 2304066"/>
                  <a:gd name="connsiteX33" fmla="*/ 302336 w 2107067"/>
                  <a:gd name="connsiteY33" fmla="*/ 1828571 h 2304066"/>
                  <a:gd name="connsiteX34" fmla="*/ 486306 w 2107067"/>
                  <a:gd name="connsiteY34" fmla="*/ 1842665 h 2304066"/>
                  <a:gd name="connsiteX35" fmla="*/ 784516 w 2107067"/>
                  <a:gd name="connsiteY35" fmla="*/ 1803349 h 2304066"/>
                  <a:gd name="connsiteX36" fmla="*/ 1018929 w 2107067"/>
                  <a:gd name="connsiteY36" fmla="*/ 1688368 h 2304066"/>
                  <a:gd name="connsiteX37" fmla="*/ 1171743 w 2107067"/>
                  <a:gd name="connsiteY37" fmla="*/ 1501430 h 2304066"/>
                  <a:gd name="connsiteX38" fmla="*/ 1226637 w 2107067"/>
                  <a:gd name="connsiteY38" fmla="*/ 1246246 h 2304066"/>
                  <a:gd name="connsiteX39" fmla="*/ 1196965 w 2107067"/>
                  <a:gd name="connsiteY39" fmla="*/ 1085272 h 2304066"/>
                  <a:gd name="connsiteX40" fmla="*/ 1111656 w 2107067"/>
                  <a:gd name="connsiteY40" fmla="*/ 951003 h 2304066"/>
                  <a:gd name="connsiteX41" fmla="*/ 975904 w 2107067"/>
                  <a:gd name="connsiteY41" fmla="*/ 852342 h 2304066"/>
                  <a:gd name="connsiteX42" fmla="*/ 794901 w 2107067"/>
                  <a:gd name="connsiteY42" fmla="*/ 801157 h 2304066"/>
                  <a:gd name="connsiteX43" fmla="*/ 794901 w 2107067"/>
                  <a:gd name="connsiteY43" fmla="*/ 796706 h 2304066"/>
                  <a:gd name="connsiteX44" fmla="*/ 944006 w 2107067"/>
                  <a:gd name="connsiteY44" fmla="*/ 734393 h 2304066"/>
                  <a:gd name="connsiteX45" fmla="*/ 1051569 w 2107067"/>
                  <a:gd name="connsiteY45" fmla="*/ 633507 h 2304066"/>
                  <a:gd name="connsiteX46" fmla="*/ 1116849 w 2107067"/>
                  <a:gd name="connsiteY46" fmla="*/ 498496 h 2304066"/>
                  <a:gd name="connsiteX47" fmla="*/ 1139103 w 2107067"/>
                  <a:gd name="connsiteY47" fmla="*/ 335297 h 2304066"/>
                  <a:gd name="connsiteX48" fmla="*/ 1101271 w 2107067"/>
                  <a:gd name="connsiteY48" fmla="*/ 132781 h 2304066"/>
                  <a:gd name="connsiteX49" fmla="*/ 1054536 w 2107067"/>
                  <a:gd name="connsiteY49" fmla="*/ 50069 h 2304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107067" h="2304066">
                    <a:moveTo>
                      <a:pt x="163419" y="966904"/>
                    </a:moveTo>
                    <a:lnTo>
                      <a:pt x="194031" y="971774"/>
                    </a:lnTo>
                    <a:lnTo>
                      <a:pt x="360197" y="971774"/>
                    </a:lnTo>
                    <a:cubicBezTo>
                      <a:pt x="430423" y="971774"/>
                      <a:pt x="491499" y="978698"/>
                      <a:pt x="543426" y="992545"/>
                    </a:cubicBezTo>
                    <a:cubicBezTo>
                      <a:pt x="595353" y="1006392"/>
                      <a:pt x="638378" y="1025927"/>
                      <a:pt x="672502" y="1051148"/>
                    </a:cubicBezTo>
                    <a:cubicBezTo>
                      <a:pt x="706625" y="1076370"/>
                      <a:pt x="732341" y="1106784"/>
                      <a:pt x="749650" y="1142392"/>
                    </a:cubicBezTo>
                    <a:cubicBezTo>
                      <a:pt x="766959" y="1177999"/>
                      <a:pt x="775614" y="1218057"/>
                      <a:pt x="775614" y="1262566"/>
                    </a:cubicBezTo>
                    <a:cubicBezTo>
                      <a:pt x="775614" y="1303118"/>
                      <a:pt x="768443" y="1339962"/>
                      <a:pt x="754101" y="1373096"/>
                    </a:cubicBezTo>
                    <a:cubicBezTo>
                      <a:pt x="746930" y="1389664"/>
                      <a:pt x="737905" y="1404995"/>
                      <a:pt x="727025" y="1419089"/>
                    </a:cubicBezTo>
                    <a:lnTo>
                      <a:pt x="707462" y="1438843"/>
                    </a:lnTo>
                    <a:close/>
                    <a:moveTo>
                      <a:pt x="449215" y="164679"/>
                    </a:moveTo>
                    <a:cubicBezTo>
                      <a:pt x="494713" y="164679"/>
                      <a:pt x="534277" y="170861"/>
                      <a:pt x="567906" y="183225"/>
                    </a:cubicBezTo>
                    <a:cubicBezTo>
                      <a:pt x="601535" y="195588"/>
                      <a:pt x="628982" y="212403"/>
                      <a:pt x="650247" y="233668"/>
                    </a:cubicBezTo>
                    <a:cubicBezTo>
                      <a:pt x="671512" y="254933"/>
                      <a:pt x="687585" y="280155"/>
                      <a:pt x="698465" y="309333"/>
                    </a:cubicBezTo>
                    <a:cubicBezTo>
                      <a:pt x="709345" y="338511"/>
                      <a:pt x="714785" y="369420"/>
                      <a:pt x="714785" y="402060"/>
                    </a:cubicBezTo>
                    <a:cubicBezTo>
                      <a:pt x="714785" y="444591"/>
                      <a:pt x="706872" y="483412"/>
                      <a:pt x="691047" y="518525"/>
                    </a:cubicBezTo>
                    <a:cubicBezTo>
                      <a:pt x="675222" y="553638"/>
                      <a:pt x="652225" y="583557"/>
                      <a:pt x="622058" y="608285"/>
                    </a:cubicBezTo>
                    <a:cubicBezTo>
                      <a:pt x="591891" y="633012"/>
                      <a:pt x="554553" y="652052"/>
                      <a:pt x="510044" y="665404"/>
                    </a:cubicBezTo>
                    <a:lnTo>
                      <a:pt x="447542" y="678520"/>
                    </a:lnTo>
                    <a:lnTo>
                      <a:pt x="23160" y="310383"/>
                    </a:lnTo>
                    <a:lnTo>
                      <a:pt x="33799" y="313042"/>
                    </a:lnTo>
                    <a:cubicBezTo>
                      <a:pt x="45668" y="313042"/>
                      <a:pt x="64213" y="305130"/>
                      <a:pt x="89435" y="289304"/>
                    </a:cubicBezTo>
                    <a:cubicBezTo>
                      <a:pt x="114657" y="273479"/>
                      <a:pt x="145318" y="256417"/>
                      <a:pt x="181420" y="238119"/>
                    </a:cubicBezTo>
                    <a:cubicBezTo>
                      <a:pt x="217522" y="219821"/>
                      <a:pt x="258321" y="203006"/>
                      <a:pt x="303819" y="187675"/>
                    </a:cubicBezTo>
                    <a:cubicBezTo>
                      <a:pt x="349317" y="172345"/>
                      <a:pt x="397783" y="164679"/>
                      <a:pt x="449215" y="164679"/>
                    </a:cubicBezTo>
                    <a:close/>
                    <a:moveTo>
                      <a:pt x="1007444" y="0"/>
                    </a:moveTo>
                    <a:lnTo>
                      <a:pt x="2107067" y="953887"/>
                    </a:lnTo>
                    <a:lnTo>
                      <a:pt x="2107067" y="2304066"/>
                    </a:lnTo>
                    <a:lnTo>
                      <a:pt x="665098" y="2304066"/>
                    </a:lnTo>
                    <a:lnTo>
                      <a:pt x="0" y="1727116"/>
                    </a:lnTo>
                    <a:lnTo>
                      <a:pt x="5610" y="1731022"/>
                    </a:lnTo>
                    <a:cubicBezTo>
                      <a:pt x="15006" y="1736709"/>
                      <a:pt x="26875" y="1743262"/>
                      <a:pt x="41217" y="1750680"/>
                    </a:cubicBezTo>
                    <a:cubicBezTo>
                      <a:pt x="69900" y="1765516"/>
                      <a:pt x="106249" y="1779858"/>
                      <a:pt x="150264" y="1793705"/>
                    </a:cubicBezTo>
                    <a:cubicBezTo>
                      <a:pt x="194278" y="1807553"/>
                      <a:pt x="244969" y="1819174"/>
                      <a:pt x="302336" y="1828571"/>
                    </a:cubicBezTo>
                    <a:cubicBezTo>
                      <a:pt x="359703" y="1837967"/>
                      <a:pt x="421026" y="1842665"/>
                      <a:pt x="486306" y="1842665"/>
                    </a:cubicBezTo>
                    <a:cubicBezTo>
                      <a:pt x="594116" y="1842665"/>
                      <a:pt x="693520" y="1829560"/>
                      <a:pt x="784516" y="1803349"/>
                    </a:cubicBezTo>
                    <a:cubicBezTo>
                      <a:pt x="875512" y="1777138"/>
                      <a:pt x="953650" y="1738811"/>
                      <a:pt x="1018929" y="1688368"/>
                    </a:cubicBezTo>
                    <a:cubicBezTo>
                      <a:pt x="1084209" y="1637924"/>
                      <a:pt x="1135147" y="1575612"/>
                      <a:pt x="1171743" y="1501430"/>
                    </a:cubicBezTo>
                    <a:cubicBezTo>
                      <a:pt x="1208339" y="1427249"/>
                      <a:pt x="1226637" y="1342187"/>
                      <a:pt x="1226637" y="1246246"/>
                    </a:cubicBezTo>
                    <a:cubicBezTo>
                      <a:pt x="1226637" y="1188879"/>
                      <a:pt x="1216747" y="1135221"/>
                      <a:pt x="1196965" y="1085272"/>
                    </a:cubicBezTo>
                    <a:cubicBezTo>
                      <a:pt x="1177183" y="1035323"/>
                      <a:pt x="1148747" y="990567"/>
                      <a:pt x="1111656" y="951003"/>
                    </a:cubicBezTo>
                    <a:cubicBezTo>
                      <a:pt x="1074565" y="911440"/>
                      <a:pt x="1029315" y="878553"/>
                      <a:pt x="975904" y="852342"/>
                    </a:cubicBezTo>
                    <a:cubicBezTo>
                      <a:pt x="922493" y="826131"/>
                      <a:pt x="862159" y="809069"/>
                      <a:pt x="794901" y="801157"/>
                    </a:cubicBezTo>
                    <a:lnTo>
                      <a:pt x="794901" y="796706"/>
                    </a:lnTo>
                    <a:cubicBezTo>
                      <a:pt x="851279" y="782859"/>
                      <a:pt x="900981" y="762088"/>
                      <a:pt x="944006" y="734393"/>
                    </a:cubicBezTo>
                    <a:cubicBezTo>
                      <a:pt x="987031" y="706699"/>
                      <a:pt x="1022886" y="673070"/>
                      <a:pt x="1051569" y="633507"/>
                    </a:cubicBezTo>
                    <a:cubicBezTo>
                      <a:pt x="1080253" y="593943"/>
                      <a:pt x="1102013" y="548939"/>
                      <a:pt x="1116849" y="498496"/>
                    </a:cubicBezTo>
                    <a:cubicBezTo>
                      <a:pt x="1131685" y="448053"/>
                      <a:pt x="1139103" y="393653"/>
                      <a:pt x="1139103" y="335297"/>
                    </a:cubicBezTo>
                    <a:cubicBezTo>
                      <a:pt x="1139103" y="260126"/>
                      <a:pt x="1126492" y="192621"/>
                      <a:pt x="1101271" y="132781"/>
                    </a:cubicBezTo>
                    <a:cubicBezTo>
                      <a:pt x="1088660" y="102861"/>
                      <a:pt x="1073082" y="75290"/>
                      <a:pt x="1054536" y="50069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 16">
                <a:extLst>
                  <a:ext uri="{FF2B5EF4-FFF2-40B4-BE49-F238E27FC236}">
                    <a16:creationId xmlns:a16="http://schemas.microsoft.com/office/drawing/2014/main" id="{99B2BF4F-AED6-4A6E-AF36-8AB2A6FCF507}"/>
                  </a:ext>
                </a:extLst>
              </p:cNvPr>
              <p:cNvSpPr/>
              <p:nvPr/>
            </p:nvSpPr>
            <p:spPr>
              <a:xfrm>
                <a:off x="2244624" y="4244929"/>
                <a:ext cx="1283340" cy="1988065"/>
              </a:xfrm>
              <a:custGeom>
                <a:avLst/>
                <a:gdLst/>
                <a:ahLst/>
                <a:cxnLst/>
                <a:rect l="l" t="t" r="r" b="b"/>
                <a:pathLst>
                  <a:path w="1283340" h="1988065">
                    <a:moveTo>
                      <a:pt x="618674" y="0"/>
                    </a:moveTo>
                    <a:cubicBezTo>
                      <a:pt x="711648" y="0"/>
                      <a:pt x="793990" y="10880"/>
                      <a:pt x="865699" y="32640"/>
                    </a:cubicBezTo>
                    <a:cubicBezTo>
                      <a:pt x="937407" y="54400"/>
                      <a:pt x="997742" y="85804"/>
                      <a:pt x="1046701" y="126851"/>
                    </a:cubicBezTo>
                    <a:cubicBezTo>
                      <a:pt x="1095661" y="167898"/>
                      <a:pt x="1132752" y="218341"/>
                      <a:pt x="1157974" y="278181"/>
                    </a:cubicBezTo>
                    <a:cubicBezTo>
                      <a:pt x="1183195" y="338021"/>
                      <a:pt x="1195806" y="405526"/>
                      <a:pt x="1195806" y="480697"/>
                    </a:cubicBezTo>
                    <a:cubicBezTo>
                      <a:pt x="1195806" y="539053"/>
                      <a:pt x="1188388" y="593453"/>
                      <a:pt x="1173552" y="643896"/>
                    </a:cubicBezTo>
                    <a:cubicBezTo>
                      <a:pt x="1158716" y="694339"/>
                      <a:pt x="1136956" y="739343"/>
                      <a:pt x="1108272" y="778907"/>
                    </a:cubicBezTo>
                    <a:cubicBezTo>
                      <a:pt x="1079589" y="818470"/>
                      <a:pt x="1043734" y="852099"/>
                      <a:pt x="1000709" y="879793"/>
                    </a:cubicBezTo>
                    <a:cubicBezTo>
                      <a:pt x="957684" y="907488"/>
                      <a:pt x="907982" y="928259"/>
                      <a:pt x="851604" y="942106"/>
                    </a:cubicBezTo>
                    <a:lnTo>
                      <a:pt x="851604" y="946557"/>
                    </a:lnTo>
                    <a:cubicBezTo>
                      <a:pt x="918862" y="954469"/>
                      <a:pt x="979196" y="971531"/>
                      <a:pt x="1032607" y="997742"/>
                    </a:cubicBezTo>
                    <a:cubicBezTo>
                      <a:pt x="1086018" y="1023953"/>
                      <a:pt x="1131268" y="1056840"/>
                      <a:pt x="1168359" y="1096403"/>
                    </a:cubicBezTo>
                    <a:cubicBezTo>
                      <a:pt x="1205450" y="1135967"/>
                      <a:pt x="1233886" y="1180723"/>
                      <a:pt x="1253668" y="1230672"/>
                    </a:cubicBezTo>
                    <a:cubicBezTo>
                      <a:pt x="1273450" y="1280621"/>
                      <a:pt x="1283340" y="1334279"/>
                      <a:pt x="1283340" y="1391646"/>
                    </a:cubicBezTo>
                    <a:cubicBezTo>
                      <a:pt x="1283340" y="1487587"/>
                      <a:pt x="1265042" y="1572649"/>
                      <a:pt x="1228446" y="1646830"/>
                    </a:cubicBezTo>
                    <a:cubicBezTo>
                      <a:pt x="1191850" y="1721012"/>
                      <a:pt x="1140912" y="1783324"/>
                      <a:pt x="1075632" y="1833768"/>
                    </a:cubicBezTo>
                    <a:cubicBezTo>
                      <a:pt x="1010353" y="1884211"/>
                      <a:pt x="932215" y="1922538"/>
                      <a:pt x="841219" y="1948749"/>
                    </a:cubicBezTo>
                    <a:cubicBezTo>
                      <a:pt x="750223" y="1974960"/>
                      <a:pt x="650819" y="1988065"/>
                      <a:pt x="543009" y="1988065"/>
                    </a:cubicBezTo>
                    <a:cubicBezTo>
                      <a:pt x="477729" y="1988065"/>
                      <a:pt x="416406" y="1983367"/>
                      <a:pt x="359039" y="1973971"/>
                    </a:cubicBezTo>
                    <a:cubicBezTo>
                      <a:pt x="301672" y="1964574"/>
                      <a:pt x="250981" y="1952953"/>
                      <a:pt x="206967" y="1939105"/>
                    </a:cubicBezTo>
                    <a:cubicBezTo>
                      <a:pt x="162952" y="1925258"/>
                      <a:pt x="126603" y="1910916"/>
                      <a:pt x="97920" y="1896080"/>
                    </a:cubicBezTo>
                    <a:cubicBezTo>
                      <a:pt x="69236" y="1881244"/>
                      <a:pt x="50444" y="1869869"/>
                      <a:pt x="41542" y="1861957"/>
                    </a:cubicBezTo>
                    <a:cubicBezTo>
                      <a:pt x="32640" y="1854044"/>
                      <a:pt x="25964" y="1845142"/>
                      <a:pt x="21513" y="1835251"/>
                    </a:cubicBezTo>
                    <a:cubicBezTo>
                      <a:pt x="17062" y="1825360"/>
                      <a:pt x="13106" y="1813739"/>
                      <a:pt x="9644" y="1800386"/>
                    </a:cubicBezTo>
                    <a:cubicBezTo>
                      <a:pt x="6182" y="1787033"/>
                      <a:pt x="3709" y="1770219"/>
                      <a:pt x="2226" y="1749943"/>
                    </a:cubicBezTo>
                    <a:cubicBezTo>
                      <a:pt x="742" y="1729666"/>
                      <a:pt x="0" y="1705186"/>
                      <a:pt x="0" y="1676503"/>
                    </a:cubicBezTo>
                    <a:cubicBezTo>
                      <a:pt x="0" y="1629027"/>
                      <a:pt x="3957" y="1596139"/>
                      <a:pt x="11869" y="1577841"/>
                    </a:cubicBezTo>
                    <a:cubicBezTo>
                      <a:pt x="19782" y="1559543"/>
                      <a:pt x="31651" y="1550394"/>
                      <a:pt x="47476" y="1550394"/>
                    </a:cubicBezTo>
                    <a:cubicBezTo>
                      <a:pt x="57367" y="1550394"/>
                      <a:pt x="74429" y="1557071"/>
                      <a:pt x="98662" y="1570423"/>
                    </a:cubicBezTo>
                    <a:cubicBezTo>
                      <a:pt x="122894" y="1583776"/>
                      <a:pt x="153803" y="1598118"/>
                      <a:pt x="191389" y="1613449"/>
                    </a:cubicBezTo>
                    <a:cubicBezTo>
                      <a:pt x="228974" y="1628779"/>
                      <a:pt x="272988" y="1643121"/>
                      <a:pt x="323432" y="1656474"/>
                    </a:cubicBezTo>
                    <a:cubicBezTo>
                      <a:pt x="373875" y="1669827"/>
                      <a:pt x="431242" y="1676503"/>
                      <a:pt x="495533" y="1676503"/>
                    </a:cubicBezTo>
                    <a:cubicBezTo>
                      <a:pt x="549933" y="1676503"/>
                      <a:pt x="597903" y="1670074"/>
                      <a:pt x="639445" y="1657216"/>
                    </a:cubicBezTo>
                    <a:cubicBezTo>
                      <a:pt x="680987" y="1644357"/>
                      <a:pt x="716346" y="1626307"/>
                      <a:pt x="745525" y="1603063"/>
                    </a:cubicBezTo>
                    <a:cubicBezTo>
                      <a:pt x="774703" y="1579820"/>
                      <a:pt x="796462" y="1551631"/>
                      <a:pt x="810804" y="1518496"/>
                    </a:cubicBezTo>
                    <a:cubicBezTo>
                      <a:pt x="825146" y="1485362"/>
                      <a:pt x="832317" y="1448518"/>
                      <a:pt x="832317" y="1407966"/>
                    </a:cubicBezTo>
                    <a:cubicBezTo>
                      <a:pt x="832317" y="1363457"/>
                      <a:pt x="823662" y="1323399"/>
                      <a:pt x="806353" y="1287792"/>
                    </a:cubicBezTo>
                    <a:cubicBezTo>
                      <a:pt x="789044" y="1252184"/>
                      <a:pt x="763328" y="1221770"/>
                      <a:pt x="729205" y="1196548"/>
                    </a:cubicBezTo>
                    <a:cubicBezTo>
                      <a:pt x="695081" y="1171327"/>
                      <a:pt x="652056" y="1151792"/>
                      <a:pt x="600129" y="1137945"/>
                    </a:cubicBezTo>
                    <a:cubicBezTo>
                      <a:pt x="548202" y="1124098"/>
                      <a:pt x="487126" y="1117174"/>
                      <a:pt x="416900" y="1117174"/>
                    </a:cubicBezTo>
                    <a:lnTo>
                      <a:pt x="250734" y="1117174"/>
                    </a:lnTo>
                    <a:cubicBezTo>
                      <a:pt x="237876" y="1117174"/>
                      <a:pt x="226996" y="1115443"/>
                      <a:pt x="218094" y="1111981"/>
                    </a:cubicBezTo>
                    <a:cubicBezTo>
                      <a:pt x="209192" y="1108520"/>
                      <a:pt x="201774" y="1101349"/>
                      <a:pt x="195839" y="1090469"/>
                    </a:cubicBezTo>
                    <a:cubicBezTo>
                      <a:pt x="189905" y="1079589"/>
                      <a:pt x="185701" y="1064505"/>
                      <a:pt x="183229" y="1045218"/>
                    </a:cubicBezTo>
                    <a:cubicBezTo>
                      <a:pt x="180756" y="1025931"/>
                      <a:pt x="179519" y="1000957"/>
                      <a:pt x="179519" y="970295"/>
                    </a:cubicBezTo>
                    <a:cubicBezTo>
                      <a:pt x="179519" y="941611"/>
                      <a:pt x="180756" y="918120"/>
                      <a:pt x="183229" y="899822"/>
                    </a:cubicBezTo>
                    <a:cubicBezTo>
                      <a:pt x="185701" y="881524"/>
                      <a:pt x="189658" y="867430"/>
                      <a:pt x="195098" y="857539"/>
                    </a:cubicBezTo>
                    <a:cubicBezTo>
                      <a:pt x="200538" y="847648"/>
                      <a:pt x="207461" y="840724"/>
                      <a:pt x="215868" y="836768"/>
                    </a:cubicBezTo>
                    <a:cubicBezTo>
                      <a:pt x="224276" y="832812"/>
                      <a:pt x="234414" y="830833"/>
                      <a:pt x="246283" y="830833"/>
                    </a:cubicBezTo>
                    <a:lnTo>
                      <a:pt x="413933" y="830833"/>
                    </a:lnTo>
                    <a:cubicBezTo>
                      <a:pt x="471300" y="830833"/>
                      <a:pt x="522238" y="824157"/>
                      <a:pt x="566747" y="810804"/>
                    </a:cubicBezTo>
                    <a:cubicBezTo>
                      <a:pt x="611256" y="797452"/>
                      <a:pt x="648594" y="778412"/>
                      <a:pt x="678761" y="753685"/>
                    </a:cubicBezTo>
                    <a:cubicBezTo>
                      <a:pt x="708928" y="728957"/>
                      <a:pt x="731925" y="699038"/>
                      <a:pt x="747750" y="663925"/>
                    </a:cubicBezTo>
                    <a:cubicBezTo>
                      <a:pt x="763575" y="628812"/>
                      <a:pt x="771488" y="589991"/>
                      <a:pt x="771488" y="547460"/>
                    </a:cubicBezTo>
                    <a:cubicBezTo>
                      <a:pt x="771488" y="514820"/>
                      <a:pt x="766048" y="483911"/>
                      <a:pt x="755168" y="454733"/>
                    </a:cubicBezTo>
                    <a:cubicBezTo>
                      <a:pt x="744288" y="425555"/>
                      <a:pt x="728215" y="400333"/>
                      <a:pt x="706950" y="379068"/>
                    </a:cubicBezTo>
                    <a:cubicBezTo>
                      <a:pt x="685685" y="357803"/>
                      <a:pt x="658238" y="340988"/>
                      <a:pt x="624609" y="328625"/>
                    </a:cubicBezTo>
                    <a:cubicBezTo>
                      <a:pt x="590980" y="316261"/>
                      <a:pt x="551416" y="310079"/>
                      <a:pt x="505918" y="310079"/>
                    </a:cubicBezTo>
                    <a:cubicBezTo>
                      <a:pt x="454486" y="310079"/>
                      <a:pt x="406020" y="317745"/>
                      <a:pt x="360522" y="333075"/>
                    </a:cubicBezTo>
                    <a:cubicBezTo>
                      <a:pt x="315024" y="348406"/>
                      <a:pt x="274225" y="365221"/>
                      <a:pt x="238123" y="383519"/>
                    </a:cubicBezTo>
                    <a:cubicBezTo>
                      <a:pt x="202021" y="401817"/>
                      <a:pt x="171360" y="418879"/>
                      <a:pt x="146138" y="434704"/>
                    </a:cubicBezTo>
                    <a:cubicBezTo>
                      <a:pt x="120916" y="450530"/>
                      <a:pt x="102371" y="458442"/>
                      <a:pt x="90502" y="458442"/>
                    </a:cubicBezTo>
                    <a:cubicBezTo>
                      <a:pt x="82589" y="458442"/>
                      <a:pt x="75665" y="456711"/>
                      <a:pt x="69731" y="453250"/>
                    </a:cubicBezTo>
                    <a:cubicBezTo>
                      <a:pt x="63796" y="449788"/>
                      <a:pt x="58851" y="443111"/>
                      <a:pt x="54895" y="433221"/>
                    </a:cubicBezTo>
                    <a:cubicBezTo>
                      <a:pt x="50938" y="423330"/>
                      <a:pt x="47971" y="408988"/>
                      <a:pt x="45993" y="390195"/>
                    </a:cubicBezTo>
                    <a:cubicBezTo>
                      <a:pt x="44015" y="371403"/>
                      <a:pt x="43026" y="347170"/>
                      <a:pt x="43026" y="317497"/>
                    </a:cubicBezTo>
                    <a:cubicBezTo>
                      <a:pt x="43026" y="292770"/>
                      <a:pt x="43520" y="272247"/>
                      <a:pt x="44509" y="255927"/>
                    </a:cubicBezTo>
                    <a:cubicBezTo>
                      <a:pt x="45498" y="239607"/>
                      <a:pt x="47476" y="226007"/>
                      <a:pt x="50444" y="215127"/>
                    </a:cubicBezTo>
                    <a:cubicBezTo>
                      <a:pt x="53411" y="204247"/>
                      <a:pt x="57120" y="194851"/>
                      <a:pt x="61571" y="186938"/>
                    </a:cubicBezTo>
                    <a:cubicBezTo>
                      <a:pt x="66022" y="179025"/>
                      <a:pt x="73193" y="170371"/>
                      <a:pt x="83084" y="160974"/>
                    </a:cubicBezTo>
                    <a:cubicBezTo>
                      <a:pt x="92974" y="151578"/>
                      <a:pt x="113251" y="137483"/>
                      <a:pt x="143912" y="118691"/>
                    </a:cubicBezTo>
                    <a:cubicBezTo>
                      <a:pt x="174574" y="99898"/>
                      <a:pt x="213148" y="81600"/>
                      <a:pt x="259636" y="63797"/>
                    </a:cubicBezTo>
                    <a:cubicBezTo>
                      <a:pt x="306123" y="45993"/>
                      <a:pt x="359781" y="30910"/>
                      <a:pt x="420609" y="18546"/>
                    </a:cubicBezTo>
                    <a:cubicBezTo>
                      <a:pt x="481438" y="6182"/>
                      <a:pt x="547460" y="0"/>
                      <a:pt x="6186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1" name="Rectangle 58">
              <a:extLst>
                <a:ext uri="{FF2B5EF4-FFF2-40B4-BE49-F238E27FC236}">
                  <a16:creationId xmlns:a16="http://schemas.microsoft.com/office/drawing/2014/main" id="{E33A2199-F47C-48A5-B08A-9250BE79C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9701" y="2817418"/>
              <a:ext cx="119331" cy="27604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+mn-ea"/>
                  <a:cs typeface="+mn-cs"/>
                </a:rPr>
                <a:t>a</a:t>
              </a:r>
              <a:endPara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Figura a mano libera: forma 72">
              <a:extLst>
                <a:ext uri="{FF2B5EF4-FFF2-40B4-BE49-F238E27FC236}">
                  <a16:creationId xmlns:a16="http://schemas.microsoft.com/office/drawing/2014/main" id="{46ACF9B2-1886-433F-8A90-58DA43577978}"/>
                </a:ext>
              </a:extLst>
            </p:cNvPr>
            <p:cNvSpPr/>
            <p:nvPr/>
          </p:nvSpPr>
          <p:spPr>
            <a:xfrm>
              <a:off x="6938197" y="3917023"/>
              <a:ext cx="1439908" cy="1542804"/>
            </a:xfrm>
            <a:custGeom>
              <a:avLst/>
              <a:gdLst>
                <a:gd name="connsiteX0" fmla="*/ 0 w 1350784"/>
                <a:gd name="connsiteY0" fmla="*/ 0 h 1182729"/>
                <a:gd name="connsiteX1" fmla="*/ 1350784 w 1350784"/>
                <a:gd name="connsiteY1" fmla="*/ 0 h 1182729"/>
                <a:gd name="connsiteX2" fmla="*/ 1350784 w 1350784"/>
                <a:gd name="connsiteY2" fmla="*/ 1182729 h 1182729"/>
                <a:gd name="connsiteX3" fmla="*/ 0 w 1350784"/>
                <a:gd name="connsiteY3" fmla="*/ 1182729 h 1182729"/>
                <a:gd name="connsiteX4" fmla="*/ 0 w 1350784"/>
                <a:gd name="connsiteY4" fmla="*/ 0 h 118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784" h="1182729">
                  <a:moveTo>
                    <a:pt x="0" y="0"/>
                  </a:moveTo>
                  <a:lnTo>
                    <a:pt x="1350784" y="0"/>
                  </a:lnTo>
                  <a:lnTo>
                    <a:pt x="1350784" y="1182729"/>
                  </a:lnTo>
                  <a:lnTo>
                    <a:pt x="0" y="1182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in 364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prodotti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50,5 Mld di $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di surplus commerciale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6" name="Rettangolo 75">
            <a:extLst>
              <a:ext uri="{FF2B5EF4-FFF2-40B4-BE49-F238E27FC236}">
                <a16:creationId xmlns:a16="http://schemas.microsoft.com/office/drawing/2014/main" id="{749E0F5D-C391-4A8C-B533-BAC5CF0E15D7}"/>
              </a:ext>
            </a:extLst>
          </p:cNvPr>
          <p:cNvSpPr/>
          <p:nvPr/>
        </p:nvSpPr>
        <p:spPr>
          <a:xfrm>
            <a:off x="2170332" y="2919220"/>
            <a:ext cx="2247939" cy="6363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1" i="0" u="none" strike="noStrike" kern="1200" cap="none" spc="0" normalizeH="0" baseline="0" noProof="0" dirty="0">
                <a:ln w="13462">
                  <a:solidFill>
                    <a:prstClr val="black"/>
                  </a:solidFill>
                  <a:prstDash val="solid"/>
                </a:ln>
                <a:solidFill>
                  <a:srgbClr val="E7E6E6">
                    <a:lumMod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L’Italia è …</a:t>
            </a:r>
          </a:p>
        </p:txBody>
      </p: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6737293A-6069-D5E3-A2D3-6B5F3BA7995E}"/>
              </a:ext>
            </a:extLst>
          </p:cNvPr>
          <p:cNvGrpSpPr/>
          <p:nvPr/>
        </p:nvGrpSpPr>
        <p:grpSpPr>
          <a:xfrm>
            <a:off x="4326123" y="2100011"/>
            <a:ext cx="1468024" cy="2581350"/>
            <a:chOff x="3895813" y="2100011"/>
            <a:chExt cx="1468024" cy="2581350"/>
          </a:xfrm>
        </p:grpSpPr>
        <p:sp>
          <p:nvSpPr>
            <p:cNvPr id="70" name="Forma a L 69">
              <a:extLst>
                <a:ext uri="{FF2B5EF4-FFF2-40B4-BE49-F238E27FC236}">
                  <a16:creationId xmlns:a16="http://schemas.microsoft.com/office/drawing/2014/main" id="{73620DE2-5F89-482C-910F-5AD43A1F35FC}"/>
                </a:ext>
              </a:extLst>
            </p:cNvPr>
            <p:cNvSpPr/>
            <p:nvPr/>
          </p:nvSpPr>
          <p:spPr>
            <a:xfrm rot="10800000">
              <a:off x="3974954" y="3005491"/>
              <a:ext cx="1343131" cy="805566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igura a mano libera: forma 70">
              <a:extLst>
                <a:ext uri="{FF2B5EF4-FFF2-40B4-BE49-F238E27FC236}">
                  <a16:creationId xmlns:a16="http://schemas.microsoft.com/office/drawing/2014/main" id="{BDB680C4-A8E0-4824-8EA0-890322455FA9}"/>
                </a:ext>
              </a:extLst>
            </p:cNvPr>
            <p:cNvSpPr/>
            <p:nvPr/>
          </p:nvSpPr>
          <p:spPr>
            <a:xfrm>
              <a:off x="3895813" y="3138557"/>
              <a:ext cx="1468024" cy="1542804"/>
            </a:xfrm>
            <a:custGeom>
              <a:avLst/>
              <a:gdLst>
                <a:gd name="connsiteX0" fmla="*/ 0 w 1350784"/>
                <a:gd name="connsiteY0" fmla="*/ 0 h 1182729"/>
                <a:gd name="connsiteX1" fmla="*/ 1350784 w 1350784"/>
                <a:gd name="connsiteY1" fmla="*/ 0 h 1182729"/>
                <a:gd name="connsiteX2" fmla="*/ 1350784 w 1350784"/>
                <a:gd name="connsiteY2" fmla="*/ 1182729 h 1182729"/>
                <a:gd name="connsiteX3" fmla="*/ 0 w 1350784"/>
                <a:gd name="connsiteY3" fmla="*/ 1182729 h 1182729"/>
                <a:gd name="connsiteX4" fmla="*/ 0 w 1350784"/>
                <a:gd name="connsiteY4" fmla="*/ 0 h 118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784" h="1182729">
                  <a:moveTo>
                    <a:pt x="0" y="0"/>
                  </a:moveTo>
                  <a:lnTo>
                    <a:pt x="1350784" y="0"/>
                  </a:lnTo>
                  <a:lnTo>
                    <a:pt x="1350784" y="1182729"/>
                  </a:lnTo>
                  <a:lnTo>
                    <a:pt x="0" y="1182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marR="0" lvl="0" indent="0" algn="l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in 232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prodotti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87,6 Mld di $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1" indent="0" algn="l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D6E71"/>
                  </a:solidFill>
                  <a:effectLst/>
                  <a:uLnTx/>
                  <a:uFillTx/>
                  <a:latin typeface="Lato" panose="020F0502020204030203" pitchFamily="34" charset="0"/>
                  <a:ea typeface="+mn-ea"/>
                  <a:cs typeface="+mn-cs"/>
                </a:rPr>
                <a:t>di surplus commerciale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8F93A54A-E118-41F4-B9E9-D7DB3BD6D094}"/>
                </a:ext>
              </a:extLst>
            </p:cNvPr>
            <p:cNvGrpSpPr/>
            <p:nvPr/>
          </p:nvGrpSpPr>
          <p:grpSpPr>
            <a:xfrm>
              <a:off x="4202751" y="2100011"/>
              <a:ext cx="866042" cy="866042"/>
              <a:chOff x="2796081" y="1349973"/>
              <a:chExt cx="965606" cy="9656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6" name="Group 5">
                <a:extLst>
                  <a:ext uri="{FF2B5EF4-FFF2-40B4-BE49-F238E27FC236}">
                    <a16:creationId xmlns:a16="http://schemas.microsoft.com/office/drawing/2014/main" id="{9FF09954-C62F-4D69-83C4-461BA962815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796081" y="1349973"/>
                <a:ext cx="965606" cy="965606"/>
                <a:chOff x="1382806" y="3668806"/>
                <a:chExt cx="3025588" cy="3025588"/>
              </a:xfrm>
            </p:grpSpPr>
            <p:sp>
              <p:nvSpPr>
                <p:cNvPr id="58" name="Rectangle 6">
                  <a:extLst>
                    <a:ext uri="{FF2B5EF4-FFF2-40B4-BE49-F238E27FC236}">
                      <a16:creationId xmlns:a16="http://schemas.microsoft.com/office/drawing/2014/main" id="{1B6FFF88-7FAD-4847-839B-1D6894125EFA}"/>
                    </a:ext>
                  </a:extLst>
                </p:cNvPr>
                <p:cNvSpPr/>
                <p:nvPr/>
              </p:nvSpPr>
              <p:spPr>
                <a:xfrm>
                  <a:off x="1382806" y="3668806"/>
                  <a:ext cx="3025588" cy="30255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7">
                  <a:extLst>
                    <a:ext uri="{FF2B5EF4-FFF2-40B4-BE49-F238E27FC236}">
                      <a16:creationId xmlns:a16="http://schemas.microsoft.com/office/drawing/2014/main" id="{51ABCD11-77EB-4EF8-B49B-142BE5F05917}"/>
                    </a:ext>
                  </a:extLst>
                </p:cNvPr>
                <p:cNvSpPr/>
                <p:nvPr/>
              </p:nvSpPr>
              <p:spPr>
                <a:xfrm>
                  <a:off x="2338093" y="4265700"/>
                  <a:ext cx="1180970" cy="1933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0970" h="1933171">
                      <a:moveTo>
                        <a:pt x="634994" y="0"/>
                      </a:moveTo>
                      <a:cubicBezTo>
                        <a:pt x="672579" y="0"/>
                        <a:pt x="702993" y="742"/>
                        <a:pt x="726237" y="2226"/>
                      </a:cubicBezTo>
                      <a:cubicBezTo>
                        <a:pt x="749481" y="3709"/>
                        <a:pt x="767037" y="6182"/>
                        <a:pt x="778906" y="9644"/>
                      </a:cubicBezTo>
                      <a:cubicBezTo>
                        <a:pt x="790775" y="13106"/>
                        <a:pt x="798688" y="17804"/>
                        <a:pt x="802644" y="23738"/>
                      </a:cubicBezTo>
                      <a:cubicBezTo>
                        <a:pt x="806600" y="29673"/>
                        <a:pt x="808579" y="37091"/>
                        <a:pt x="808579" y="45993"/>
                      </a:cubicBezTo>
                      <a:lnTo>
                        <a:pt x="808579" y="1631994"/>
                      </a:lnTo>
                      <a:lnTo>
                        <a:pt x="1121624" y="1631994"/>
                      </a:lnTo>
                      <a:cubicBezTo>
                        <a:pt x="1130526" y="1631994"/>
                        <a:pt x="1138686" y="1634714"/>
                        <a:pt x="1146104" y="1640154"/>
                      </a:cubicBezTo>
                      <a:cubicBezTo>
                        <a:pt x="1153523" y="1645594"/>
                        <a:pt x="1159952" y="1654248"/>
                        <a:pt x="1165392" y="1666117"/>
                      </a:cubicBezTo>
                      <a:cubicBezTo>
                        <a:pt x="1170832" y="1677986"/>
                        <a:pt x="1174788" y="1693564"/>
                        <a:pt x="1177261" y="1712852"/>
                      </a:cubicBezTo>
                      <a:cubicBezTo>
                        <a:pt x="1179733" y="1732139"/>
                        <a:pt x="1180970" y="1756124"/>
                        <a:pt x="1180970" y="1784808"/>
                      </a:cubicBezTo>
                      <a:cubicBezTo>
                        <a:pt x="1180970" y="1812502"/>
                        <a:pt x="1179486" y="1835993"/>
                        <a:pt x="1176519" y="1855280"/>
                      </a:cubicBezTo>
                      <a:cubicBezTo>
                        <a:pt x="1173552" y="1874567"/>
                        <a:pt x="1169348" y="1889898"/>
                        <a:pt x="1163908" y="1901273"/>
                      </a:cubicBezTo>
                      <a:cubicBezTo>
                        <a:pt x="1158468" y="1912647"/>
                        <a:pt x="1152286" y="1920807"/>
                        <a:pt x="1145363" y="1925753"/>
                      </a:cubicBezTo>
                      <a:cubicBezTo>
                        <a:pt x="1138439" y="1930698"/>
                        <a:pt x="1130526" y="1933171"/>
                        <a:pt x="1121624" y="1933171"/>
                      </a:cubicBezTo>
                      <a:lnTo>
                        <a:pt x="62312" y="1933171"/>
                      </a:lnTo>
                      <a:cubicBezTo>
                        <a:pt x="54400" y="1933171"/>
                        <a:pt x="46982" y="1930698"/>
                        <a:pt x="40058" y="1925753"/>
                      </a:cubicBezTo>
                      <a:cubicBezTo>
                        <a:pt x="33134" y="1920807"/>
                        <a:pt x="26953" y="1912647"/>
                        <a:pt x="21513" y="1901273"/>
                      </a:cubicBezTo>
                      <a:cubicBezTo>
                        <a:pt x="16073" y="1889898"/>
                        <a:pt x="11869" y="1874567"/>
                        <a:pt x="8902" y="1855280"/>
                      </a:cubicBezTo>
                      <a:cubicBezTo>
                        <a:pt x="5934" y="1835993"/>
                        <a:pt x="4451" y="1812502"/>
                        <a:pt x="4451" y="1784808"/>
                      </a:cubicBezTo>
                      <a:cubicBezTo>
                        <a:pt x="4451" y="1756124"/>
                        <a:pt x="5687" y="1732139"/>
                        <a:pt x="8160" y="1712852"/>
                      </a:cubicBezTo>
                      <a:cubicBezTo>
                        <a:pt x="10633" y="1693564"/>
                        <a:pt x="14589" y="1677986"/>
                        <a:pt x="20029" y="1666117"/>
                      </a:cubicBezTo>
                      <a:cubicBezTo>
                        <a:pt x="25469" y="1654248"/>
                        <a:pt x="31651" y="1645594"/>
                        <a:pt x="38574" y="1640154"/>
                      </a:cubicBezTo>
                      <a:cubicBezTo>
                        <a:pt x="45498" y="1634714"/>
                        <a:pt x="53411" y="1631994"/>
                        <a:pt x="62312" y="1631994"/>
                      </a:cubicBezTo>
                      <a:lnTo>
                        <a:pt x="419867" y="1631994"/>
                      </a:lnTo>
                      <a:lnTo>
                        <a:pt x="419867" y="382777"/>
                      </a:lnTo>
                      <a:lnTo>
                        <a:pt x="111272" y="553394"/>
                      </a:lnTo>
                      <a:cubicBezTo>
                        <a:pt x="88523" y="564274"/>
                        <a:pt x="69978" y="570951"/>
                        <a:pt x="55636" y="573423"/>
                      </a:cubicBezTo>
                      <a:cubicBezTo>
                        <a:pt x="41294" y="575896"/>
                        <a:pt x="29920" y="572929"/>
                        <a:pt x="21513" y="564522"/>
                      </a:cubicBezTo>
                      <a:cubicBezTo>
                        <a:pt x="13105" y="556114"/>
                        <a:pt x="7418" y="541525"/>
                        <a:pt x="4451" y="520755"/>
                      </a:cubicBezTo>
                      <a:cubicBezTo>
                        <a:pt x="1484" y="499984"/>
                        <a:pt x="0" y="470806"/>
                        <a:pt x="0" y="433220"/>
                      </a:cubicBezTo>
                      <a:cubicBezTo>
                        <a:pt x="0" y="409482"/>
                        <a:pt x="494" y="389948"/>
                        <a:pt x="1484" y="374617"/>
                      </a:cubicBezTo>
                      <a:cubicBezTo>
                        <a:pt x="2473" y="359286"/>
                        <a:pt x="4945" y="346181"/>
                        <a:pt x="8902" y="335301"/>
                      </a:cubicBezTo>
                      <a:cubicBezTo>
                        <a:pt x="12858" y="324421"/>
                        <a:pt x="18298" y="315519"/>
                        <a:pt x="25222" y="308595"/>
                      </a:cubicBezTo>
                      <a:cubicBezTo>
                        <a:pt x="32145" y="301672"/>
                        <a:pt x="41542" y="294254"/>
                        <a:pt x="53411" y="286341"/>
                      </a:cubicBezTo>
                      <a:lnTo>
                        <a:pt x="465860" y="19288"/>
                      </a:lnTo>
                      <a:cubicBezTo>
                        <a:pt x="470805" y="15331"/>
                        <a:pt x="476987" y="12117"/>
                        <a:pt x="484405" y="9644"/>
                      </a:cubicBezTo>
                      <a:cubicBezTo>
                        <a:pt x="491823" y="7171"/>
                        <a:pt x="501467" y="5193"/>
                        <a:pt x="513336" y="3709"/>
                      </a:cubicBezTo>
                      <a:cubicBezTo>
                        <a:pt x="525205" y="2226"/>
                        <a:pt x="540783" y="1237"/>
                        <a:pt x="560070" y="742"/>
                      </a:cubicBezTo>
                      <a:cubicBezTo>
                        <a:pt x="579358" y="248"/>
                        <a:pt x="604332" y="0"/>
                        <a:pt x="63499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8">
                  <a:extLst>
                    <a:ext uri="{FF2B5EF4-FFF2-40B4-BE49-F238E27FC236}">
                      <a16:creationId xmlns:a16="http://schemas.microsoft.com/office/drawing/2014/main" id="{5B157AE7-D572-4B12-87F2-2C2D64267758}"/>
                    </a:ext>
                  </a:extLst>
                </p:cNvPr>
                <p:cNvSpPr/>
                <p:nvPr/>
              </p:nvSpPr>
              <p:spPr>
                <a:xfrm>
                  <a:off x="2361975" y="4296064"/>
                  <a:ext cx="2046419" cy="2398330"/>
                </a:xfrm>
                <a:custGeom>
                  <a:avLst/>
                  <a:gdLst>
                    <a:gd name="connsiteX0" fmla="*/ 395986 w 2046419"/>
                    <a:gd name="connsiteY0" fmla="*/ 352414 h 2398330"/>
                    <a:gd name="connsiteX1" fmla="*/ 395987 w 2046419"/>
                    <a:gd name="connsiteY1" fmla="*/ 879025 h 2398330"/>
                    <a:gd name="connsiteX2" fmla="*/ 0 w 2046419"/>
                    <a:gd name="connsiteY2" fmla="*/ 535520 h 2398330"/>
                    <a:gd name="connsiteX3" fmla="*/ 12468 w 2046419"/>
                    <a:gd name="connsiteY3" fmla="*/ 542690 h 2398330"/>
                    <a:gd name="connsiteX4" fmla="*/ 31755 w 2046419"/>
                    <a:gd name="connsiteY4" fmla="*/ 543060 h 2398330"/>
                    <a:gd name="connsiteX5" fmla="*/ 87391 w 2046419"/>
                    <a:gd name="connsiteY5" fmla="*/ 523032 h 2398330"/>
                    <a:gd name="connsiteX6" fmla="*/ 780529 w 2046419"/>
                    <a:gd name="connsiteY6" fmla="*/ 0 h 2398330"/>
                    <a:gd name="connsiteX7" fmla="*/ 2046419 w 2046419"/>
                    <a:gd name="connsiteY7" fmla="*/ 1098117 h 2398330"/>
                    <a:gd name="connsiteX8" fmla="*/ 2046419 w 2046419"/>
                    <a:gd name="connsiteY8" fmla="*/ 2398330 h 2398330"/>
                    <a:gd name="connsiteX9" fmla="*/ 599559 w 2046419"/>
                    <a:gd name="connsiteY9" fmla="*/ 2398330 h 2398330"/>
                    <a:gd name="connsiteX10" fmla="*/ 22023 w 2046419"/>
                    <a:gd name="connsiteY10" fmla="*/ 1897337 h 2398330"/>
                    <a:gd name="connsiteX11" fmla="*/ 38430 w 2046419"/>
                    <a:gd name="connsiteY11" fmla="*/ 1902806 h 2398330"/>
                    <a:gd name="connsiteX12" fmla="*/ 1097742 w 2046419"/>
                    <a:gd name="connsiteY12" fmla="*/ 1902806 h 2398330"/>
                    <a:gd name="connsiteX13" fmla="*/ 1121481 w 2046419"/>
                    <a:gd name="connsiteY13" fmla="*/ 1895388 h 2398330"/>
                    <a:gd name="connsiteX14" fmla="*/ 1140026 w 2046419"/>
                    <a:gd name="connsiteY14" fmla="*/ 1870908 h 2398330"/>
                    <a:gd name="connsiteX15" fmla="*/ 1152637 w 2046419"/>
                    <a:gd name="connsiteY15" fmla="*/ 1824915 h 2398330"/>
                    <a:gd name="connsiteX16" fmla="*/ 1157088 w 2046419"/>
                    <a:gd name="connsiteY16" fmla="*/ 1754443 h 2398330"/>
                    <a:gd name="connsiteX17" fmla="*/ 1153379 w 2046419"/>
                    <a:gd name="connsiteY17" fmla="*/ 1682487 h 2398330"/>
                    <a:gd name="connsiteX18" fmla="*/ 1141510 w 2046419"/>
                    <a:gd name="connsiteY18" fmla="*/ 1635752 h 2398330"/>
                    <a:gd name="connsiteX19" fmla="*/ 1122222 w 2046419"/>
                    <a:gd name="connsiteY19" fmla="*/ 1609789 h 2398330"/>
                    <a:gd name="connsiteX20" fmla="*/ 1097742 w 2046419"/>
                    <a:gd name="connsiteY20" fmla="*/ 1601629 h 2398330"/>
                    <a:gd name="connsiteX21" fmla="*/ 784697 w 2046419"/>
                    <a:gd name="connsiteY21" fmla="*/ 1601629 h 2398330"/>
                    <a:gd name="connsiteX22" fmla="*/ 784697 w 2046419"/>
                    <a:gd name="connsiteY22" fmla="*/ 15628 h 2398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046419" h="2398330">
                      <a:moveTo>
                        <a:pt x="395986" y="352414"/>
                      </a:moveTo>
                      <a:lnTo>
                        <a:pt x="395987" y="879025"/>
                      </a:lnTo>
                      <a:lnTo>
                        <a:pt x="0" y="535520"/>
                      </a:lnTo>
                      <a:lnTo>
                        <a:pt x="12468" y="542690"/>
                      </a:lnTo>
                      <a:cubicBezTo>
                        <a:pt x="18154" y="544173"/>
                        <a:pt x="24585" y="544297"/>
                        <a:pt x="31755" y="543060"/>
                      </a:cubicBezTo>
                      <a:cubicBezTo>
                        <a:pt x="46097" y="540588"/>
                        <a:pt x="64642" y="533911"/>
                        <a:pt x="87391" y="523032"/>
                      </a:cubicBezTo>
                      <a:close/>
                      <a:moveTo>
                        <a:pt x="780529" y="0"/>
                      </a:moveTo>
                      <a:lnTo>
                        <a:pt x="2046419" y="1098117"/>
                      </a:lnTo>
                      <a:lnTo>
                        <a:pt x="2046419" y="2398330"/>
                      </a:lnTo>
                      <a:lnTo>
                        <a:pt x="599559" y="2398330"/>
                      </a:lnTo>
                      <a:lnTo>
                        <a:pt x="22023" y="1897337"/>
                      </a:lnTo>
                      <a:lnTo>
                        <a:pt x="38430" y="1902806"/>
                      </a:lnTo>
                      <a:lnTo>
                        <a:pt x="1097742" y="1902806"/>
                      </a:lnTo>
                      <a:cubicBezTo>
                        <a:pt x="1106644" y="1902806"/>
                        <a:pt x="1114557" y="1900333"/>
                        <a:pt x="1121481" y="1895388"/>
                      </a:cubicBezTo>
                      <a:cubicBezTo>
                        <a:pt x="1128404" y="1890442"/>
                        <a:pt x="1134586" y="1882282"/>
                        <a:pt x="1140026" y="1870908"/>
                      </a:cubicBezTo>
                      <a:cubicBezTo>
                        <a:pt x="1145466" y="1859533"/>
                        <a:pt x="1149670" y="1844202"/>
                        <a:pt x="1152637" y="1824915"/>
                      </a:cubicBezTo>
                      <a:cubicBezTo>
                        <a:pt x="1155604" y="1805628"/>
                        <a:pt x="1157088" y="1782137"/>
                        <a:pt x="1157088" y="1754443"/>
                      </a:cubicBezTo>
                      <a:cubicBezTo>
                        <a:pt x="1157088" y="1725759"/>
                        <a:pt x="1155851" y="1701774"/>
                        <a:pt x="1153379" y="1682487"/>
                      </a:cubicBezTo>
                      <a:cubicBezTo>
                        <a:pt x="1150906" y="1663199"/>
                        <a:pt x="1146950" y="1647621"/>
                        <a:pt x="1141510" y="1635752"/>
                      </a:cubicBezTo>
                      <a:cubicBezTo>
                        <a:pt x="1136070" y="1623883"/>
                        <a:pt x="1129641" y="1615229"/>
                        <a:pt x="1122222" y="1609789"/>
                      </a:cubicBezTo>
                      <a:cubicBezTo>
                        <a:pt x="1114804" y="1604349"/>
                        <a:pt x="1106644" y="1601629"/>
                        <a:pt x="1097742" y="1601629"/>
                      </a:cubicBezTo>
                      <a:lnTo>
                        <a:pt x="784697" y="1601629"/>
                      </a:lnTo>
                      <a:lnTo>
                        <a:pt x="784697" y="15628"/>
                      </a:ln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7" name="Rectangle 58">
                <a:extLst>
                  <a:ext uri="{FF2B5EF4-FFF2-40B4-BE49-F238E27FC236}">
                    <a16:creationId xmlns:a16="http://schemas.microsoft.com/office/drawing/2014/main" id="{355BBF3E-3BFF-4544-95E7-E85FC6473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8419" y="1403449"/>
                <a:ext cx="13305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altLang="it-IT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 Black" panose="020F0502020204030203" pitchFamily="34" charset="0"/>
                    <a:ea typeface="+mn-ea"/>
                    <a:cs typeface="+mn-cs"/>
                  </a:rPr>
                  <a:t>a</a:t>
                </a:r>
                <a:endParaRPr kumimoji="0" lang="it-IT" alt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7" name="Triangolo isoscele 76">
              <a:extLst>
                <a:ext uri="{FF2B5EF4-FFF2-40B4-BE49-F238E27FC236}">
                  <a16:creationId xmlns:a16="http://schemas.microsoft.com/office/drawing/2014/main" id="{533382AA-2826-4A8E-AD5E-75BC03619BDD}"/>
                </a:ext>
              </a:extLst>
            </p:cNvPr>
            <p:cNvSpPr/>
            <p:nvPr/>
          </p:nvSpPr>
          <p:spPr>
            <a:xfrm rot="5400000">
              <a:off x="3934606" y="2657872"/>
              <a:ext cx="228332" cy="228332"/>
            </a:xfrm>
            <a:prstGeom prst="triangle">
              <a:avLst>
                <a:gd name="adj" fmla="val 100000"/>
              </a:avLst>
            </a:pr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8" name="Rectangle 6">
            <a:extLst>
              <a:ext uri="{FF2B5EF4-FFF2-40B4-BE49-F238E27FC236}">
                <a16:creationId xmlns:a16="http://schemas.microsoft.com/office/drawing/2014/main" id="{72A2FF41-F8D4-4A6F-A64D-32E09DD23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259" y="6515708"/>
            <a:ext cx="3920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elaborazione Fondazione Edison su dati UN </a:t>
            </a:r>
            <a:r>
              <a:rPr kumimoji="0" lang="it-IT" altLang="it-IT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Comtrade</a:t>
            </a:r>
            <a:r>
              <a:rPr kumimoji="0" lang="it-IT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FEBAC-48E8-4E04-A418-81248474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AD21-2A0E-4531-8479-46B19B87B53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007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35A47-C6E8-ACA2-E4D6-BABDB7CC2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682C2817-EF24-15D7-1D1D-2453CC9CBF93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72000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>
                <a:solidFill>
                  <a:schemeClr val="bg1"/>
                </a:solidFill>
              </a:rPr>
              <a:t>L’ITALIA E’ CREDITRICE NETTA VERSO IL MONDO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EF90B450-E011-BFEC-F12A-8405434DCE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6760" y="963839"/>
          <a:ext cx="10515600" cy="566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31395621-C55A-3809-A7EC-AC64EEF0D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580990"/>
              </p:ext>
            </p:extLst>
          </p:nvPr>
        </p:nvGraphicFramePr>
        <p:xfrm>
          <a:off x="1494578" y="963839"/>
          <a:ext cx="9202843" cy="528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6022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5D3BE-5F12-A4C5-631D-9AB6CD57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think-cell data - do not delete" hidden="1">
            <a:extLst>
              <a:ext uri="{FF2B5EF4-FFF2-40B4-BE49-F238E27FC236}">
                <a16:creationId xmlns:a16="http://schemas.microsoft.com/office/drawing/2014/main" id="{777C8DAA-7A45-2831-5E5B-0EA0D3003B0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8" progId="TCLayout.ActiveDocument.1">
                  <p:embed/>
                </p:oleObj>
              </mc:Choice>
              <mc:Fallback>
                <p:oleObj name="Diapositiva think-cell" r:id="rId3" imgW="347" imgH="348" progId="TCLayout.ActiveDocument.1">
                  <p:embed/>
                  <p:pic>
                    <p:nvPicPr>
                      <p:cNvPr id="1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77C8DAA-7A45-2831-5E5B-0EA0D3003B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8E12615A-C102-184E-7ED9-90B6E4037B0A}"/>
              </a:ext>
            </a:extLst>
          </p:cNvPr>
          <p:cNvGrpSpPr/>
          <p:nvPr/>
        </p:nvGrpSpPr>
        <p:grpSpPr>
          <a:xfrm>
            <a:off x="8291919" y="1702346"/>
            <a:ext cx="1151521" cy="4250377"/>
            <a:chOff x="5876123" y="1016024"/>
            <a:chExt cx="1151521" cy="4250377"/>
          </a:xfrm>
        </p:grpSpPr>
        <p:sp>
          <p:nvSpPr>
            <p:cNvPr id="93" name="Shape 209">
              <a:extLst>
                <a:ext uri="{FF2B5EF4-FFF2-40B4-BE49-F238E27FC236}">
                  <a16:creationId xmlns:a16="http://schemas.microsoft.com/office/drawing/2014/main" id="{B7005B64-A065-EB04-6EA0-1918088873F1}"/>
                </a:ext>
              </a:extLst>
            </p:cNvPr>
            <p:cNvSpPr/>
            <p:nvPr/>
          </p:nvSpPr>
          <p:spPr>
            <a:xfrm>
              <a:off x="5876124" y="4251354"/>
              <a:ext cx="725419" cy="1015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51"/>
                  </a:moveTo>
                  <a:cubicBezTo>
                    <a:pt x="17103" y="8611"/>
                    <a:pt x="10511" y="15661"/>
                    <a:pt x="2201" y="21600"/>
                  </a:cubicBezTo>
                  <a:lnTo>
                    <a:pt x="0" y="20027"/>
                  </a:lnTo>
                  <a:cubicBezTo>
                    <a:pt x="8021" y="14295"/>
                    <a:pt x="14384" y="7490"/>
                    <a:pt x="18724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4" name="Shape 210">
              <a:extLst>
                <a:ext uri="{FF2B5EF4-FFF2-40B4-BE49-F238E27FC236}">
                  <a16:creationId xmlns:a16="http://schemas.microsoft.com/office/drawing/2014/main" id="{BB28DBAF-72CA-0CE2-C71E-777F5D8B282C}"/>
                </a:ext>
              </a:extLst>
            </p:cNvPr>
            <p:cNvSpPr/>
            <p:nvPr/>
          </p:nvSpPr>
          <p:spPr>
            <a:xfrm>
              <a:off x="6504968" y="3141213"/>
              <a:ext cx="325352" cy="115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412"/>
                    <a:pt x="16439" y="14752"/>
                    <a:pt x="6412" y="21600"/>
                  </a:cubicBezTo>
                  <a:lnTo>
                    <a:pt x="0" y="20849"/>
                  </a:lnTo>
                  <a:cubicBezTo>
                    <a:pt x="9679" y="14239"/>
                    <a:pt x="14660" y="7154"/>
                    <a:pt x="14660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5" name="Shape 211">
              <a:extLst>
                <a:ext uri="{FF2B5EF4-FFF2-40B4-BE49-F238E27FC236}">
                  <a16:creationId xmlns:a16="http://schemas.microsoft.com/office/drawing/2014/main" id="{DC994349-8F02-4AF4-07F8-558BE4E1AE8A}"/>
                </a:ext>
              </a:extLst>
            </p:cNvPr>
            <p:cNvSpPr/>
            <p:nvPr/>
          </p:nvSpPr>
          <p:spPr>
            <a:xfrm>
              <a:off x="6504968" y="1991068"/>
              <a:ext cx="325352" cy="1150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12" y="0"/>
                  </a:moveTo>
                  <a:cubicBezTo>
                    <a:pt x="16439" y="6848"/>
                    <a:pt x="21600" y="14188"/>
                    <a:pt x="21600" y="21600"/>
                  </a:cubicBezTo>
                  <a:lnTo>
                    <a:pt x="14660" y="21600"/>
                  </a:lnTo>
                  <a:cubicBezTo>
                    <a:pt x="14660" y="14446"/>
                    <a:pt x="9679" y="7361"/>
                    <a:pt x="0" y="751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6" name="Shape 212">
              <a:extLst>
                <a:ext uri="{FF2B5EF4-FFF2-40B4-BE49-F238E27FC236}">
                  <a16:creationId xmlns:a16="http://schemas.microsoft.com/office/drawing/2014/main" id="{36A0F0A0-0D58-E338-4E24-2E1BA4E10CCE}"/>
                </a:ext>
              </a:extLst>
            </p:cNvPr>
            <p:cNvSpPr/>
            <p:nvPr/>
          </p:nvSpPr>
          <p:spPr>
            <a:xfrm>
              <a:off x="5876123" y="1016024"/>
              <a:ext cx="725420" cy="1015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01" y="0"/>
                  </a:moveTo>
                  <a:cubicBezTo>
                    <a:pt x="10511" y="5939"/>
                    <a:pt x="17103" y="12989"/>
                    <a:pt x="21600" y="20749"/>
                  </a:cubicBezTo>
                  <a:lnTo>
                    <a:pt x="18724" y="21600"/>
                  </a:lnTo>
                  <a:cubicBezTo>
                    <a:pt x="14384" y="14110"/>
                    <a:pt x="8021" y="7305"/>
                    <a:pt x="0" y="1573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7" name="Shape 232">
              <a:extLst>
                <a:ext uri="{FF2B5EF4-FFF2-40B4-BE49-F238E27FC236}">
                  <a16:creationId xmlns:a16="http://schemas.microsoft.com/office/drawing/2014/main" id="{6A3D7419-CE74-BF83-F460-3F64CB7C7F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23478" y="1967030"/>
              <a:ext cx="720000" cy="719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kumimoji="0" lang="it-IT" sz="2400" b="1" i="0" u="none" strike="noStrike" kern="1200" cap="none" spc="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4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33" name="Shape 232">
              <a:extLst>
                <a:ext uri="{FF2B5EF4-FFF2-40B4-BE49-F238E27FC236}">
                  <a16:creationId xmlns:a16="http://schemas.microsoft.com/office/drawing/2014/main" id="{AB1ABDF9-8B65-C6F6-A0CA-F404FDB987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7644" y="3555575"/>
              <a:ext cx="720000" cy="719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4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10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23" name="CasellaDiTesto 122">
            <a:extLst>
              <a:ext uri="{FF2B5EF4-FFF2-40B4-BE49-F238E27FC236}">
                <a16:creationId xmlns:a16="http://schemas.microsoft.com/office/drawing/2014/main" id="{0783FE04-12A1-B269-2005-667213EDD5C4}"/>
              </a:ext>
            </a:extLst>
          </p:cNvPr>
          <p:cNvSpPr txBox="1"/>
          <p:nvPr/>
        </p:nvSpPr>
        <p:spPr>
          <a:xfrm>
            <a:off x="1606667" y="5572386"/>
            <a:ext cx="244342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MANIFATTURIERO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PROCAPITE (2025)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14.173 €</a:t>
            </a:r>
            <a:endParaRPr kumimoji="0" lang="it-IT" sz="1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CasellaDiTesto 121">
            <a:extLst>
              <a:ext uri="{FF2B5EF4-FFF2-40B4-BE49-F238E27FC236}">
                <a16:creationId xmlns:a16="http://schemas.microsoft.com/office/drawing/2014/main" id="{19B336BF-CD4D-A6E9-9328-AB48AD870E4E}"/>
              </a:ext>
            </a:extLst>
          </p:cNvPr>
          <p:cNvSpPr txBox="1"/>
          <p:nvPr/>
        </p:nvSpPr>
        <p:spPr>
          <a:xfrm>
            <a:off x="503161" y="134192"/>
            <a:ext cx="11185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PRINCIPALI INDICATORI DI PERFORMANCE ECONOMICA DELLA REGIONE PIEMONTE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POSIZIONAMENTO RISPETTO ALLE ALTRE REGIONI ITALIANE</a:t>
            </a:r>
          </a:p>
        </p:txBody>
      </p: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92C11305-41AF-F84F-F2F1-8058C1B5D636}"/>
              </a:ext>
            </a:extLst>
          </p:cNvPr>
          <p:cNvGrpSpPr/>
          <p:nvPr/>
        </p:nvGrpSpPr>
        <p:grpSpPr>
          <a:xfrm flipH="1">
            <a:off x="4121201" y="1355501"/>
            <a:ext cx="4602239" cy="4976995"/>
            <a:chOff x="1625213" y="671608"/>
            <a:chExt cx="4602239" cy="4976995"/>
          </a:xfrm>
        </p:grpSpPr>
        <p:sp>
          <p:nvSpPr>
            <p:cNvPr id="81" name="Shape 209">
              <a:extLst>
                <a:ext uri="{FF2B5EF4-FFF2-40B4-BE49-F238E27FC236}">
                  <a16:creationId xmlns:a16="http://schemas.microsoft.com/office/drawing/2014/main" id="{ECC3AB48-243F-4305-D0CA-615D5B43E92B}"/>
                </a:ext>
              </a:extLst>
            </p:cNvPr>
            <p:cNvSpPr/>
            <p:nvPr/>
          </p:nvSpPr>
          <p:spPr>
            <a:xfrm>
              <a:off x="5107313" y="4251354"/>
              <a:ext cx="725419" cy="1015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51"/>
                  </a:moveTo>
                  <a:cubicBezTo>
                    <a:pt x="17103" y="8611"/>
                    <a:pt x="10511" y="15661"/>
                    <a:pt x="2201" y="21600"/>
                  </a:cubicBezTo>
                  <a:lnTo>
                    <a:pt x="0" y="20027"/>
                  </a:lnTo>
                  <a:cubicBezTo>
                    <a:pt x="8021" y="14295"/>
                    <a:pt x="14384" y="7490"/>
                    <a:pt x="18724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" name="Shape 210">
              <a:extLst>
                <a:ext uri="{FF2B5EF4-FFF2-40B4-BE49-F238E27FC236}">
                  <a16:creationId xmlns:a16="http://schemas.microsoft.com/office/drawing/2014/main" id="{B8807F6A-F67F-283F-3B35-9FFE4645366D}"/>
                </a:ext>
              </a:extLst>
            </p:cNvPr>
            <p:cNvSpPr/>
            <p:nvPr/>
          </p:nvSpPr>
          <p:spPr>
            <a:xfrm>
              <a:off x="5667505" y="3141213"/>
              <a:ext cx="325352" cy="115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412"/>
                    <a:pt x="16439" y="14752"/>
                    <a:pt x="6412" y="21600"/>
                  </a:cubicBezTo>
                  <a:lnTo>
                    <a:pt x="0" y="20849"/>
                  </a:lnTo>
                  <a:cubicBezTo>
                    <a:pt x="9679" y="14239"/>
                    <a:pt x="14660" y="7154"/>
                    <a:pt x="14660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" name="Shape 211">
              <a:extLst>
                <a:ext uri="{FF2B5EF4-FFF2-40B4-BE49-F238E27FC236}">
                  <a16:creationId xmlns:a16="http://schemas.microsoft.com/office/drawing/2014/main" id="{D3240521-B61C-105A-0470-BE56280EF808}"/>
                </a:ext>
              </a:extLst>
            </p:cNvPr>
            <p:cNvSpPr/>
            <p:nvPr/>
          </p:nvSpPr>
          <p:spPr>
            <a:xfrm>
              <a:off x="5676297" y="1991068"/>
              <a:ext cx="325352" cy="1150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12" y="0"/>
                  </a:moveTo>
                  <a:cubicBezTo>
                    <a:pt x="16439" y="6848"/>
                    <a:pt x="21600" y="14188"/>
                    <a:pt x="21600" y="21600"/>
                  </a:cubicBezTo>
                  <a:lnTo>
                    <a:pt x="14660" y="21600"/>
                  </a:lnTo>
                  <a:cubicBezTo>
                    <a:pt x="14660" y="14446"/>
                    <a:pt x="9679" y="7361"/>
                    <a:pt x="0" y="751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" name="Shape 212">
              <a:extLst>
                <a:ext uri="{FF2B5EF4-FFF2-40B4-BE49-F238E27FC236}">
                  <a16:creationId xmlns:a16="http://schemas.microsoft.com/office/drawing/2014/main" id="{D764C13B-1285-6A58-8663-C1D4B916EF3F}"/>
                </a:ext>
              </a:extLst>
            </p:cNvPr>
            <p:cNvSpPr/>
            <p:nvPr/>
          </p:nvSpPr>
          <p:spPr>
            <a:xfrm>
              <a:off x="4999827" y="1016024"/>
              <a:ext cx="725420" cy="1015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01" y="0"/>
                  </a:moveTo>
                  <a:cubicBezTo>
                    <a:pt x="10511" y="5939"/>
                    <a:pt x="17103" y="12989"/>
                    <a:pt x="21600" y="20749"/>
                  </a:cubicBezTo>
                  <a:lnTo>
                    <a:pt x="18724" y="21600"/>
                  </a:lnTo>
                  <a:cubicBezTo>
                    <a:pt x="14384" y="14110"/>
                    <a:pt x="8021" y="7305"/>
                    <a:pt x="0" y="1573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" name="Shape 232">
              <a:extLst>
                <a:ext uri="{FF2B5EF4-FFF2-40B4-BE49-F238E27FC236}">
                  <a16:creationId xmlns:a16="http://schemas.microsoft.com/office/drawing/2014/main" id="{51DDC21B-9E81-3F66-202E-D4E8A9FE35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96476" y="671608"/>
              <a:ext cx="720000" cy="719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kumimoji="0" 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1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6" name="Shape 234">
              <a:extLst>
                <a:ext uri="{FF2B5EF4-FFF2-40B4-BE49-F238E27FC236}">
                  <a16:creationId xmlns:a16="http://schemas.microsoft.com/office/drawing/2014/main" id="{7EAEECBB-4187-181C-6801-2DDB6101C08B}"/>
                </a:ext>
              </a:extLst>
            </p:cNvPr>
            <p:cNvSpPr>
              <a:spLocks/>
            </p:cNvSpPr>
            <p:nvPr/>
          </p:nvSpPr>
          <p:spPr>
            <a:xfrm>
              <a:off x="5408527" y="1949751"/>
              <a:ext cx="720000" cy="720000"/>
            </a:xfrm>
            <a:prstGeom prst="ellipse">
              <a:avLst/>
            </a:prstGeom>
            <a:solidFill>
              <a:srgbClr val="8BAA4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4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2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7" name="Shape 236">
              <a:extLst>
                <a:ext uri="{FF2B5EF4-FFF2-40B4-BE49-F238E27FC236}">
                  <a16:creationId xmlns:a16="http://schemas.microsoft.com/office/drawing/2014/main" id="{AEBEF27B-EA83-B057-6121-4687BBAE02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9712" y="4928604"/>
              <a:ext cx="720000" cy="719999"/>
            </a:xfrm>
            <a:prstGeom prst="ellipse">
              <a:avLst/>
            </a:prstGeom>
            <a:solidFill>
              <a:srgbClr val="F49C0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4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6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8" name="Shape 238">
              <a:extLst>
                <a:ext uri="{FF2B5EF4-FFF2-40B4-BE49-F238E27FC236}">
                  <a16:creationId xmlns:a16="http://schemas.microsoft.com/office/drawing/2014/main" id="{1DF32BB1-25BE-4F45-E288-3DF299EDC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5213" y="4928604"/>
              <a:ext cx="720000" cy="719999"/>
            </a:xfrm>
            <a:prstGeom prst="ellipse">
              <a:avLst/>
            </a:prstGeom>
            <a:solidFill>
              <a:srgbClr val="DC413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4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2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</a:p>
          </p:txBody>
        </p:sp>
        <p:sp>
          <p:nvSpPr>
            <p:cNvPr id="30" name="Shape 234">
              <a:extLst>
                <a:ext uri="{FF2B5EF4-FFF2-40B4-BE49-F238E27FC236}">
                  <a16:creationId xmlns:a16="http://schemas.microsoft.com/office/drawing/2014/main" id="{12DE7B32-77C5-E6EF-92D2-7F939CA10C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7452" y="3564289"/>
              <a:ext cx="720000" cy="719437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4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3</a:t>
              </a:r>
              <a:r>
                <a:rPr kumimoji="0" lang="it-IT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E362D83A-F16F-E608-BBE3-9BD89244B38B}"/>
              </a:ext>
            </a:extLst>
          </p:cNvPr>
          <p:cNvSpPr txBox="1"/>
          <p:nvPr/>
        </p:nvSpPr>
        <p:spPr>
          <a:xfrm flipH="1">
            <a:off x="588802" y="1296306"/>
            <a:ext cx="42523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(2025) di:</a:t>
            </a:r>
          </a:p>
          <a:p>
            <a:pPr marL="176213" indent="-176213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Articoli in gomma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464 €</a:t>
            </a:r>
          </a:p>
          <a:p>
            <a:pPr marL="176213" indent="-176213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Aeromobili, veicoli spaziali e relativi dispositivi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 351 €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Filati di fibre tessili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101 €</a:t>
            </a:r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7D9DC281-48BA-824D-F0DE-3A49961B9447}"/>
              </a:ext>
            </a:extLst>
          </p:cNvPr>
          <p:cNvSpPr txBox="1"/>
          <p:nvPr/>
        </p:nvSpPr>
        <p:spPr>
          <a:xfrm flipH="1">
            <a:off x="241417" y="4262567"/>
            <a:ext cx="36824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in 8 SETTORI, tra cui: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Gioielleria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625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€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Altri prodotti chimici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276 €</a:t>
            </a: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Strumenti di misurazione e orologi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225 €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47EE2B92-F21E-C75E-EE64-07AB03C7EDFC}"/>
              </a:ext>
            </a:extLst>
          </p:cNvPr>
          <p:cNvSpPr txBox="1"/>
          <p:nvPr/>
        </p:nvSpPr>
        <p:spPr>
          <a:xfrm flipH="1">
            <a:off x="8815033" y="5571433"/>
            <a:ext cx="287380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PRODUZIONE VINI DOP (2025)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(migliaia di hl)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1.956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it-IT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AC940AA-8330-5CAD-C41E-337F821A25A1}"/>
              </a:ext>
            </a:extLst>
          </p:cNvPr>
          <p:cNvSpPr txBox="1"/>
          <p:nvPr/>
        </p:nvSpPr>
        <p:spPr>
          <a:xfrm>
            <a:off x="275190" y="6581001"/>
            <a:ext cx="21403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Elaborazione su dati Istat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084DDBBD-F10C-2EB0-3B9D-EAE7D90C043C}"/>
              </a:ext>
            </a:extLst>
          </p:cNvPr>
          <p:cNvGrpSpPr/>
          <p:nvPr/>
        </p:nvGrpSpPr>
        <p:grpSpPr>
          <a:xfrm>
            <a:off x="5092935" y="1884538"/>
            <a:ext cx="3181516" cy="3929053"/>
            <a:chOff x="3427680" y="348807"/>
            <a:chExt cx="4944796" cy="6106639"/>
          </a:xfrm>
          <a:solidFill>
            <a:schemeClr val="accent6">
              <a:lumMod val="75000"/>
            </a:schemeClr>
          </a:solidFill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2E5E2F49-5882-61C4-5337-01DC30347AFB}"/>
                </a:ext>
              </a:extLst>
            </p:cNvPr>
            <p:cNvGrpSpPr/>
            <p:nvPr/>
          </p:nvGrpSpPr>
          <p:grpSpPr>
            <a:xfrm>
              <a:off x="3427680" y="348807"/>
              <a:ext cx="4944796" cy="6106639"/>
              <a:chOff x="3318376" y="-1199"/>
              <a:chExt cx="5554702" cy="6859851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Figura a mano libera: forma 19">
                <a:extLst>
                  <a:ext uri="{FF2B5EF4-FFF2-40B4-BE49-F238E27FC236}">
                    <a16:creationId xmlns:a16="http://schemas.microsoft.com/office/drawing/2014/main" id="{0DB1BB0D-90FB-2A5D-EC7A-F93F0AE99C22}"/>
                  </a:ext>
                </a:extLst>
              </p:cNvPr>
              <p:cNvSpPr/>
              <p:nvPr/>
            </p:nvSpPr>
            <p:spPr>
              <a:xfrm>
                <a:off x="5981398" y="-1199"/>
                <a:ext cx="1852010" cy="1995083"/>
              </a:xfrm>
              <a:custGeom>
                <a:avLst/>
                <a:gdLst/>
                <a:ahLst/>
                <a:cxnLst/>
                <a:rect l="0" t="0" r="0" b="0"/>
                <a:pathLst>
                  <a:path w="1852009" h="1995083">
                    <a:moveTo>
                      <a:pt x="1250099" y="11188"/>
                    </a:moveTo>
                    <a:lnTo>
                      <a:pt x="1247746" y="9045"/>
                    </a:lnTo>
                    <a:lnTo>
                      <a:pt x="1245774" y="7570"/>
                    </a:lnTo>
                    <a:lnTo>
                      <a:pt x="1243167" y="6305"/>
                    </a:lnTo>
                    <a:lnTo>
                      <a:pt x="1240942" y="5656"/>
                    </a:lnTo>
                    <a:lnTo>
                      <a:pt x="1224663" y="3577"/>
                    </a:lnTo>
                    <a:lnTo>
                      <a:pt x="1216842" y="4785"/>
                    </a:lnTo>
                    <a:lnTo>
                      <a:pt x="1159167" y="20180"/>
                    </a:lnTo>
                    <a:lnTo>
                      <a:pt x="1156051" y="21871"/>
                    </a:lnTo>
                    <a:lnTo>
                      <a:pt x="1142380" y="29889"/>
                    </a:lnTo>
                    <a:lnTo>
                      <a:pt x="1129535" y="38220"/>
                    </a:lnTo>
                    <a:lnTo>
                      <a:pt x="1103909" y="42041"/>
                    </a:lnTo>
                    <a:lnTo>
                      <a:pt x="1100284" y="42067"/>
                    </a:lnTo>
                    <a:lnTo>
                      <a:pt x="1094434" y="39854"/>
                    </a:lnTo>
                    <a:lnTo>
                      <a:pt x="1090364" y="37654"/>
                    </a:lnTo>
                    <a:lnTo>
                      <a:pt x="1089410" y="36147"/>
                    </a:lnTo>
                    <a:lnTo>
                      <a:pt x="1088266" y="35714"/>
                    </a:lnTo>
                    <a:lnTo>
                      <a:pt x="1083179" y="36706"/>
                    </a:lnTo>
                    <a:lnTo>
                      <a:pt x="1079046" y="37889"/>
                    </a:lnTo>
                    <a:lnTo>
                      <a:pt x="1067282" y="41463"/>
                    </a:lnTo>
                    <a:lnTo>
                      <a:pt x="1066201" y="41959"/>
                    </a:lnTo>
                    <a:lnTo>
                      <a:pt x="1053547" y="49030"/>
                    </a:lnTo>
                    <a:lnTo>
                      <a:pt x="1049413" y="51961"/>
                    </a:lnTo>
                    <a:lnTo>
                      <a:pt x="1021053" y="82502"/>
                    </a:lnTo>
                    <a:lnTo>
                      <a:pt x="1014058" y="92969"/>
                    </a:lnTo>
                    <a:lnTo>
                      <a:pt x="1013423" y="93719"/>
                    </a:lnTo>
                    <a:lnTo>
                      <a:pt x="1010879" y="95430"/>
                    </a:lnTo>
                    <a:lnTo>
                      <a:pt x="1008017" y="97325"/>
                    </a:lnTo>
                    <a:lnTo>
                      <a:pt x="1004775" y="99246"/>
                    </a:lnTo>
                    <a:lnTo>
                      <a:pt x="996191" y="103627"/>
                    </a:lnTo>
                    <a:lnTo>
                      <a:pt x="973743" y="114704"/>
                    </a:lnTo>
                    <a:lnTo>
                      <a:pt x="961471" y="118239"/>
                    </a:lnTo>
                    <a:lnTo>
                      <a:pt x="958164" y="119034"/>
                    </a:lnTo>
                    <a:lnTo>
                      <a:pt x="955557" y="119161"/>
                    </a:lnTo>
                    <a:lnTo>
                      <a:pt x="952187" y="119034"/>
                    </a:lnTo>
                    <a:lnTo>
                      <a:pt x="949135" y="118207"/>
                    </a:lnTo>
                    <a:lnTo>
                      <a:pt x="929613" y="132095"/>
                    </a:lnTo>
                    <a:lnTo>
                      <a:pt x="906849" y="162783"/>
                    </a:lnTo>
                    <a:lnTo>
                      <a:pt x="909773" y="165943"/>
                    </a:lnTo>
                    <a:lnTo>
                      <a:pt x="916323" y="171507"/>
                    </a:lnTo>
                    <a:lnTo>
                      <a:pt x="919057" y="173561"/>
                    </a:lnTo>
                    <a:lnTo>
                      <a:pt x="936672" y="180193"/>
                    </a:lnTo>
                    <a:lnTo>
                      <a:pt x="938706" y="180613"/>
                    </a:lnTo>
                    <a:lnTo>
                      <a:pt x="942331" y="179659"/>
                    </a:lnTo>
                    <a:lnTo>
                      <a:pt x="946082" y="178445"/>
                    </a:lnTo>
                    <a:lnTo>
                      <a:pt x="949834" y="177287"/>
                    </a:lnTo>
                    <a:lnTo>
                      <a:pt x="964014" y="193801"/>
                    </a:lnTo>
                    <a:lnTo>
                      <a:pt x="965159" y="195124"/>
                    </a:lnTo>
                    <a:lnTo>
                      <a:pt x="966177" y="204325"/>
                    </a:lnTo>
                    <a:lnTo>
                      <a:pt x="966240" y="205094"/>
                    </a:lnTo>
                    <a:lnTo>
                      <a:pt x="964587" y="206341"/>
                    </a:lnTo>
                    <a:lnTo>
                      <a:pt x="961662" y="209724"/>
                    </a:lnTo>
                    <a:lnTo>
                      <a:pt x="960771" y="211371"/>
                    </a:lnTo>
                    <a:lnTo>
                      <a:pt x="959309" y="214696"/>
                    </a:lnTo>
                    <a:lnTo>
                      <a:pt x="959372" y="216979"/>
                    </a:lnTo>
                    <a:lnTo>
                      <a:pt x="960580" y="218969"/>
                    </a:lnTo>
                    <a:lnTo>
                      <a:pt x="961471" y="220089"/>
                    </a:lnTo>
                    <a:lnTo>
                      <a:pt x="968974" y="226339"/>
                    </a:lnTo>
                    <a:lnTo>
                      <a:pt x="958546" y="247203"/>
                    </a:lnTo>
                    <a:lnTo>
                      <a:pt x="955366" y="253282"/>
                    </a:lnTo>
                    <a:lnTo>
                      <a:pt x="954540" y="254089"/>
                    </a:lnTo>
                    <a:lnTo>
                      <a:pt x="945510" y="256856"/>
                    </a:lnTo>
                    <a:lnTo>
                      <a:pt x="943094" y="257517"/>
                    </a:lnTo>
                    <a:lnTo>
                      <a:pt x="939787" y="257619"/>
                    </a:lnTo>
                    <a:lnTo>
                      <a:pt x="930885" y="260359"/>
                    </a:lnTo>
                    <a:lnTo>
                      <a:pt x="911681" y="273445"/>
                    </a:lnTo>
                    <a:lnTo>
                      <a:pt x="896802" y="284319"/>
                    </a:lnTo>
                    <a:lnTo>
                      <a:pt x="873465" y="282437"/>
                    </a:lnTo>
                    <a:lnTo>
                      <a:pt x="870922" y="282176"/>
                    </a:lnTo>
                    <a:lnTo>
                      <a:pt x="864562" y="284281"/>
                    </a:lnTo>
                    <a:lnTo>
                      <a:pt x="861256" y="285540"/>
                    </a:lnTo>
                    <a:lnTo>
                      <a:pt x="856932" y="287397"/>
                    </a:lnTo>
                    <a:lnTo>
                      <a:pt x="852035" y="289724"/>
                    </a:lnTo>
                    <a:lnTo>
                      <a:pt x="850446" y="290844"/>
                    </a:lnTo>
                    <a:lnTo>
                      <a:pt x="848856" y="293037"/>
                    </a:lnTo>
                    <a:lnTo>
                      <a:pt x="847457" y="295250"/>
                    </a:lnTo>
                    <a:lnTo>
                      <a:pt x="845041" y="299918"/>
                    </a:lnTo>
                    <a:lnTo>
                      <a:pt x="846822" y="302773"/>
                    </a:lnTo>
                    <a:lnTo>
                      <a:pt x="848538" y="304686"/>
                    </a:lnTo>
                    <a:lnTo>
                      <a:pt x="850000" y="305927"/>
                    </a:lnTo>
                    <a:lnTo>
                      <a:pt x="852480" y="307192"/>
                    </a:lnTo>
                    <a:lnTo>
                      <a:pt x="854007" y="309023"/>
                    </a:lnTo>
                    <a:lnTo>
                      <a:pt x="854960" y="321537"/>
                    </a:lnTo>
                    <a:lnTo>
                      <a:pt x="854579" y="323769"/>
                    </a:lnTo>
                    <a:lnTo>
                      <a:pt x="848983" y="340111"/>
                    </a:lnTo>
                    <a:lnTo>
                      <a:pt x="848030" y="341816"/>
                    </a:lnTo>
                    <a:lnTo>
                      <a:pt x="846822" y="343514"/>
                    </a:lnTo>
                    <a:lnTo>
                      <a:pt x="819732" y="356937"/>
                    </a:lnTo>
                    <a:lnTo>
                      <a:pt x="816808" y="357757"/>
                    </a:lnTo>
                    <a:lnTo>
                      <a:pt x="814518" y="358164"/>
                    </a:lnTo>
                    <a:lnTo>
                      <a:pt x="812038" y="358495"/>
                    </a:lnTo>
                    <a:lnTo>
                      <a:pt x="801928" y="359684"/>
                    </a:lnTo>
                    <a:lnTo>
                      <a:pt x="799829" y="359035"/>
                    </a:lnTo>
                    <a:lnTo>
                      <a:pt x="797477" y="357853"/>
                    </a:lnTo>
                    <a:lnTo>
                      <a:pt x="793344" y="356784"/>
                    </a:lnTo>
                    <a:lnTo>
                      <a:pt x="791881" y="356721"/>
                    </a:lnTo>
                    <a:lnTo>
                      <a:pt x="789719" y="357408"/>
                    </a:lnTo>
                    <a:lnTo>
                      <a:pt x="786857" y="359150"/>
                    </a:lnTo>
                    <a:lnTo>
                      <a:pt x="778273" y="365897"/>
                    </a:lnTo>
                    <a:lnTo>
                      <a:pt x="765301" y="376433"/>
                    </a:lnTo>
                    <a:lnTo>
                      <a:pt x="747623" y="415152"/>
                    </a:lnTo>
                    <a:lnTo>
                      <a:pt x="739930" y="435698"/>
                    </a:lnTo>
                    <a:lnTo>
                      <a:pt x="739611" y="439214"/>
                    </a:lnTo>
                    <a:lnTo>
                      <a:pt x="739611" y="442063"/>
                    </a:lnTo>
                    <a:lnTo>
                      <a:pt x="739930" y="444549"/>
                    </a:lnTo>
                    <a:lnTo>
                      <a:pt x="739611" y="446139"/>
                    </a:lnTo>
                    <a:lnTo>
                      <a:pt x="722824" y="459022"/>
                    </a:lnTo>
                    <a:lnTo>
                      <a:pt x="721234" y="460160"/>
                    </a:lnTo>
                    <a:lnTo>
                      <a:pt x="711824" y="465692"/>
                    </a:lnTo>
                    <a:lnTo>
                      <a:pt x="709661" y="465991"/>
                    </a:lnTo>
                    <a:lnTo>
                      <a:pt x="707118" y="466271"/>
                    </a:lnTo>
                    <a:lnTo>
                      <a:pt x="706291" y="465577"/>
                    </a:lnTo>
                    <a:lnTo>
                      <a:pt x="705783" y="465234"/>
                    </a:lnTo>
                    <a:lnTo>
                      <a:pt x="702412" y="463111"/>
                    </a:lnTo>
                    <a:lnTo>
                      <a:pt x="701585" y="463244"/>
                    </a:lnTo>
                    <a:lnTo>
                      <a:pt x="690140" y="467689"/>
                    </a:lnTo>
                    <a:lnTo>
                      <a:pt x="683018" y="470550"/>
                    </a:lnTo>
                    <a:lnTo>
                      <a:pt x="679965" y="472789"/>
                    </a:lnTo>
                    <a:lnTo>
                      <a:pt x="677422" y="475199"/>
                    </a:lnTo>
                    <a:lnTo>
                      <a:pt x="674433" y="477201"/>
                    </a:lnTo>
                    <a:lnTo>
                      <a:pt x="669982" y="478912"/>
                    </a:lnTo>
                    <a:lnTo>
                      <a:pt x="666994" y="479554"/>
                    </a:lnTo>
                    <a:lnTo>
                      <a:pt x="660953" y="480381"/>
                    </a:lnTo>
                    <a:lnTo>
                      <a:pt x="631639" y="483128"/>
                    </a:lnTo>
                    <a:lnTo>
                      <a:pt x="624898" y="481787"/>
                    </a:lnTo>
                    <a:lnTo>
                      <a:pt x="621083" y="479179"/>
                    </a:lnTo>
                    <a:lnTo>
                      <a:pt x="613707" y="474607"/>
                    </a:lnTo>
                    <a:lnTo>
                      <a:pt x="604422" y="469209"/>
                    </a:lnTo>
                    <a:lnTo>
                      <a:pt x="602133" y="468000"/>
                    </a:lnTo>
                    <a:lnTo>
                      <a:pt x="598318" y="466754"/>
                    </a:lnTo>
                    <a:lnTo>
                      <a:pt x="590497" y="465241"/>
                    </a:lnTo>
                    <a:lnTo>
                      <a:pt x="588462" y="465368"/>
                    </a:lnTo>
                    <a:lnTo>
                      <a:pt x="580895" y="467727"/>
                    </a:lnTo>
                    <a:lnTo>
                      <a:pt x="553870" y="488444"/>
                    </a:lnTo>
                    <a:lnTo>
                      <a:pt x="545222" y="495076"/>
                    </a:lnTo>
                    <a:lnTo>
                      <a:pt x="544522" y="496030"/>
                    </a:lnTo>
                    <a:lnTo>
                      <a:pt x="542869" y="499820"/>
                    </a:lnTo>
                    <a:lnTo>
                      <a:pt x="541534" y="503222"/>
                    </a:lnTo>
                    <a:lnTo>
                      <a:pt x="538164" y="512849"/>
                    </a:lnTo>
                    <a:lnTo>
                      <a:pt x="530788" y="523627"/>
                    </a:lnTo>
                    <a:lnTo>
                      <a:pt x="528816" y="525878"/>
                    </a:lnTo>
                    <a:lnTo>
                      <a:pt x="501728" y="546914"/>
                    </a:lnTo>
                    <a:lnTo>
                      <a:pt x="468343" y="580622"/>
                    </a:lnTo>
                    <a:lnTo>
                      <a:pt x="466309" y="582797"/>
                    </a:lnTo>
                    <a:lnTo>
                      <a:pt x="464528" y="583356"/>
                    </a:lnTo>
                    <a:lnTo>
                      <a:pt x="459378" y="583922"/>
                    </a:lnTo>
                    <a:lnTo>
                      <a:pt x="458106" y="584164"/>
                    </a:lnTo>
                    <a:lnTo>
                      <a:pt x="460013" y="591483"/>
                    </a:lnTo>
                    <a:lnTo>
                      <a:pt x="460840" y="592888"/>
                    </a:lnTo>
                    <a:lnTo>
                      <a:pt x="462493" y="594407"/>
                    </a:lnTo>
                    <a:lnTo>
                      <a:pt x="473495" y="603062"/>
                    </a:lnTo>
                    <a:lnTo>
                      <a:pt x="476546" y="604467"/>
                    </a:lnTo>
                    <a:lnTo>
                      <a:pt x="480871" y="605040"/>
                    </a:lnTo>
                    <a:lnTo>
                      <a:pt x="485321" y="604862"/>
                    </a:lnTo>
                    <a:lnTo>
                      <a:pt x="488183" y="605319"/>
                    </a:lnTo>
                    <a:lnTo>
                      <a:pt x="499438" y="607253"/>
                    </a:lnTo>
                    <a:lnTo>
                      <a:pt x="520168" y="616149"/>
                    </a:lnTo>
                    <a:lnTo>
                      <a:pt x="521821" y="616848"/>
                    </a:lnTo>
                    <a:lnTo>
                      <a:pt x="523539" y="620962"/>
                    </a:lnTo>
                    <a:lnTo>
                      <a:pt x="524937" y="624669"/>
                    </a:lnTo>
                    <a:lnTo>
                      <a:pt x="525191" y="628898"/>
                    </a:lnTo>
                    <a:lnTo>
                      <a:pt x="524937" y="632491"/>
                    </a:lnTo>
                    <a:lnTo>
                      <a:pt x="524683" y="636675"/>
                    </a:lnTo>
                    <a:lnTo>
                      <a:pt x="526018" y="640484"/>
                    </a:lnTo>
                    <a:lnTo>
                      <a:pt x="528053" y="644413"/>
                    </a:lnTo>
                    <a:lnTo>
                      <a:pt x="531232" y="649284"/>
                    </a:lnTo>
                    <a:lnTo>
                      <a:pt x="533649" y="652006"/>
                    </a:lnTo>
                    <a:lnTo>
                      <a:pt x="553679" y="673066"/>
                    </a:lnTo>
                    <a:lnTo>
                      <a:pt x="553934" y="673244"/>
                    </a:lnTo>
                    <a:lnTo>
                      <a:pt x="556287" y="674783"/>
                    </a:lnTo>
                    <a:lnTo>
                      <a:pt x="559275" y="676678"/>
                    </a:lnTo>
                    <a:lnTo>
                      <a:pt x="575681" y="682389"/>
                    </a:lnTo>
                    <a:lnTo>
                      <a:pt x="581276" y="682923"/>
                    </a:lnTo>
                    <a:lnTo>
                      <a:pt x="583693" y="683050"/>
                    </a:lnTo>
                    <a:lnTo>
                      <a:pt x="588335" y="700091"/>
                    </a:lnTo>
                    <a:lnTo>
                      <a:pt x="606267" y="739758"/>
                    </a:lnTo>
                    <a:lnTo>
                      <a:pt x="609891" y="748908"/>
                    </a:lnTo>
                    <a:lnTo>
                      <a:pt x="611036" y="755541"/>
                    </a:lnTo>
                    <a:lnTo>
                      <a:pt x="610781" y="758930"/>
                    </a:lnTo>
                    <a:lnTo>
                      <a:pt x="611163" y="768290"/>
                    </a:lnTo>
                    <a:lnTo>
                      <a:pt x="614724" y="781186"/>
                    </a:lnTo>
                    <a:lnTo>
                      <a:pt x="616631" y="784092"/>
                    </a:lnTo>
                    <a:lnTo>
                      <a:pt x="625343" y="790520"/>
                    </a:lnTo>
                    <a:lnTo>
                      <a:pt x="636344" y="802628"/>
                    </a:lnTo>
                    <a:lnTo>
                      <a:pt x="638506" y="805019"/>
                    </a:lnTo>
                    <a:lnTo>
                      <a:pt x="640414" y="807950"/>
                    </a:lnTo>
                    <a:lnTo>
                      <a:pt x="640668" y="809514"/>
                    </a:lnTo>
                    <a:lnTo>
                      <a:pt x="640858" y="810741"/>
                    </a:lnTo>
                    <a:lnTo>
                      <a:pt x="640541" y="818188"/>
                    </a:lnTo>
                    <a:lnTo>
                      <a:pt x="639714" y="821634"/>
                    </a:lnTo>
                    <a:lnTo>
                      <a:pt x="639205" y="823408"/>
                    </a:lnTo>
                    <a:lnTo>
                      <a:pt x="628205" y="829748"/>
                    </a:lnTo>
                    <a:lnTo>
                      <a:pt x="626933" y="830657"/>
                    </a:lnTo>
                    <a:lnTo>
                      <a:pt x="625216" y="833086"/>
                    </a:lnTo>
                    <a:lnTo>
                      <a:pt x="609764" y="856868"/>
                    </a:lnTo>
                    <a:lnTo>
                      <a:pt x="608620" y="860264"/>
                    </a:lnTo>
                    <a:lnTo>
                      <a:pt x="607602" y="864175"/>
                    </a:lnTo>
                    <a:lnTo>
                      <a:pt x="606966" y="867183"/>
                    </a:lnTo>
                    <a:lnTo>
                      <a:pt x="606394" y="871068"/>
                    </a:lnTo>
                    <a:lnTo>
                      <a:pt x="606394" y="873402"/>
                    </a:lnTo>
                    <a:lnTo>
                      <a:pt x="606775" y="875704"/>
                    </a:lnTo>
                    <a:lnTo>
                      <a:pt x="607221" y="878571"/>
                    </a:lnTo>
                    <a:lnTo>
                      <a:pt x="607666" y="881185"/>
                    </a:lnTo>
                    <a:lnTo>
                      <a:pt x="609955" y="884345"/>
                    </a:lnTo>
                    <a:lnTo>
                      <a:pt x="611544" y="886488"/>
                    </a:lnTo>
                    <a:lnTo>
                      <a:pt x="612625" y="888809"/>
                    </a:lnTo>
                    <a:lnTo>
                      <a:pt x="614405" y="893126"/>
                    </a:lnTo>
                    <a:lnTo>
                      <a:pt x="616123" y="906194"/>
                    </a:lnTo>
                    <a:lnTo>
                      <a:pt x="615869" y="908661"/>
                    </a:lnTo>
                    <a:lnTo>
                      <a:pt x="614788" y="911491"/>
                    </a:lnTo>
                    <a:lnTo>
                      <a:pt x="607920" y="924724"/>
                    </a:lnTo>
                    <a:lnTo>
                      <a:pt x="606648" y="926148"/>
                    </a:lnTo>
                    <a:lnTo>
                      <a:pt x="604168" y="928685"/>
                    </a:lnTo>
                    <a:lnTo>
                      <a:pt x="602006" y="930809"/>
                    </a:lnTo>
                    <a:lnTo>
                      <a:pt x="598764" y="933613"/>
                    </a:lnTo>
                    <a:lnTo>
                      <a:pt x="595901" y="935794"/>
                    </a:lnTo>
                    <a:lnTo>
                      <a:pt x="593167" y="937721"/>
                    </a:lnTo>
                    <a:lnTo>
                      <a:pt x="589289" y="939635"/>
                    </a:lnTo>
                    <a:lnTo>
                      <a:pt x="586363" y="940074"/>
                    </a:lnTo>
                    <a:lnTo>
                      <a:pt x="583947" y="940048"/>
                    </a:lnTo>
                    <a:lnTo>
                      <a:pt x="581658" y="939450"/>
                    </a:lnTo>
                    <a:lnTo>
                      <a:pt x="578923" y="938020"/>
                    </a:lnTo>
                    <a:lnTo>
                      <a:pt x="575553" y="937359"/>
                    </a:lnTo>
                    <a:lnTo>
                      <a:pt x="572501" y="937905"/>
                    </a:lnTo>
                    <a:lnTo>
                      <a:pt x="560546" y="940487"/>
                    </a:lnTo>
                    <a:lnTo>
                      <a:pt x="556795" y="941371"/>
                    </a:lnTo>
                    <a:lnTo>
                      <a:pt x="554315" y="942319"/>
                    </a:lnTo>
                    <a:lnTo>
                      <a:pt x="552471" y="943266"/>
                    </a:lnTo>
                    <a:lnTo>
                      <a:pt x="538672" y="950871"/>
                    </a:lnTo>
                    <a:lnTo>
                      <a:pt x="532250" y="956041"/>
                    </a:lnTo>
                    <a:lnTo>
                      <a:pt x="531614" y="958743"/>
                    </a:lnTo>
                    <a:lnTo>
                      <a:pt x="532441" y="961789"/>
                    </a:lnTo>
                    <a:lnTo>
                      <a:pt x="532885" y="967016"/>
                    </a:lnTo>
                    <a:lnTo>
                      <a:pt x="531487" y="980732"/>
                    </a:lnTo>
                    <a:lnTo>
                      <a:pt x="529643" y="991809"/>
                    </a:lnTo>
                    <a:lnTo>
                      <a:pt x="528498" y="994359"/>
                    </a:lnTo>
                    <a:lnTo>
                      <a:pt x="517434" y="1009404"/>
                    </a:lnTo>
                    <a:lnTo>
                      <a:pt x="515971" y="1009372"/>
                    </a:lnTo>
                    <a:lnTo>
                      <a:pt x="513809" y="1009652"/>
                    </a:lnTo>
                    <a:lnTo>
                      <a:pt x="503508" y="1012475"/>
                    </a:lnTo>
                    <a:lnTo>
                      <a:pt x="496704" y="1016780"/>
                    </a:lnTo>
                    <a:lnTo>
                      <a:pt x="481506" y="1021766"/>
                    </a:lnTo>
                    <a:lnTo>
                      <a:pt x="462621" y="1026840"/>
                    </a:lnTo>
                    <a:lnTo>
                      <a:pt x="460268" y="1027247"/>
                    </a:lnTo>
                    <a:lnTo>
                      <a:pt x="457979" y="1027094"/>
                    </a:lnTo>
                    <a:lnTo>
                      <a:pt x="455244" y="1025867"/>
                    </a:lnTo>
                    <a:lnTo>
                      <a:pt x="452510" y="1025333"/>
                    </a:lnTo>
                    <a:lnTo>
                      <a:pt x="444498" y="1024697"/>
                    </a:lnTo>
                    <a:lnTo>
                      <a:pt x="436867" y="1024500"/>
                    </a:lnTo>
                    <a:lnTo>
                      <a:pt x="433052" y="1025282"/>
                    </a:lnTo>
                    <a:lnTo>
                      <a:pt x="420462" y="1029091"/>
                    </a:lnTo>
                    <a:lnTo>
                      <a:pt x="416837" y="1030871"/>
                    </a:lnTo>
                    <a:lnTo>
                      <a:pt x="413022" y="1033300"/>
                    </a:lnTo>
                    <a:lnTo>
                      <a:pt x="401321" y="1037612"/>
                    </a:lnTo>
                    <a:lnTo>
                      <a:pt x="379892" y="1042394"/>
                    </a:lnTo>
                    <a:lnTo>
                      <a:pt x="378493" y="1042356"/>
                    </a:lnTo>
                    <a:lnTo>
                      <a:pt x="370481" y="1041853"/>
                    </a:lnTo>
                    <a:lnTo>
                      <a:pt x="362723" y="1040734"/>
                    </a:lnTo>
                    <a:lnTo>
                      <a:pt x="361134" y="1040728"/>
                    </a:lnTo>
                    <a:lnTo>
                      <a:pt x="359098" y="1041904"/>
                    </a:lnTo>
                    <a:lnTo>
                      <a:pt x="358272" y="1042864"/>
                    </a:lnTo>
                    <a:lnTo>
                      <a:pt x="357128" y="1044238"/>
                    </a:lnTo>
                    <a:lnTo>
                      <a:pt x="355983" y="1046966"/>
                    </a:lnTo>
                    <a:lnTo>
                      <a:pt x="352232" y="1064224"/>
                    </a:lnTo>
                    <a:lnTo>
                      <a:pt x="342757" y="1101537"/>
                    </a:lnTo>
                    <a:lnTo>
                      <a:pt x="336398" y="1110796"/>
                    </a:lnTo>
                    <a:lnTo>
                      <a:pt x="335508" y="1112932"/>
                    </a:lnTo>
                    <a:lnTo>
                      <a:pt x="334935" y="1115813"/>
                    </a:lnTo>
                    <a:lnTo>
                      <a:pt x="333855" y="1125676"/>
                    </a:lnTo>
                    <a:lnTo>
                      <a:pt x="333663" y="1128836"/>
                    </a:lnTo>
                    <a:lnTo>
                      <a:pt x="334109" y="1133039"/>
                    </a:lnTo>
                    <a:lnTo>
                      <a:pt x="338432" y="1146895"/>
                    </a:lnTo>
                    <a:lnTo>
                      <a:pt x="341676" y="1157120"/>
                    </a:lnTo>
                    <a:lnTo>
                      <a:pt x="344092" y="1163530"/>
                    </a:lnTo>
                    <a:lnTo>
                      <a:pt x="346318" y="1167383"/>
                    </a:lnTo>
                    <a:lnTo>
                      <a:pt x="348289" y="1170975"/>
                    </a:lnTo>
                    <a:lnTo>
                      <a:pt x="350196" y="1174448"/>
                    </a:lnTo>
                    <a:lnTo>
                      <a:pt x="358654" y="1196081"/>
                    </a:lnTo>
                    <a:lnTo>
                      <a:pt x="359481" y="1198223"/>
                    </a:lnTo>
                    <a:lnTo>
                      <a:pt x="360307" y="1200964"/>
                    </a:lnTo>
                    <a:lnTo>
                      <a:pt x="360180" y="1202108"/>
                    </a:lnTo>
                    <a:lnTo>
                      <a:pt x="359925" y="1203972"/>
                    </a:lnTo>
                    <a:lnTo>
                      <a:pt x="355537" y="1207405"/>
                    </a:lnTo>
                    <a:lnTo>
                      <a:pt x="351150" y="1208556"/>
                    </a:lnTo>
                    <a:lnTo>
                      <a:pt x="346635" y="1209968"/>
                    </a:lnTo>
                    <a:lnTo>
                      <a:pt x="336462" y="1214006"/>
                    </a:lnTo>
                    <a:lnTo>
                      <a:pt x="331565" y="1217452"/>
                    </a:lnTo>
                    <a:lnTo>
                      <a:pt x="328004" y="1221007"/>
                    </a:lnTo>
                    <a:lnTo>
                      <a:pt x="313125" y="1236389"/>
                    </a:lnTo>
                    <a:lnTo>
                      <a:pt x="314714" y="1239759"/>
                    </a:lnTo>
                    <a:lnTo>
                      <a:pt x="317448" y="1245374"/>
                    </a:lnTo>
                    <a:lnTo>
                      <a:pt x="321518" y="1254384"/>
                    </a:lnTo>
                    <a:lnTo>
                      <a:pt x="321773" y="1256871"/>
                    </a:lnTo>
                    <a:lnTo>
                      <a:pt x="313570" y="1281670"/>
                    </a:lnTo>
                    <a:lnTo>
                      <a:pt x="311853" y="1293555"/>
                    </a:lnTo>
                    <a:lnTo>
                      <a:pt x="290042" y="1292874"/>
                    </a:lnTo>
                    <a:lnTo>
                      <a:pt x="288325" y="1293199"/>
                    </a:lnTo>
                    <a:lnTo>
                      <a:pt x="286545" y="1294839"/>
                    </a:lnTo>
                    <a:lnTo>
                      <a:pt x="285018" y="1298012"/>
                    </a:lnTo>
                    <a:lnTo>
                      <a:pt x="272428" y="1325508"/>
                    </a:lnTo>
                    <a:lnTo>
                      <a:pt x="271537" y="1328388"/>
                    </a:lnTo>
                    <a:lnTo>
                      <a:pt x="268740" y="1331244"/>
                    </a:lnTo>
                    <a:lnTo>
                      <a:pt x="261999" y="1337532"/>
                    </a:lnTo>
                    <a:lnTo>
                      <a:pt x="260410" y="1338079"/>
                    </a:lnTo>
                    <a:lnTo>
                      <a:pt x="241969" y="1329768"/>
                    </a:lnTo>
                    <a:lnTo>
                      <a:pt x="238217" y="1328910"/>
                    </a:lnTo>
                    <a:lnTo>
                      <a:pt x="233766" y="1329661"/>
                    </a:lnTo>
                    <a:lnTo>
                      <a:pt x="223529" y="1331886"/>
                    </a:lnTo>
                    <a:lnTo>
                      <a:pt x="187728" y="1335676"/>
                    </a:lnTo>
                    <a:lnTo>
                      <a:pt x="165917" y="1334073"/>
                    </a:lnTo>
                    <a:lnTo>
                      <a:pt x="90247" y="1335173"/>
                    </a:lnTo>
                    <a:lnTo>
                      <a:pt x="88912" y="1337100"/>
                    </a:lnTo>
                    <a:lnTo>
                      <a:pt x="87958" y="1338410"/>
                    </a:lnTo>
                    <a:lnTo>
                      <a:pt x="86305" y="1341456"/>
                    </a:lnTo>
                    <a:lnTo>
                      <a:pt x="73015" y="1361868"/>
                    </a:lnTo>
                    <a:lnTo>
                      <a:pt x="61314" y="1378388"/>
                    </a:lnTo>
                    <a:lnTo>
                      <a:pt x="44273" y="1393821"/>
                    </a:lnTo>
                    <a:lnTo>
                      <a:pt x="40712" y="1395023"/>
                    </a:lnTo>
                    <a:lnTo>
                      <a:pt x="36198" y="1396644"/>
                    </a:lnTo>
                    <a:lnTo>
                      <a:pt x="29076" y="1399538"/>
                    </a:lnTo>
                    <a:lnTo>
                      <a:pt x="26469" y="1401235"/>
                    </a:lnTo>
                    <a:lnTo>
                      <a:pt x="24306" y="1403347"/>
                    </a:lnTo>
                    <a:lnTo>
                      <a:pt x="23670" y="1406583"/>
                    </a:lnTo>
                    <a:lnTo>
                      <a:pt x="23416" y="1436145"/>
                    </a:lnTo>
                    <a:lnTo>
                      <a:pt x="23416" y="1458109"/>
                    </a:lnTo>
                    <a:lnTo>
                      <a:pt x="24052" y="1460487"/>
                    </a:lnTo>
                    <a:lnTo>
                      <a:pt x="22144" y="1470699"/>
                    </a:lnTo>
                    <a:lnTo>
                      <a:pt x="20999" y="1472893"/>
                    </a:lnTo>
                    <a:lnTo>
                      <a:pt x="17884" y="1474114"/>
                    </a:lnTo>
                    <a:lnTo>
                      <a:pt x="13814" y="1475068"/>
                    </a:lnTo>
                    <a:lnTo>
                      <a:pt x="10699" y="1475647"/>
                    </a:lnTo>
                    <a:lnTo>
                      <a:pt x="8409" y="1476498"/>
                    </a:lnTo>
                    <a:lnTo>
                      <a:pt x="7519" y="1479455"/>
                    </a:lnTo>
                    <a:lnTo>
                      <a:pt x="3894" y="1502983"/>
                    </a:lnTo>
                    <a:lnTo>
                      <a:pt x="3577" y="1505297"/>
                    </a:lnTo>
                    <a:lnTo>
                      <a:pt x="4148" y="1507059"/>
                    </a:lnTo>
                    <a:lnTo>
                      <a:pt x="9808" y="1520273"/>
                    </a:lnTo>
                    <a:lnTo>
                      <a:pt x="11016" y="1522416"/>
                    </a:lnTo>
                    <a:lnTo>
                      <a:pt x="13306" y="1523999"/>
                    </a:lnTo>
                    <a:lnTo>
                      <a:pt x="16357" y="1527191"/>
                    </a:lnTo>
                    <a:lnTo>
                      <a:pt x="17884" y="1529328"/>
                    </a:lnTo>
                    <a:lnTo>
                      <a:pt x="19410" y="1531719"/>
                    </a:lnTo>
                    <a:lnTo>
                      <a:pt x="20745" y="1534192"/>
                    </a:lnTo>
                    <a:lnTo>
                      <a:pt x="21954" y="1537251"/>
                    </a:lnTo>
                    <a:lnTo>
                      <a:pt x="24179" y="1534567"/>
                    </a:lnTo>
                    <a:lnTo>
                      <a:pt x="33463" y="1534523"/>
                    </a:lnTo>
                    <a:lnTo>
                      <a:pt x="79628" y="1538039"/>
                    </a:lnTo>
                    <a:lnTo>
                      <a:pt x="83125" y="1538440"/>
                    </a:lnTo>
                    <a:lnTo>
                      <a:pt x="84779" y="1538917"/>
                    </a:lnTo>
                    <a:lnTo>
                      <a:pt x="120515" y="1552042"/>
                    </a:lnTo>
                    <a:lnTo>
                      <a:pt x="129163" y="1555933"/>
                    </a:lnTo>
                    <a:lnTo>
                      <a:pt x="133742" y="1558292"/>
                    </a:lnTo>
                    <a:lnTo>
                      <a:pt x="137303" y="1560429"/>
                    </a:lnTo>
                    <a:lnTo>
                      <a:pt x="153454" y="1573916"/>
                    </a:lnTo>
                    <a:lnTo>
                      <a:pt x="154662" y="1575105"/>
                    </a:lnTo>
                    <a:lnTo>
                      <a:pt x="161276" y="1585762"/>
                    </a:lnTo>
                    <a:lnTo>
                      <a:pt x="161784" y="1586627"/>
                    </a:lnTo>
                    <a:lnTo>
                      <a:pt x="162675" y="1590245"/>
                    </a:lnTo>
                    <a:lnTo>
                      <a:pt x="162802" y="1592013"/>
                    </a:lnTo>
                    <a:lnTo>
                      <a:pt x="163119" y="1592229"/>
                    </a:lnTo>
                    <a:lnTo>
                      <a:pt x="164455" y="1593151"/>
                    </a:lnTo>
                    <a:lnTo>
                      <a:pt x="167698" y="1594665"/>
                    </a:lnTo>
                    <a:lnTo>
                      <a:pt x="170051" y="1595676"/>
                    </a:lnTo>
                    <a:lnTo>
                      <a:pt x="173866" y="1597214"/>
                    </a:lnTo>
                    <a:lnTo>
                      <a:pt x="191162" y="1604241"/>
                    </a:lnTo>
                    <a:lnTo>
                      <a:pt x="204897" y="1610396"/>
                    </a:lnTo>
                    <a:lnTo>
                      <a:pt x="210239" y="1608463"/>
                    </a:lnTo>
                    <a:lnTo>
                      <a:pt x="218950" y="1605023"/>
                    </a:lnTo>
                    <a:lnTo>
                      <a:pt x="236373" y="1596706"/>
                    </a:lnTo>
                    <a:lnTo>
                      <a:pt x="239426" y="1594105"/>
                    </a:lnTo>
                    <a:lnTo>
                      <a:pt x="241461" y="1592166"/>
                    </a:lnTo>
                    <a:lnTo>
                      <a:pt x="249345" y="1585686"/>
                    </a:lnTo>
                    <a:lnTo>
                      <a:pt x="260855" y="1576338"/>
                    </a:lnTo>
                    <a:lnTo>
                      <a:pt x="263716" y="1574768"/>
                    </a:lnTo>
                    <a:lnTo>
                      <a:pt x="266133" y="1573738"/>
                    </a:lnTo>
                    <a:lnTo>
                      <a:pt x="269440" y="1572708"/>
                    </a:lnTo>
                    <a:lnTo>
                      <a:pt x="272682" y="1571926"/>
                    </a:lnTo>
                    <a:lnTo>
                      <a:pt x="274844" y="1571506"/>
                    </a:lnTo>
                    <a:lnTo>
                      <a:pt x="278659" y="1571500"/>
                    </a:lnTo>
                    <a:lnTo>
                      <a:pt x="278850" y="1571512"/>
                    </a:lnTo>
                    <a:lnTo>
                      <a:pt x="280377" y="1565039"/>
                    </a:lnTo>
                    <a:lnTo>
                      <a:pt x="286863" y="1557625"/>
                    </a:lnTo>
                    <a:lnTo>
                      <a:pt x="311153" y="1538885"/>
                    </a:lnTo>
                    <a:lnTo>
                      <a:pt x="337924" y="1527763"/>
                    </a:lnTo>
                    <a:lnTo>
                      <a:pt x="346191" y="1527013"/>
                    </a:lnTo>
                    <a:lnTo>
                      <a:pt x="358272" y="1523853"/>
                    </a:lnTo>
                    <a:lnTo>
                      <a:pt x="359608" y="1523427"/>
                    </a:lnTo>
                    <a:lnTo>
                      <a:pt x="366730" y="1520641"/>
                    </a:lnTo>
                    <a:lnTo>
                      <a:pt x="371053" y="1518155"/>
                    </a:lnTo>
                    <a:lnTo>
                      <a:pt x="372644" y="1517189"/>
                    </a:lnTo>
                    <a:lnTo>
                      <a:pt x="373787" y="1516521"/>
                    </a:lnTo>
                    <a:lnTo>
                      <a:pt x="378302" y="1512133"/>
                    </a:lnTo>
                    <a:lnTo>
                      <a:pt x="380846" y="1509056"/>
                    </a:lnTo>
                    <a:lnTo>
                      <a:pt x="383771" y="1511262"/>
                    </a:lnTo>
                    <a:lnTo>
                      <a:pt x="385869" y="1512534"/>
                    </a:lnTo>
                    <a:lnTo>
                      <a:pt x="388158" y="1513011"/>
                    </a:lnTo>
                    <a:lnTo>
                      <a:pt x="390003" y="1513081"/>
                    </a:lnTo>
                    <a:lnTo>
                      <a:pt x="396234" y="1512330"/>
                    </a:lnTo>
                    <a:lnTo>
                      <a:pt x="409397" y="1510569"/>
                    </a:lnTo>
                    <a:lnTo>
                      <a:pt x="425167" y="1512553"/>
                    </a:lnTo>
                    <a:lnTo>
                      <a:pt x="427011" y="1513367"/>
                    </a:lnTo>
                    <a:lnTo>
                      <a:pt x="429110" y="1514702"/>
                    </a:lnTo>
                    <a:lnTo>
                      <a:pt x="450284" y="1529779"/>
                    </a:lnTo>
                    <a:lnTo>
                      <a:pt x="452446" y="1531362"/>
                    </a:lnTo>
                    <a:lnTo>
                      <a:pt x="456961" y="1535133"/>
                    </a:lnTo>
                    <a:lnTo>
                      <a:pt x="470188" y="1548709"/>
                    </a:lnTo>
                    <a:lnTo>
                      <a:pt x="495050" y="1544290"/>
                    </a:lnTo>
                    <a:lnTo>
                      <a:pt x="497785" y="1540748"/>
                    </a:lnTo>
                    <a:lnTo>
                      <a:pt x="502490" y="1535795"/>
                    </a:lnTo>
                    <a:lnTo>
                      <a:pt x="504589" y="1533620"/>
                    </a:lnTo>
                    <a:lnTo>
                      <a:pt x="512283" y="1527802"/>
                    </a:lnTo>
                    <a:lnTo>
                      <a:pt x="514891" y="1526377"/>
                    </a:lnTo>
                    <a:lnTo>
                      <a:pt x="516988" y="1525417"/>
                    </a:lnTo>
                    <a:lnTo>
                      <a:pt x="530597" y="1521570"/>
                    </a:lnTo>
                    <a:lnTo>
                      <a:pt x="531487" y="1521386"/>
                    </a:lnTo>
                    <a:lnTo>
                      <a:pt x="533458" y="1521258"/>
                    </a:lnTo>
                    <a:lnTo>
                      <a:pt x="534093" y="1521487"/>
                    </a:lnTo>
                    <a:lnTo>
                      <a:pt x="536573" y="1523255"/>
                    </a:lnTo>
                    <a:lnTo>
                      <a:pt x="538799" y="1524940"/>
                    </a:lnTo>
                    <a:lnTo>
                      <a:pt x="540834" y="1525907"/>
                    </a:lnTo>
                    <a:lnTo>
                      <a:pt x="541788" y="1526155"/>
                    </a:lnTo>
                    <a:lnTo>
                      <a:pt x="544268" y="1526523"/>
                    </a:lnTo>
                    <a:lnTo>
                      <a:pt x="546748" y="1526663"/>
                    </a:lnTo>
                    <a:lnTo>
                      <a:pt x="549990" y="1526695"/>
                    </a:lnTo>
                    <a:lnTo>
                      <a:pt x="551454" y="1526504"/>
                    </a:lnTo>
                    <a:lnTo>
                      <a:pt x="593804" y="1519395"/>
                    </a:lnTo>
                    <a:lnTo>
                      <a:pt x="597300" y="1518715"/>
                    </a:lnTo>
                    <a:lnTo>
                      <a:pt x="599526" y="1518028"/>
                    </a:lnTo>
                    <a:lnTo>
                      <a:pt x="601625" y="1517303"/>
                    </a:lnTo>
                    <a:lnTo>
                      <a:pt x="608747" y="1517704"/>
                    </a:lnTo>
                    <a:lnTo>
                      <a:pt x="612435" y="1517131"/>
                    </a:lnTo>
                    <a:lnTo>
                      <a:pt x="613707" y="1516833"/>
                    </a:lnTo>
                    <a:lnTo>
                      <a:pt x="615996" y="1516146"/>
                    </a:lnTo>
                    <a:lnTo>
                      <a:pt x="617839" y="1515383"/>
                    </a:lnTo>
                    <a:lnTo>
                      <a:pt x="622037" y="1513456"/>
                    </a:lnTo>
                    <a:lnTo>
                      <a:pt x="624263" y="1512305"/>
                    </a:lnTo>
                    <a:lnTo>
                      <a:pt x="628904" y="1509348"/>
                    </a:lnTo>
                    <a:lnTo>
                      <a:pt x="634818" y="1504477"/>
                    </a:lnTo>
                    <a:lnTo>
                      <a:pt x="638506" y="1500764"/>
                    </a:lnTo>
                    <a:lnTo>
                      <a:pt x="673162" y="1472747"/>
                    </a:lnTo>
                    <a:lnTo>
                      <a:pt x="674497" y="1471780"/>
                    </a:lnTo>
                    <a:lnTo>
                      <a:pt x="675515" y="1471335"/>
                    </a:lnTo>
                    <a:lnTo>
                      <a:pt x="678122" y="1470744"/>
                    </a:lnTo>
                    <a:lnTo>
                      <a:pt x="697834" y="1468887"/>
                    </a:lnTo>
                    <a:lnTo>
                      <a:pt x="701585" y="1469154"/>
                    </a:lnTo>
                    <a:lnTo>
                      <a:pt x="711951" y="1470261"/>
                    </a:lnTo>
                    <a:lnTo>
                      <a:pt x="712332" y="1470400"/>
                    </a:lnTo>
                    <a:lnTo>
                      <a:pt x="729946" y="1481039"/>
                    </a:lnTo>
                    <a:lnTo>
                      <a:pt x="731981" y="1482609"/>
                    </a:lnTo>
                    <a:lnTo>
                      <a:pt x="733889" y="1484173"/>
                    </a:lnTo>
                    <a:lnTo>
                      <a:pt x="732426" y="1486348"/>
                    </a:lnTo>
                    <a:lnTo>
                      <a:pt x="730455" y="1489305"/>
                    </a:lnTo>
                    <a:lnTo>
                      <a:pt x="728419" y="1492612"/>
                    </a:lnTo>
                    <a:lnTo>
                      <a:pt x="726067" y="1497622"/>
                    </a:lnTo>
                    <a:lnTo>
                      <a:pt x="725368" y="1499053"/>
                    </a:lnTo>
                    <a:lnTo>
                      <a:pt x="723650" y="1502888"/>
                    </a:lnTo>
                    <a:lnTo>
                      <a:pt x="723269" y="1507822"/>
                    </a:lnTo>
                    <a:lnTo>
                      <a:pt x="723396" y="1508909"/>
                    </a:lnTo>
                    <a:lnTo>
                      <a:pt x="724223" y="1510893"/>
                    </a:lnTo>
                    <a:lnTo>
                      <a:pt x="743935" y="1541613"/>
                    </a:lnTo>
                    <a:lnTo>
                      <a:pt x="745080" y="1543336"/>
                    </a:lnTo>
                    <a:lnTo>
                      <a:pt x="745780" y="1544201"/>
                    </a:lnTo>
                    <a:lnTo>
                      <a:pt x="746860" y="1544932"/>
                    </a:lnTo>
                    <a:lnTo>
                      <a:pt x="748768" y="1546083"/>
                    </a:lnTo>
                    <a:lnTo>
                      <a:pt x="750103" y="1546700"/>
                    </a:lnTo>
                    <a:lnTo>
                      <a:pt x="752456" y="1547743"/>
                    </a:lnTo>
                    <a:lnTo>
                      <a:pt x="754301" y="1548474"/>
                    </a:lnTo>
                    <a:lnTo>
                      <a:pt x="765492" y="1551475"/>
                    </a:lnTo>
                    <a:lnTo>
                      <a:pt x="765937" y="1551533"/>
                    </a:lnTo>
                    <a:lnTo>
                      <a:pt x="767908" y="1551660"/>
                    </a:lnTo>
                    <a:lnTo>
                      <a:pt x="768734" y="1551666"/>
                    </a:lnTo>
                    <a:lnTo>
                      <a:pt x="775221" y="1552156"/>
                    </a:lnTo>
                    <a:lnTo>
                      <a:pt x="776937" y="1552938"/>
                    </a:lnTo>
                    <a:lnTo>
                      <a:pt x="778146" y="1553631"/>
                    </a:lnTo>
                    <a:lnTo>
                      <a:pt x="791054" y="1568631"/>
                    </a:lnTo>
                    <a:lnTo>
                      <a:pt x="793852" y="1572040"/>
                    </a:lnTo>
                    <a:lnTo>
                      <a:pt x="796650" y="1575633"/>
                    </a:lnTo>
                    <a:lnTo>
                      <a:pt x="798304" y="1581343"/>
                    </a:lnTo>
                    <a:lnTo>
                      <a:pt x="812738" y="1582513"/>
                    </a:lnTo>
                    <a:lnTo>
                      <a:pt x="837601" y="1591568"/>
                    </a:lnTo>
                    <a:lnTo>
                      <a:pt x="839318" y="1591822"/>
                    </a:lnTo>
                    <a:lnTo>
                      <a:pt x="844215" y="1592541"/>
                    </a:lnTo>
                    <a:lnTo>
                      <a:pt x="850954" y="1593361"/>
                    </a:lnTo>
                    <a:lnTo>
                      <a:pt x="851654" y="1593437"/>
                    </a:lnTo>
                    <a:lnTo>
                      <a:pt x="852862" y="1593234"/>
                    </a:lnTo>
                    <a:lnTo>
                      <a:pt x="855724" y="1592503"/>
                    </a:lnTo>
                    <a:lnTo>
                      <a:pt x="856868" y="1591892"/>
                    </a:lnTo>
                    <a:lnTo>
                      <a:pt x="859158" y="1590500"/>
                    </a:lnTo>
                    <a:lnTo>
                      <a:pt x="863036" y="1592598"/>
                    </a:lnTo>
                    <a:lnTo>
                      <a:pt x="863863" y="1593577"/>
                    </a:lnTo>
                    <a:lnTo>
                      <a:pt x="865643" y="1595803"/>
                    </a:lnTo>
                    <a:lnTo>
                      <a:pt x="867488" y="1598422"/>
                    </a:lnTo>
                    <a:lnTo>
                      <a:pt x="868314" y="1599834"/>
                    </a:lnTo>
                    <a:lnTo>
                      <a:pt x="878298" y="1620342"/>
                    </a:lnTo>
                    <a:lnTo>
                      <a:pt x="880078" y="1624240"/>
                    </a:lnTo>
                    <a:lnTo>
                      <a:pt x="889680" y="1630471"/>
                    </a:lnTo>
                    <a:lnTo>
                      <a:pt x="894830" y="1633867"/>
                    </a:lnTo>
                    <a:lnTo>
                      <a:pt x="897247" y="1635705"/>
                    </a:lnTo>
                    <a:lnTo>
                      <a:pt x="899345" y="1638356"/>
                    </a:lnTo>
                    <a:lnTo>
                      <a:pt x="902206" y="1640772"/>
                    </a:lnTo>
                    <a:lnTo>
                      <a:pt x="903160" y="1641084"/>
                    </a:lnTo>
                    <a:lnTo>
                      <a:pt x="904369" y="1641523"/>
                    </a:lnTo>
                    <a:lnTo>
                      <a:pt x="906085" y="1641866"/>
                    </a:lnTo>
                    <a:lnTo>
                      <a:pt x="907993" y="1641981"/>
                    </a:lnTo>
                    <a:lnTo>
                      <a:pt x="920329" y="1641338"/>
                    </a:lnTo>
                    <a:lnTo>
                      <a:pt x="920775" y="1641364"/>
                    </a:lnTo>
                    <a:lnTo>
                      <a:pt x="922491" y="1641656"/>
                    </a:lnTo>
                    <a:lnTo>
                      <a:pt x="927261" y="1642578"/>
                    </a:lnTo>
                    <a:lnTo>
                      <a:pt x="932093" y="1645077"/>
                    </a:lnTo>
                    <a:lnTo>
                      <a:pt x="933873" y="1646012"/>
                    </a:lnTo>
                    <a:lnTo>
                      <a:pt x="935464" y="1650056"/>
                    </a:lnTo>
                    <a:lnTo>
                      <a:pt x="935081" y="1651303"/>
                    </a:lnTo>
                    <a:lnTo>
                      <a:pt x="934954" y="1651780"/>
                    </a:lnTo>
                    <a:lnTo>
                      <a:pt x="925798" y="1662952"/>
                    </a:lnTo>
                    <a:lnTo>
                      <a:pt x="921537" y="1668154"/>
                    </a:lnTo>
                    <a:lnTo>
                      <a:pt x="920838" y="1668325"/>
                    </a:lnTo>
                    <a:lnTo>
                      <a:pt x="919884" y="1668491"/>
                    </a:lnTo>
                    <a:lnTo>
                      <a:pt x="919121" y="1668790"/>
                    </a:lnTo>
                    <a:lnTo>
                      <a:pt x="918740" y="1669139"/>
                    </a:lnTo>
                    <a:lnTo>
                      <a:pt x="918676" y="1669216"/>
                    </a:lnTo>
                    <a:lnTo>
                      <a:pt x="918230" y="1671657"/>
                    </a:lnTo>
                    <a:lnTo>
                      <a:pt x="916133" y="1683809"/>
                    </a:lnTo>
                    <a:lnTo>
                      <a:pt x="915687" y="1688616"/>
                    </a:lnTo>
                    <a:lnTo>
                      <a:pt x="915623" y="1692616"/>
                    </a:lnTo>
                    <a:lnTo>
                      <a:pt x="915623" y="1696788"/>
                    </a:lnTo>
                    <a:lnTo>
                      <a:pt x="924971" y="1697417"/>
                    </a:lnTo>
                    <a:lnTo>
                      <a:pt x="933873" y="1697124"/>
                    </a:lnTo>
                    <a:lnTo>
                      <a:pt x="935845" y="1696813"/>
                    </a:lnTo>
                    <a:lnTo>
                      <a:pt x="940041" y="1697970"/>
                    </a:lnTo>
                    <a:lnTo>
                      <a:pt x="940932" y="1698454"/>
                    </a:lnTo>
                    <a:lnTo>
                      <a:pt x="964905" y="1716633"/>
                    </a:lnTo>
                    <a:lnTo>
                      <a:pt x="965859" y="1727914"/>
                    </a:lnTo>
                    <a:lnTo>
                      <a:pt x="969801" y="1740708"/>
                    </a:lnTo>
                    <a:lnTo>
                      <a:pt x="971009" y="1741083"/>
                    </a:lnTo>
                    <a:lnTo>
                      <a:pt x="971073" y="1741109"/>
                    </a:lnTo>
                    <a:lnTo>
                      <a:pt x="973108" y="1740161"/>
                    </a:lnTo>
                    <a:lnTo>
                      <a:pt x="975651" y="1739061"/>
                    </a:lnTo>
                    <a:lnTo>
                      <a:pt x="976733" y="1738718"/>
                    </a:lnTo>
                    <a:lnTo>
                      <a:pt x="978131" y="1738514"/>
                    </a:lnTo>
                    <a:lnTo>
                      <a:pt x="987478" y="1738311"/>
                    </a:lnTo>
                    <a:lnTo>
                      <a:pt x="988750" y="1738469"/>
                    </a:lnTo>
                    <a:lnTo>
                      <a:pt x="989640" y="1739283"/>
                    </a:lnTo>
                    <a:lnTo>
                      <a:pt x="997971" y="1758105"/>
                    </a:lnTo>
                    <a:lnTo>
                      <a:pt x="1003630" y="1764236"/>
                    </a:lnTo>
                    <a:lnTo>
                      <a:pt x="1005029" y="1766004"/>
                    </a:lnTo>
                    <a:lnTo>
                      <a:pt x="1005601" y="1767345"/>
                    </a:lnTo>
                    <a:lnTo>
                      <a:pt x="1005856" y="1768012"/>
                    </a:lnTo>
                    <a:lnTo>
                      <a:pt x="1005983" y="1768820"/>
                    </a:lnTo>
                    <a:lnTo>
                      <a:pt x="1005983" y="1768903"/>
                    </a:lnTo>
                    <a:lnTo>
                      <a:pt x="1006047" y="1769444"/>
                    </a:lnTo>
                    <a:lnTo>
                      <a:pt x="1006174" y="1770842"/>
                    </a:lnTo>
                    <a:lnTo>
                      <a:pt x="1006110" y="1771319"/>
                    </a:lnTo>
                    <a:lnTo>
                      <a:pt x="1005664" y="1772260"/>
                    </a:lnTo>
                    <a:lnTo>
                      <a:pt x="1002930" y="1774715"/>
                    </a:lnTo>
                    <a:lnTo>
                      <a:pt x="1001595" y="1775637"/>
                    </a:lnTo>
                    <a:lnTo>
                      <a:pt x="993774" y="1779916"/>
                    </a:lnTo>
                    <a:lnTo>
                      <a:pt x="992503" y="1779573"/>
                    </a:lnTo>
                    <a:lnTo>
                      <a:pt x="991166" y="1779478"/>
                    </a:lnTo>
                    <a:lnTo>
                      <a:pt x="990023" y="1779579"/>
                    </a:lnTo>
                    <a:lnTo>
                      <a:pt x="986462" y="1780006"/>
                    </a:lnTo>
                    <a:lnTo>
                      <a:pt x="984490" y="1780235"/>
                    </a:lnTo>
                    <a:lnTo>
                      <a:pt x="982901" y="1781055"/>
                    </a:lnTo>
                    <a:lnTo>
                      <a:pt x="978894" y="1783166"/>
                    </a:lnTo>
                    <a:lnTo>
                      <a:pt x="978640" y="1783541"/>
                    </a:lnTo>
                    <a:lnTo>
                      <a:pt x="974253" y="1790809"/>
                    </a:lnTo>
                    <a:lnTo>
                      <a:pt x="974125" y="1791235"/>
                    </a:lnTo>
                    <a:lnTo>
                      <a:pt x="977877" y="1804163"/>
                    </a:lnTo>
                    <a:lnTo>
                      <a:pt x="991803" y="1812296"/>
                    </a:lnTo>
                    <a:lnTo>
                      <a:pt x="985508" y="1829770"/>
                    </a:lnTo>
                    <a:lnTo>
                      <a:pt x="978767" y="1864489"/>
                    </a:lnTo>
                    <a:lnTo>
                      <a:pt x="976987" y="1871636"/>
                    </a:lnTo>
                    <a:lnTo>
                      <a:pt x="974824" y="1873499"/>
                    </a:lnTo>
                    <a:lnTo>
                      <a:pt x="973426" y="1877423"/>
                    </a:lnTo>
                    <a:lnTo>
                      <a:pt x="964841" y="1910012"/>
                    </a:lnTo>
                    <a:lnTo>
                      <a:pt x="964524" y="1911245"/>
                    </a:lnTo>
                    <a:lnTo>
                      <a:pt x="964396" y="1912174"/>
                    </a:lnTo>
                    <a:lnTo>
                      <a:pt x="964396" y="1912619"/>
                    </a:lnTo>
                    <a:lnTo>
                      <a:pt x="965667" y="1918227"/>
                    </a:lnTo>
                    <a:lnTo>
                      <a:pt x="966177" y="1919251"/>
                    </a:lnTo>
                    <a:lnTo>
                      <a:pt x="966812" y="1919505"/>
                    </a:lnTo>
                    <a:lnTo>
                      <a:pt x="968339" y="1919811"/>
                    </a:lnTo>
                    <a:lnTo>
                      <a:pt x="972535" y="1920777"/>
                    </a:lnTo>
                    <a:lnTo>
                      <a:pt x="973299" y="1921954"/>
                    </a:lnTo>
                    <a:lnTo>
                      <a:pt x="974253" y="1923651"/>
                    </a:lnTo>
                    <a:lnTo>
                      <a:pt x="974697" y="1924625"/>
                    </a:lnTo>
                    <a:lnTo>
                      <a:pt x="969292" y="1935365"/>
                    </a:lnTo>
                    <a:lnTo>
                      <a:pt x="966431" y="1941240"/>
                    </a:lnTo>
                    <a:lnTo>
                      <a:pt x="965667" y="1945876"/>
                    </a:lnTo>
                    <a:lnTo>
                      <a:pt x="965350" y="1985237"/>
                    </a:lnTo>
                    <a:lnTo>
                      <a:pt x="965350" y="1986095"/>
                    </a:lnTo>
                    <a:lnTo>
                      <a:pt x="965667" y="1987685"/>
                    </a:lnTo>
                    <a:lnTo>
                      <a:pt x="966113" y="1989529"/>
                    </a:lnTo>
                    <a:lnTo>
                      <a:pt x="967385" y="1991240"/>
                    </a:lnTo>
                    <a:lnTo>
                      <a:pt x="968275" y="1991964"/>
                    </a:lnTo>
                    <a:lnTo>
                      <a:pt x="977749" y="1985294"/>
                    </a:lnTo>
                    <a:lnTo>
                      <a:pt x="1006936" y="1965537"/>
                    </a:lnTo>
                    <a:lnTo>
                      <a:pt x="1009989" y="1965658"/>
                    </a:lnTo>
                    <a:lnTo>
                      <a:pt x="1012151" y="1966103"/>
                    </a:lnTo>
                    <a:lnTo>
                      <a:pt x="1012405" y="1966167"/>
                    </a:lnTo>
                    <a:lnTo>
                      <a:pt x="1014058" y="1966694"/>
                    </a:lnTo>
                    <a:lnTo>
                      <a:pt x="1015203" y="1967273"/>
                    </a:lnTo>
                    <a:lnTo>
                      <a:pt x="1036060" y="1976405"/>
                    </a:lnTo>
                    <a:lnTo>
                      <a:pt x="1048968" y="1968850"/>
                    </a:lnTo>
                    <a:lnTo>
                      <a:pt x="1059524" y="1963629"/>
                    </a:lnTo>
                    <a:lnTo>
                      <a:pt x="1075104" y="1945462"/>
                    </a:lnTo>
                    <a:lnTo>
                      <a:pt x="1089474" y="1942715"/>
                    </a:lnTo>
                    <a:lnTo>
                      <a:pt x="1088775" y="1928491"/>
                    </a:lnTo>
                    <a:lnTo>
                      <a:pt x="1089029" y="1925782"/>
                    </a:lnTo>
                    <a:lnTo>
                      <a:pt x="1089856" y="1920904"/>
                    </a:lnTo>
                    <a:lnTo>
                      <a:pt x="1091954" y="1914667"/>
                    </a:lnTo>
                    <a:lnTo>
                      <a:pt x="1092463" y="1914177"/>
                    </a:lnTo>
                    <a:lnTo>
                      <a:pt x="1094243" y="1906012"/>
                    </a:lnTo>
                    <a:lnTo>
                      <a:pt x="1094689" y="1902763"/>
                    </a:lnTo>
                    <a:lnTo>
                      <a:pt x="1091318" y="1883851"/>
                    </a:lnTo>
                    <a:lnTo>
                      <a:pt x="1090364" y="1881187"/>
                    </a:lnTo>
                    <a:lnTo>
                      <a:pt x="1102700" y="1869983"/>
                    </a:lnTo>
                    <a:lnTo>
                      <a:pt x="1104990" y="1866772"/>
                    </a:lnTo>
                    <a:lnTo>
                      <a:pt x="1105563" y="1863904"/>
                    </a:lnTo>
                    <a:lnTo>
                      <a:pt x="1105626" y="1863109"/>
                    </a:lnTo>
                    <a:lnTo>
                      <a:pt x="1105371" y="1862022"/>
                    </a:lnTo>
                    <a:lnTo>
                      <a:pt x="1100348" y="1847790"/>
                    </a:lnTo>
                    <a:lnTo>
                      <a:pt x="1095770" y="1835931"/>
                    </a:lnTo>
                    <a:lnTo>
                      <a:pt x="1090809" y="1825948"/>
                    </a:lnTo>
                    <a:lnTo>
                      <a:pt x="1090491" y="1817802"/>
                    </a:lnTo>
                    <a:lnTo>
                      <a:pt x="1090491" y="1816969"/>
                    </a:lnTo>
                    <a:lnTo>
                      <a:pt x="1091446" y="1801931"/>
                    </a:lnTo>
                    <a:lnTo>
                      <a:pt x="1095134" y="1788011"/>
                    </a:lnTo>
                    <a:lnTo>
                      <a:pt x="1128009" y="1785080"/>
                    </a:lnTo>
                    <a:lnTo>
                      <a:pt x="1141999" y="1742953"/>
                    </a:lnTo>
                    <a:lnTo>
                      <a:pt x="1158023" y="1763123"/>
                    </a:lnTo>
                    <a:lnTo>
                      <a:pt x="1158595" y="1782327"/>
                    </a:lnTo>
                    <a:lnTo>
                      <a:pt x="1158849" y="1786021"/>
                    </a:lnTo>
                    <a:lnTo>
                      <a:pt x="1159167" y="1788393"/>
                    </a:lnTo>
                    <a:lnTo>
                      <a:pt x="1163364" y="1808538"/>
                    </a:lnTo>
                    <a:lnTo>
                      <a:pt x="1164699" y="1810700"/>
                    </a:lnTo>
                    <a:lnTo>
                      <a:pt x="1165145" y="1811170"/>
                    </a:lnTo>
                    <a:lnTo>
                      <a:pt x="1167434" y="1811653"/>
                    </a:lnTo>
                    <a:lnTo>
                      <a:pt x="1188100" y="1812684"/>
                    </a:lnTo>
                    <a:lnTo>
                      <a:pt x="1187019" y="1811857"/>
                    </a:lnTo>
                    <a:lnTo>
                      <a:pt x="1186892" y="1811692"/>
                    </a:lnTo>
                    <a:lnTo>
                      <a:pt x="1186892" y="1811367"/>
                    </a:lnTo>
                    <a:lnTo>
                      <a:pt x="1186573" y="1804112"/>
                    </a:lnTo>
                    <a:lnTo>
                      <a:pt x="1186573" y="1803495"/>
                    </a:lnTo>
                    <a:lnTo>
                      <a:pt x="1187718" y="1796290"/>
                    </a:lnTo>
                    <a:lnTo>
                      <a:pt x="1187845" y="1795648"/>
                    </a:lnTo>
                    <a:lnTo>
                      <a:pt x="1188990" y="1793931"/>
                    </a:lnTo>
                    <a:lnTo>
                      <a:pt x="1190134" y="1792653"/>
                    </a:lnTo>
                    <a:lnTo>
                      <a:pt x="1191724" y="1791108"/>
                    </a:lnTo>
                    <a:lnTo>
                      <a:pt x="1197511" y="1785951"/>
                    </a:lnTo>
                    <a:lnTo>
                      <a:pt x="1198338" y="1785366"/>
                    </a:lnTo>
                    <a:lnTo>
                      <a:pt x="1199927" y="1784635"/>
                    </a:lnTo>
                    <a:lnTo>
                      <a:pt x="1211818" y="1777602"/>
                    </a:lnTo>
                    <a:lnTo>
                      <a:pt x="1224091" y="1769157"/>
                    </a:lnTo>
                    <a:lnTo>
                      <a:pt x="1225553" y="1767828"/>
                    </a:lnTo>
                    <a:lnTo>
                      <a:pt x="1250798" y="1737274"/>
                    </a:lnTo>
                    <a:lnTo>
                      <a:pt x="1252197" y="1734991"/>
                    </a:lnTo>
                    <a:lnTo>
                      <a:pt x="1253468" y="1732791"/>
                    </a:lnTo>
                    <a:lnTo>
                      <a:pt x="1253978" y="1731392"/>
                    </a:lnTo>
                    <a:lnTo>
                      <a:pt x="1263007" y="1702377"/>
                    </a:lnTo>
                    <a:lnTo>
                      <a:pt x="1266758" y="1679154"/>
                    </a:lnTo>
                    <a:lnTo>
                      <a:pt x="1268793" y="1686181"/>
                    </a:lnTo>
                    <a:lnTo>
                      <a:pt x="1269365" y="1687357"/>
                    </a:lnTo>
                    <a:lnTo>
                      <a:pt x="1270065" y="1688248"/>
                    </a:lnTo>
                    <a:lnTo>
                      <a:pt x="1300524" y="1715024"/>
                    </a:lnTo>
                    <a:lnTo>
                      <a:pt x="1300587" y="1715692"/>
                    </a:lnTo>
                    <a:lnTo>
                      <a:pt x="1301923" y="1728105"/>
                    </a:lnTo>
                    <a:lnTo>
                      <a:pt x="1302813" y="1732537"/>
                    </a:lnTo>
                    <a:lnTo>
                      <a:pt x="1303131" y="1734018"/>
                    </a:lnTo>
                    <a:lnTo>
                      <a:pt x="1303958" y="1736390"/>
                    </a:lnTo>
                    <a:lnTo>
                      <a:pt x="1304785" y="1737395"/>
                    </a:lnTo>
                    <a:lnTo>
                      <a:pt x="1332254" y="1756332"/>
                    </a:lnTo>
                    <a:lnTo>
                      <a:pt x="1345926" y="1761361"/>
                    </a:lnTo>
                    <a:lnTo>
                      <a:pt x="1347516" y="1761876"/>
                    </a:lnTo>
                    <a:lnTo>
                      <a:pt x="1354256" y="1762754"/>
                    </a:lnTo>
                    <a:lnTo>
                      <a:pt x="1351331" y="1785512"/>
                    </a:lnTo>
                    <a:lnTo>
                      <a:pt x="1357944" y="1800659"/>
                    </a:lnTo>
                    <a:lnTo>
                      <a:pt x="1371234" y="1798738"/>
                    </a:lnTo>
                    <a:lnTo>
                      <a:pt x="1380455" y="1798930"/>
                    </a:lnTo>
                    <a:lnTo>
                      <a:pt x="1387513" y="1798217"/>
                    </a:lnTo>
                    <a:lnTo>
                      <a:pt x="1394699" y="1796691"/>
                    </a:lnTo>
                    <a:lnTo>
                      <a:pt x="1400867" y="1794898"/>
                    </a:lnTo>
                    <a:lnTo>
                      <a:pt x="1401502" y="1794573"/>
                    </a:lnTo>
                    <a:lnTo>
                      <a:pt x="1403474" y="1793486"/>
                    </a:lnTo>
                    <a:lnTo>
                      <a:pt x="1404109" y="1792958"/>
                    </a:lnTo>
                    <a:lnTo>
                      <a:pt x="1404682" y="1792373"/>
                    </a:lnTo>
                    <a:lnTo>
                      <a:pt x="1404809" y="1791337"/>
                    </a:lnTo>
                    <a:lnTo>
                      <a:pt x="1405063" y="1790619"/>
                    </a:lnTo>
                    <a:lnTo>
                      <a:pt x="1405571" y="1789868"/>
                    </a:lnTo>
                    <a:lnTo>
                      <a:pt x="1406844" y="1788196"/>
                    </a:lnTo>
                    <a:lnTo>
                      <a:pt x="1410213" y="1785932"/>
                    </a:lnTo>
                    <a:lnTo>
                      <a:pt x="1410596" y="1785824"/>
                    </a:lnTo>
                    <a:lnTo>
                      <a:pt x="1423059" y="1783128"/>
                    </a:lnTo>
                    <a:lnTo>
                      <a:pt x="1425539" y="1782848"/>
                    </a:lnTo>
                    <a:lnTo>
                      <a:pt x="1429990" y="1783516"/>
                    </a:lnTo>
                    <a:lnTo>
                      <a:pt x="1446205" y="1787827"/>
                    </a:lnTo>
                    <a:lnTo>
                      <a:pt x="1449066" y="1785080"/>
                    </a:lnTo>
                    <a:lnTo>
                      <a:pt x="1449956" y="1779490"/>
                    </a:lnTo>
                    <a:lnTo>
                      <a:pt x="1451228" y="1771211"/>
                    </a:lnTo>
                    <a:lnTo>
                      <a:pt x="1455489" y="1758309"/>
                    </a:lnTo>
                    <a:lnTo>
                      <a:pt x="1467762" y="1750660"/>
                    </a:lnTo>
                    <a:lnTo>
                      <a:pt x="1487220" y="1749877"/>
                    </a:lnTo>
                    <a:lnTo>
                      <a:pt x="1488491" y="1751264"/>
                    </a:lnTo>
                    <a:lnTo>
                      <a:pt x="1489317" y="1753451"/>
                    </a:lnTo>
                    <a:lnTo>
                      <a:pt x="1494086" y="1766703"/>
                    </a:lnTo>
                    <a:lnTo>
                      <a:pt x="1493832" y="1773672"/>
                    </a:lnTo>
                    <a:lnTo>
                      <a:pt x="1493133" y="1783064"/>
                    </a:lnTo>
                    <a:lnTo>
                      <a:pt x="1493005" y="1784463"/>
                    </a:lnTo>
                    <a:lnTo>
                      <a:pt x="1492878" y="1785417"/>
                    </a:lnTo>
                    <a:lnTo>
                      <a:pt x="1492434" y="1786084"/>
                    </a:lnTo>
                    <a:lnTo>
                      <a:pt x="1491734" y="1786459"/>
                    </a:lnTo>
                    <a:lnTo>
                      <a:pt x="1491225" y="1787077"/>
                    </a:lnTo>
                    <a:lnTo>
                      <a:pt x="1491035" y="1787865"/>
                    </a:lnTo>
                    <a:lnTo>
                      <a:pt x="1490653" y="1789531"/>
                    </a:lnTo>
                    <a:lnTo>
                      <a:pt x="1490589" y="1790574"/>
                    </a:lnTo>
                    <a:lnTo>
                      <a:pt x="1498030" y="1796653"/>
                    </a:lnTo>
                    <a:lnTo>
                      <a:pt x="1505787" y="1800424"/>
                    </a:lnTo>
                    <a:lnTo>
                      <a:pt x="1525436" y="1801867"/>
                    </a:lnTo>
                    <a:lnTo>
                      <a:pt x="1559138" y="1817128"/>
                    </a:lnTo>
                    <a:lnTo>
                      <a:pt x="1562126" y="1801829"/>
                    </a:lnTo>
                    <a:lnTo>
                      <a:pt x="1561808" y="1787833"/>
                    </a:lnTo>
                    <a:lnTo>
                      <a:pt x="1560918" y="1769958"/>
                    </a:lnTo>
                    <a:lnTo>
                      <a:pt x="1555958" y="1748148"/>
                    </a:lnTo>
                    <a:lnTo>
                      <a:pt x="1544449" y="1725549"/>
                    </a:lnTo>
                    <a:lnTo>
                      <a:pt x="1538217" y="1711025"/>
                    </a:lnTo>
                    <a:lnTo>
                      <a:pt x="1518759" y="1663117"/>
                    </a:lnTo>
                    <a:lnTo>
                      <a:pt x="1511701" y="1649630"/>
                    </a:lnTo>
                    <a:lnTo>
                      <a:pt x="1509221" y="1642496"/>
                    </a:lnTo>
                    <a:lnTo>
                      <a:pt x="1508458" y="1637523"/>
                    </a:lnTo>
                    <a:lnTo>
                      <a:pt x="1506932" y="1629320"/>
                    </a:lnTo>
                    <a:lnTo>
                      <a:pt x="1509475" y="1612489"/>
                    </a:lnTo>
                    <a:lnTo>
                      <a:pt x="1511637" y="1608775"/>
                    </a:lnTo>
                    <a:lnTo>
                      <a:pt x="1516661" y="1601780"/>
                    </a:lnTo>
                    <a:lnTo>
                      <a:pt x="1546483" y="1564333"/>
                    </a:lnTo>
                    <a:lnTo>
                      <a:pt x="1559201" y="1550350"/>
                    </a:lnTo>
                    <a:lnTo>
                      <a:pt x="1572746" y="1537842"/>
                    </a:lnTo>
                    <a:lnTo>
                      <a:pt x="1591122" y="1520069"/>
                    </a:lnTo>
                    <a:lnTo>
                      <a:pt x="1608610" y="1503187"/>
                    </a:lnTo>
                    <a:lnTo>
                      <a:pt x="1688412" y="1424197"/>
                    </a:lnTo>
                    <a:lnTo>
                      <a:pt x="1748885" y="1364901"/>
                    </a:lnTo>
                    <a:lnTo>
                      <a:pt x="1766690" y="1348171"/>
                    </a:lnTo>
                    <a:lnTo>
                      <a:pt x="1788373" y="1327683"/>
                    </a:lnTo>
                    <a:lnTo>
                      <a:pt x="1813427" y="1308263"/>
                    </a:lnTo>
                    <a:lnTo>
                      <a:pt x="1818514" y="1304130"/>
                    </a:lnTo>
                    <a:lnTo>
                      <a:pt x="1821313" y="1301745"/>
                    </a:lnTo>
                    <a:lnTo>
                      <a:pt x="1828307" y="1295749"/>
                    </a:lnTo>
                    <a:lnTo>
                      <a:pt x="1831486" y="1292480"/>
                    </a:lnTo>
                    <a:lnTo>
                      <a:pt x="1832250" y="1291628"/>
                    </a:lnTo>
                    <a:lnTo>
                      <a:pt x="1834284" y="1289364"/>
                    </a:lnTo>
                    <a:lnTo>
                      <a:pt x="1836319" y="1286713"/>
                    </a:lnTo>
                    <a:lnTo>
                      <a:pt x="1838863" y="1283266"/>
                    </a:lnTo>
                    <a:lnTo>
                      <a:pt x="1841343" y="1279718"/>
                    </a:lnTo>
                    <a:lnTo>
                      <a:pt x="1843568" y="1276303"/>
                    </a:lnTo>
                    <a:lnTo>
                      <a:pt x="1847002" y="1267312"/>
                    </a:lnTo>
                    <a:lnTo>
                      <a:pt x="1848782" y="1260686"/>
                    </a:lnTo>
                    <a:lnTo>
                      <a:pt x="1849163" y="1252680"/>
                    </a:lnTo>
                    <a:lnTo>
                      <a:pt x="1849163" y="1251014"/>
                    </a:lnTo>
                    <a:lnTo>
                      <a:pt x="1848909" y="1248039"/>
                    </a:lnTo>
                    <a:lnTo>
                      <a:pt x="1848846" y="1247205"/>
                    </a:lnTo>
                    <a:lnTo>
                      <a:pt x="1848528" y="1244191"/>
                    </a:lnTo>
                    <a:lnTo>
                      <a:pt x="1847892" y="1241368"/>
                    </a:lnTo>
                    <a:lnTo>
                      <a:pt x="1845794" y="1235219"/>
                    </a:lnTo>
                    <a:lnTo>
                      <a:pt x="1844395" y="1232243"/>
                    </a:lnTo>
                    <a:lnTo>
                      <a:pt x="1843187" y="1229992"/>
                    </a:lnTo>
                    <a:lnTo>
                      <a:pt x="1841088" y="1227353"/>
                    </a:lnTo>
                    <a:lnTo>
                      <a:pt x="1839307" y="1225541"/>
                    </a:lnTo>
                    <a:lnTo>
                      <a:pt x="1836955" y="1222571"/>
                    </a:lnTo>
                    <a:lnTo>
                      <a:pt x="1834730" y="1219036"/>
                    </a:lnTo>
                    <a:lnTo>
                      <a:pt x="1833522" y="1216556"/>
                    </a:lnTo>
                    <a:lnTo>
                      <a:pt x="1832441" y="1214248"/>
                    </a:lnTo>
                    <a:lnTo>
                      <a:pt x="1831105" y="1210509"/>
                    </a:lnTo>
                    <a:lnTo>
                      <a:pt x="1830278" y="1207227"/>
                    </a:lnTo>
                    <a:lnTo>
                      <a:pt x="1826971" y="1192354"/>
                    </a:lnTo>
                    <a:lnTo>
                      <a:pt x="1824619" y="1181023"/>
                    </a:lnTo>
                    <a:lnTo>
                      <a:pt x="1823156" y="1168941"/>
                    </a:lnTo>
                    <a:lnTo>
                      <a:pt x="1822012" y="1159606"/>
                    </a:lnTo>
                    <a:lnTo>
                      <a:pt x="1820867" y="1153559"/>
                    </a:lnTo>
                    <a:lnTo>
                      <a:pt x="1820168" y="1150017"/>
                    </a:lnTo>
                    <a:lnTo>
                      <a:pt x="1819023" y="1146094"/>
                    </a:lnTo>
                    <a:lnTo>
                      <a:pt x="1816798" y="1139277"/>
                    </a:lnTo>
                    <a:lnTo>
                      <a:pt x="1815844" y="1135843"/>
                    </a:lnTo>
                    <a:lnTo>
                      <a:pt x="1811774" y="1121415"/>
                    </a:lnTo>
                    <a:lnTo>
                      <a:pt x="1809612" y="1115984"/>
                    </a:lnTo>
                    <a:lnTo>
                      <a:pt x="1808658" y="1113829"/>
                    </a:lnTo>
                    <a:lnTo>
                      <a:pt x="1807513" y="1111705"/>
                    </a:lnTo>
                    <a:lnTo>
                      <a:pt x="1806369" y="1109607"/>
                    </a:lnTo>
                    <a:lnTo>
                      <a:pt x="1805097" y="1107375"/>
                    </a:lnTo>
                    <a:lnTo>
                      <a:pt x="1800647" y="1098924"/>
                    </a:lnTo>
                    <a:lnTo>
                      <a:pt x="1798993" y="1095490"/>
                    </a:lnTo>
                    <a:lnTo>
                      <a:pt x="1798548" y="1093958"/>
                    </a:lnTo>
                    <a:lnTo>
                      <a:pt x="1798230" y="1090365"/>
                    </a:lnTo>
                    <a:lnTo>
                      <a:pt x="1798738" y="1084845"/>
                    </a:lnTo>
                    <a:lnTo>
                      <a:pt x="1800264" y="1077450"/>
                    </a:lnTo>
                    <a:lnTo>
                      <a:pt x="1803635" y="1068643"/>
                    </a:lnTo>
                    <a:lnTo>
                      <a:pt x="1808785" y="1061261"/>
                    </a:lnTo>
                    <a:lnTo>
                      <a:pt x="1814127" y="1053929"/>
                    </a:lnTo>
                    <a:lnTo>
                      <a:pt x="1818578" y="1048040"/>
                    </a:lnTo>
                    <a:lnTo>
                      <a:pt x="1790981" y="1039335"/>
                    </a:lnTo>
                    <a:lnTo>
                      <a:pt x="1787038" y="1038191"/>
                    </a:lnTo>
                    <a:lnTo>
                      <a:pt x="1784177" y="1037409"/>
                    </a:lnTo>
                    <a:lnTo>
                      <a:pt x="1782078" y="1037027"/>
                    </a:lnTo>
                    <a:lnTo>
                      <a:pt x="1779789" y="1036804"/>
                    </a:lnTo>
                    <a:lnTo>
                      <a:pt x="1768979" y="1036461"/>
                    </a:lnTo>
                    <a:lnTo>
                      <a:pt x="1767326" y="1036594"/>
                    </a:lnTo>
                    <a:lnTo>
                      <a:pt x="1746088" y="1024843"/>
                    </a:lnTo>
                    <a:lnTo>
                      <a:pt x="1716582" y="1013664"/>
                    </a:lnTo>
                    <a:lnTo>
                      <a:pt x="1700558" y="1007827"/>
                    </a:lnTo>
                    <a:lnTo>
                      <a:pt x="1697379" y="1006638"/>
                    </a:lnTo>
                    <a:lnTo>
                      <a:pt x="1695662" y="1004870"/>
                    </a:lnTo>
                    <a:lnTo>
                      <a:pt x="1678048" y="981698"/>
                    </a:lnTo>
                    <a:lnTo>
                      <a:pt x="1676331" y="979117"/>
                    </a:lnTo>
                    <a:lnTo>
                      <a:pt x="1674614" y="976414"/>
                    </a:lnTo>
                    <a:lnTo>
                      <a:pt x="1636397" y="979645"/>
                    </a:lnTo>
                    <a:lnTo>
                      <a:pt x="1616748" y="980885"/>
                    </a:lnTo>
                    <a:lnTo>
                      <a:pt x="1612043" y="981133"/>
                    </a:lnTo>
                    <a:lnTo>
                      <a:pt x="1597800" y="981298"/>
                    </a:lnTo>
                    <a:lnTo>
                      <a:pt x="1597481" y="980249"/>
                    </a:lnTo>
                    <a:lnTo>
                      <a:pt x="1595955" y="973712"/>
                    </a:lnTo>
                    <a:lnTo>
                      <a:pt x="1595765" y="972739"/>
                    </a:lnTo>
                    <a:lnTo>
                      <a:pt x="1595256" y="959017"/>
                    </a:lnTo>
                    <a:lnTo>
                      <a:pt x="1595065" y="954375"/>
                    </a:lnTo>
                    <a:lnTo>
                      <a:pt x="1594810" y="951119"/>
                    </a:lnTo>
                    <a:lnTo>
                      <a:pt x="1577515" y="933314"/>
                    </a:lnTo>
                    <a:lnTo>
                      <a:pt x="1574717" y="930554"/>
                    </a:lnTo>
                    <a:lnTo>
                      <a:pt x="1565306" y="924107"/>
                    </a:lnTo>
                    <a:lnTo>
                      <a:pt x="1561427" y="922047"/>
                    </a:lnTo>
                    <a:lnTo>
                      <a:pt x="1571601" y="900375"/>
                    </a:lnTo>
                    <a:lnTo>
                      <a:pt x="1578659" y="887950"/>
                    </a:lnTo>
                    <a:lnTo>
                      <a:pt x="1578659" y="886488"/>
                    </a:lnTo>
                    <a:lnTo>
                      <a:pt x="1578659" y="885820"/>
                    </a:lnTo>
                    <a:lnTo>
                      <a:pt x="1578214" y="884949"/>
                    </a:lnTo>
                    <a:lnTo>
                      <a:pt x="1576688" y="884364"/>
                    </a:lnTo>
                    <a:lnTo>
                      <a:pt x="1575862" y="884135"/>
                    </a:lnTo>
                    <a:lnTo>
                      <a:pt x="1572873" y="883741"/>
                    </a:lnTo>
                    <a:lnTo>
                      <a:pt x="1570456" y="884110"/>
                    </a:lnTo>
                    <a:lnTo>
                      <a:pt x="1567659" y="884485"/>
                    </a:lnTo>
                    <a:lnTo>
                      <a:pt x="1561427" y="884103"/>
                    </a:lnTo>
                    <a:lnTo>
                      <a:pt x="1546802" y="880065"/>
                    </a:lnTo>
                    <a:lnTo>
                      <a:pt x="1523337" y="865917"/>
                    </a:lnTo>
                    <a:lnTo>
                      <a:pt x="1522892" y="865510"/>
                    </a:lnTo>
                    <a:lnTo>
                      <a:pt x="1516088" y="858923"/>
                    </a:lnTo>
                    <a:lnTo>
                      <a:pt x="1514689" y="857110"/>
                    </a:lnTo>
                    <a:lnTo>
                      <a:pt x="1513799" y="854548"/>
                    </a:lnTo>
                    <a:lnTo>
                      <a:pt x="1512273" y="849219"/>
                    </a:lnTo>
                    <a:lnTo>
                      <a:pt x="1511828" y="847222"/>
                    </a:lnTo>
                    <a:lnTo>
                      <a:pt x="1511447" y="845346"/>
                    </a:lnTo>
                    <a:lnTo>
                      <a:pt x="1510938" y="842784"/>
                    </a:lnTo>
                    <a:lnTo>
                      <a:pt x="1509793" y="835712"/>
                    </a:lnTo>
                    <a:lnTo>
                      <a:pt x="1509221" y="831503"/>
                    </a:lnTo>
                    <a:lnTo>
                      <a:pt x="1508076" y="826403"/>
                    </a:lnTo>
                    <a:lnTo>
                      <a:pt x="1506932" y="822893"/>
                    </a:lnTo>
                    <a:lnTo>
                      <a:pt x="1494723" y="803175"/>
                    </a:lnTo>
                    <a:lnTo>
                      <a:pt x="1471704" y="779564"/>
                    </a:lnTo>
                    <a:lnTo>
                      <a:pt x="1456061" y="768163"/>
                    </a:lnTo>
                    <a:lnTo>
                      <a:pt x="1445314" y="764030"/>
                    </a:lnTo>
                    <a:lnTo>
                      <a:pt x="1442771" y="758860"/>
                    </a:lnTo>
                    <a:lnTo>
                      <a:pt x="1436412" y="745271"/>
                    </a:lnTo>
                    <a:lnTo>
                      <a:pt x="1434123" y="738480"/>
                    </a:lnTo>
                    <a:lnTo>
                      <a:pt x="1431770" y="729927"/>
                    </a:lnTo>
                    <a:lnTo>
                      <a:pt x="1430880" y="726131"/>
                    </a:lnTo>
                    <a:lnTo>
                      <a:pt x="1428718" y="715600"/>
                    </a:lnTo>
                    <a:lnTo>
                      <a:pt x="1428209" y="712523"/>
                    </a:lnTo>
                    <a:lnTo>
                      <a:pt x="1427955" y="708650"/>
                    </a:lnTo>
                    <a:lnTo>
                      <a:pt x="1427891" y="705910"/>
                    </a:lnTo>
                    <a:lnTo>
                      <a:pt x="1426937" y="705013"/>
                    </a:lnTo>
                    <a:lnTo>
                      <a:pt x="1425094" y="703996"/>
                    </a:lnTo>
                    <a:lnTo>
                      <a:pt x="1418353" y="700314"/>
                    </a:lnTo>
                    <a:lnTo>
                      <a:pt x="1414856" y="698921"/>
                    </a:lnTo>
                    <a:lnTo>
                      <a:pt x="1412503" y="698063"/>
                    </a:lnTo>
                    <a:lnTo>
                      <a:pt x="1405699" y="695920"/>
                    </a:lnTo>
                    <a:lnTo>
                      <a:pt x="1404173" y="695825"/>
                    </a:lnTo>
                    <a:lnTo>
                      <a:pt x="1402011" y="696403"/>
                    </a:lnTo>
                    <a:lnTo>
                      <a:pt x="1399530" y="697879"/>
                    </a:lnTo>
                    <a:lnTo>
                      <a:pt x="1397878" y="698585"/>
                    </a:lnTo>
                    <a:lnTo>
                      <a:pt x="1395588" y="699392"/>
                    </a:lnTo>
                    <a:lnTo>
                      <a:pt x="1393426" y="699939"/>
                    </a:lnTo>
                    <a:lnTo>
                      <a:pt x="1390120" y="699398"/>
                    </a:lnTo>
                    <a:lnTo>
                      <a:pt x="1386940" y="698235"/>
                    </a:lnTo>
                    <a:lnTo>
                      <a:pt x="1383952" y="696995"/>
                    </a:lnTo>
                    <a:lnTo>
                      <a:pt x="1381981" y="695952"/>
                    </a:lnTo>
                    <a:lnTo>
                      <a:pt x="1373015" y="690356"/>
                    </a:lnTo>
                    <a:lnTo>
                      <a:pt x="1367609" y="686827"/>
                    </a:lnTo>
                    <a:lnTo>
                      <a:pt x="1362586" y="683571"/>
                    </a:lnTo>
                    <a:lnTo>
                      <a:pt x="1350441" y="677613"/>
                    </a:lnTo>
                    <a:lnTo>
                      <a:pt x="1343764" y="675184"/>
                    </a:lnTo>
                    <a:lnTo>
                      <a:pt x="1334226" y="672290"/>
                    </a:lnTo>
                    <a:lnTo>
                      <a:pt x="1328503" y="671222"/>
                    </a:lnTo>
                    <a:lnTo>
                      <a:pt x="1325451" y="671038"/>
                    </a:lnTo>
                    <a:lnTo>
                      <a:pt x="1321762" y="670879"/>
                    </a:lnTo>
                    <a:lnTo>
                      <a:pt x="1318202" y="671006"/>
                    </a:lnTo>
                    <a:lnTo>
                      <a:pt x="1313750" y="671133"/>
                    </a:lnTo>
                    <a:lnTo>
                      <a:pt x="1309362" y="670237"/>
                    </a:lnTo>
                    <a:lnTo>
                      <a:pt x="1304276" y="668857"/>
                    </a:lnTo>
                    <a:lnTo>
                      <a:pt x="1300206" y="667420"/>
                    </a:lnTo>
                    <a:lnTo>
                      <a:pt x="1292067" y="663490"/>
                    </a:lnTo>
                    <a:lnTo>
                      <a:pt x="1291049" y="661932"/>
                    </a:lnTo>
                    <a:lnTo>
                      <a:pt x="1289650" y="660324"/>
                    </a:lnTo>
                    <a:lnTo>
                      <a:pt x="1288251" y="658772"/>
                    </a:lnTo>
                    <a:lnTo>
                      <a:pt x="1287107" y="656546"/>
                    </a:lnTo>
                    <a:lnTo>
                      <a:pt x="1285517" y="651733"/>
                    </a:lnTo>
                    <a:lnTo>
                      <a:pt x="1284881" y="648629"/>
                    </a:lnTo>
                    <a:lnTo>
                      <a:pt x="1284817" y="645806"/>
                    </a:lnTo>
                    <a:lnTo>
                      <a:pt x="1285327" y="643110"/>
                    </a:lnTo>
                    <a:lnTo>
                      <a:pt x="1285390" y="640980"/>
                    </a:lnTo>
                    <a:lnTo>
                      <a:pt x="1285072" y="638061"/>
                    </a:lnTo>
                    <a:lnTo>
                      <a:pt x="1283165" y="632224"/>
                    </a:lnTo>
                    <a:lnTo>
                      <a:pt x="1282020" y="630818"/>
                    </a:lnTo>
                    <a:lnTo>
                      <a:pt x="1280175" y="629852"/>
                    </a:lnTo>
                    <a:lnTo>
                      <a:pt x="1265996" y="624116"/>
                    </a:lnTo>
                    <a:lnTo>
                      <a:pt x="1262371" y="622679"/>
                    </a:lnTo>
                    <a:lnTo>
                      <a:pt x="1260146" y="621973"/>
                    </a:lnTo>
                    <a:lnTo>
                      <a:pt x="1238525" y="616390"/>
                    </a:lnTo>
                    <a:lnTo>
                      <a:pt x="1235982" y="614228"/>
                    </a:lnTo>
                    <a:lnTo>
                      <a:pt x="1234837" y="606947"/>
                    </a:lnTo>
                    <a:lnTo>
                      <a:pt x="1234774" y="605567"/>
                    </a:lnTo>
                    <a:lnTo>
                      <a:pt x="1234710" y="604486"/>
                    </a:lnTo>
                    <a:lnTo>
                      <a:pt x="1235218" y="603717"/>
                    </a:lnTo>
                    <a:lnTo>
                      <a:pt x="1248508" y="583362"/>
                    </a:lnTo>
                    <a:lnTo>
                      <a:pt x="1255186" y="579960"/>
                    </a:lnTo>
                    <a:lnTo>
                      <a:pt x="1256521" y="579528"/>
                    </a:lnTo>
                    <a:lnTo>
                      <a:pt x="1257539" y="579299"/>
                    </a:lnTo>
                    <a:lnTo>
                      <a:pt x="1257539" y="579433"/>
                    </a:lnTo>
                    <a:lnTo>
                      <a:pt x="1260336" y="578517"/>
                    </a:lnTo>
                    <a:lnTo>
                      <a:pt x="1263452" y="577442"/>
                    </a:lnTo>
                    <a:lnTo>
                      <a:pt x="1264342" y="576946"/>
                    </a:lnTo>
                    <a:lnTo>
                      <a:pt x="1264215" y="576336"/>
                    </a:lnTo>
                    <a:lnTo>
                      <a:pt x="1262308" y="572291"/>
                    </a:lnTo>
                    <a:lnTo>
                      <a:pt x="1260971" y="569430"/>
                    </a:lnTo>
                    <a:lnTo>
                      <a:pt x="1250289" y="547149"/>
                    </a:lnTo>
                    <a:lnTo>
                      <a:pt x="1249717" y="546309"/>
                    </a:lnTo>
                    <a:lnTo>
                      <a:pt x="1248191" y="544262"/>
                    </a:lnTo>
                    <a:lnTo>
                      <a:pt x="1246029" y="541458"/>
                    </a:lnTo>
                    <a:lnTo>
                      <a:pt x="1236936" y="530018"/>
                    </a:lnTo>
                    <a:lnTo>
                      <a:pt x="1235601" y="528390"/>
                    </a:lnTo>
                    <a:lnTo>
                      <a:pt x="1215443" y="500608"/>
                    </a:lnTo>
                    <a:lnTo>
                      <a:pt x="1208384" y="485570"/>
                    </a:lnTo>
                    <a:lnTo>
                      <a:pt x="1202916" y="476877"/>
                    </a:lnTo>
                    <a:lnTo>
                      <a:pt x="1204760" y="472636"/>
                    </a:lnTo>
                    <a:lnTo>
                      <a:pt x="1206095" y="471084"/>
                    </a:lnTo>
                    <a:lnTo>
                      <a:pt x="1213344" y="466729"/>
                    </a:lnTo>
                    <a:lnTo>
                      <a:pt x="1215506" y="465482"/>
                    </a:lnTo>
                    <a:lnTo>
                      <a:pt x="1229623" y="458723"/>
                    </a:lnTo>
                    <a:lnTo>
                      <a:pt x="1237953" y="416335"/>
                    </a:lnTo>
                    <a:lnTo>
                      <a:pt x="1254486" y="412818"/>
                    </a:lnTo>
                    <a:lnTo>
                      <a:pt x="1257539" y="412030"/>
                    </a:lnTo>
                    <a:lnTo>
                      <a:pt x="1258747" y="411585"/>
                    </a:lnTo>
                    <a:lnTo>
                      <a:pt x="1259382" y="410987"/>
                    </a:lnTo>
                    <a:lnTo>
                      <a:pt x="1274898" y="389036"/>
                    </a:lnTo>
                    <a:lnTo>
                      <a:pt x="1276869" y="386099"/>
                    </a:lnTo>
                    <a:lnTo>
                      <a:pt x="1281829" y="378290"/>
                    </a:lnTo>
                    <a:lnTo>
                      <a:pt x="1280430" y="349669"/>
                    </a:lnTo>
                    <a:lnTo>
                      <a:pt x="1276614" y="320653"/>
                    </a:lnTo>
                    <a:lnTo>
                      <a:pt x="1277124" y="318085"/>
                    </a:lnTo>
                    <a:lnTo>
                      <a:pt x="1282083" y="308407"/>
                    </a:lnTo>
                    <a:lnTo>
                      <a:pt x="1284754" y="304286"/>
                    </a:lnTo>
                    <a:lnTo>
                      <a:pt x="1287424" y="302111"/>
                    </a:lnTo>
                    <a:lnTo>
                      <a:pt x="1290604" y="287390"/>
                    </a:lnTo>
                    <a:lnTo>
                      <a:pt x="1285962" y="242472"/>
                    </a:lnTo>
                    <a:lnTo>
                      <a:pt x="1285135" y="240144"/>
                    </a:lnTo>
                    <a:lnTo>
                      <a:pt x="1284182" y="238523"/>
                    </a:lnTo>
                    <a:lnTo>
                      <a:pt x="1283673" y="237690"/>
                    </a:lnTo>
                    <a:lnTo>
                      <a:pt x="1279476" y="232075"/>
                    </a:lnTo>
                    <a:lnTo>
                      <a:pt x="1275725" y="227427"/>
                    </a:lnTo>
                    <a:lnTo>
                      <a:pt x="1274390" y="225640"/>
                    </a:lnTo>
                    <a:lnTo>
                      <a:pt x="1274517" y="223224"/>
                    </a:lnTo>
                    <a:lnTo>
                      <a:pt x="1276360" y="220623"/>
                    </a:lnTo>
                    <a:lnTo>
                      <a:pt x="1284563" y="210900"/>
                    </a:lnTo>
                    <a:lnTo>
                      <a:pt x="1288315" y="188428"/>
                    </a:lnTo>
                    <a:lnTo>
                      <a:pt x="1282465" y="181847"/>
                    </a:lnTo>
                    <a:lnTo>
                      <a:pt x="1280939" y="180021"/>
                    </a:lnTo>
                    <a:lnTo>
                      <a:pt x="1280621" y="179678"/>
                    </a:lnTo>
                    <a:lnTo>
                      <a:pt x="1279794" y="177402"/>
                    </a:lnTo>
                    <a:lnTo>
                      <a:pt x="1279222" y="174477"/>
                    </a:lnTo>
                    <a:lnTo>
                      <a:pt x="1279604" y="171189"/>
                    </a:lnTo>
                    <a:lnTo>
                      <a:pt x="1280430" y="168442"/>
                    </a:lnTo>
                    <a:lnTo>
                      <a:pt x="1282147" y="166299"/>
                    </a:lnTo>
                    <a:lnTo>
                      <a:pt x="1284119" y="164214"/>
                    </a:lnTo>
                    <a:lnTo>
                      <a:pt x="1286407" y="162014"/>
                    </a:lnTo>
                    <a:lnTo>
                      <a:pt x="1287552" y="160112"/>
                    </a:lnTo>
                    <a:lnTo>
                      <a:pt x="1290223" y="155705"/>
                    </a:lnTo>
                    <a:lnTo>
                      <a:pt x="1290541" y="154116"/>
                    </a:lnTo>
                    <a:lnTo>
                      <a:pt x="1280748" y="140247"/>
                    </a:lnTo>
                    <a:lnTo>
                      <a:pt x="1270319" y="130328"/>
                    </a:lnTo>
                    <a:lnTo>
                      <a:pt x="1269365" y="128744"/>
                    </a:lnTo>
                    <a:lnTo>
                      <a:pt x="1267268" y="123523"/>
                    </a:lnTo>
                    <a:lnTo>
                      <a:pt x="1267077" y="114627"/>
                    </a:lnTo>
                    <a:lnTo>
                      <a:pt x="1267077" y="88073"/>
                    </a:lnTo>
                    <a:lnTo>
                      <a:pt x="1270002" y="81714"/>
                    </a:lnTo>
                    <a:lnTo>
                      <a:pt x="1271718" y="80010"/>
                    </a:lnTo>
                    <a:lnTo>
                      <a:pt x="1274834" y="78249"/>
                    </a:lnTo>
                    <a:lnTo>
                      <a:pt x="1277378" y="76563"/>
                    </a:lnTo>
                    <a:lnTo>
                      <a:pt x="1280048" y="74777"/>
                    </a:lnTo>
                    <a:lnTo>
                      <a:pt x="1281766" y="72666"/>
                    </a:lnTo>
                    <a:lnTo>
                      <a:pt x="1282910" y="70681"/>
                    </a:lnTo>
                    <a:lnTo>
                      <a:pt x="1284119" y="67801"/>
                    </a:lnTo>
                    <a:lnTo>
                      <a:pt x="1284945" y="64946"/>
                    </a:lnTo>
                    <a:lnTo>
                      <a:pt x="1284817" y="63280"/>
                    </a:lnTo>
                    <a:lnTo>
                      <a:pt x="1283927" y="59643"/>
                    </a:lnTo>
                    <a:lnTo>
                      <a:pt x="1283482" y="58619"/>
                    </a:lnTo>
                    <a:lnTo>
                      <a:pt x="1276106" y="42429"/>
                    </a:lnTo>
                    <a:lnTo>
                      <a:pt x="1250353" y="11188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igura a mano libera: forma 20">
                <a:extLst>
                  <a:ext uri="{FF2B5EF4-FFF2-40B4-BE49-F238E27FC236}">
                    <a16:creationId xmlns:a16="http://schemas.microsoft.com/office/drawing/2014/main" id="{50A9D16B-FF25-184A-1F78-904E640E5EC2}"/>
                  </a:ext>
                </a:extLst>
              </p:cNvPr>
              <p:cNvSpPr/>
              <p:nvPr/>
            </p:nvSpPr>
            <p:spPr>
              <a:xfrm>
                <a:off x="5966201" y="1464112"/>
                <a:ext cx="1549965" cy="2260565"/>
              </a:xfrm>
              <a:custGeom>
                <a:avLst/>
                <a:gdLst/>
                <a:ahLst/>
                <a:cxnLst/>
                <a:rect l="0" t="0" r="0" b="0"/>
                <a:pathLst>
                  <a:path w="1549965" h="2260564">
                    <a:moveTo>
                      <a:pt x="739293" y="45583"/>
                    </a:moveTo>
                    <a:lnTo>
                      <a:pt x="738531" y="43599"/>
                    </a:lnTo>
                    <a:lnTo>
                      <a:pt x="738403" y="42512"/>
                    </a:lnTo>
                    <a:lnTo>
                      <a:pt x="738785" y="37577"/>
                    </a:lnTo>
                    <a:lnTo>
                      <a:pt x="740438" y="33743"/>
                    </a:lnTo>
                    <a:lnTo>
                      <a:pt x="741138" y="32312"/>
                    </a:lnTo>
                    <a:lnTo>
                      <a:pt x="743490" y="27302"/>
                    </a:lnTo>
                    <a:lnTo>
                      <a:pt x="745525" y="23995"/>
                    </a:lnTo>
                    <a:lnTo>
                      <a:pt x="747496" y="21038"/>
                    </a:lnTo>
                    <a:lnTo>
                      <a:pt x="749022" y="18863"/>
                    </a:lnTo>
                    <a:lnTo>
                      <a:pt x="747051" y="17299"/>
                    </a:lnTo>
                    <a:lnTo>
                      <a:pt x="745016" y="15729"/>
                    </a:lnTo>
                    <a:lnTo>
                      <a:pt x="727402" y="5090"/>
                    </a:lnTo>
                    <a:lnTo>
                      <a:pt x="727021" y="4950"/>
                    </a:lnTo>
                    <a:lnTo>
                      <a:pt x="716656" y="3844"/>
                    </a:lnTo>
                    <a:lnTo>
                      <a:pt x="712905" y="3577"/>
                    </a:lnTo>
                    <a:lnTo>
                      <a:pt x="693191" y="5433"/>
                    </a:lnTo>
                    <a:lnTo>
                      <a:pt x="690584" y="6025"/>
                    </a:lnTo>
                    <a:lnTo>
                      <a:pt x="689567" y="6470"/>
                    </a:lnTo>
                    <a:lnTo>
                      <a:pt x="688232" y="7437"/>
                    </a:lnTo>
                    <a:lnTo>
                      <a:pt x="653577" y="35453"/>
                    </a:lnTo>
                    <a:lnTo>
                      <a:pt x="649888" y="39167"/>
                    </a:lnTo>
                    <a:lnTo>
                      <a:pt x="643975" y="44038"/>
                    </a:lnTo>
                    <a:lnTo>
                      <a:pt x="639332" y="46995"/>
                    </a:lnTo>
                    <a:lnTo>
                      <a:pt x="637107" y="48146"/>
                    </a:lnTo>
                    <a:lnTo>
                      <a:pt x="632910" y="50073"/>
                    </a:lnTo>
                    <a:lnTo>
                      <a:pt x="631066" y="50835"/>
                    </a:lnTo>
                    <a:lnTo>
                      <a:pt x="628776" y="51522"/>
                    </a:lnTo>
                    <a:lnTo>
                      <a:pt x="627505" y="51821"/>
                    </a:lnTo>
                    <a:lnTo>
                      <a:pt x="623817" y="52394"/>
                    </a:lnTo>
                    <a:lnTo>
                      <a:pt x="616695" y="51993"/>
                    </a:lnTo>
                    <a:lnTo>
                      <a:pt x="614597" y="52718"/>
                    </a:lnTo>
                    <a:lnTo>
                      <a:pt x="612371" y="53405"/>
                    </a:lnTo>
                    <a:lnTo>
                      <a:pt x="608874" y="54085"/>
                    </a:lnTo>
                    <a:lnTo>
                      <a:pt x="566524" y="61194"/>
                    </a:lnTo>
                    <a:lnTo>
                      <a:pt x="565061" y="61385"/>
                    </a:lnTo>
                    <a:lnTo>
                      <a:pt x="561818" y="61353"/>
                    </a:lnTo>
                    <a:lnTo>
                      <a:pt x="559338" y="61213"/>
                    </a:lnTo>
                    <a:lnTo>
                      <a:pt x="556858" y="60844"/>
                    </a:lnTo>
                    <a:lnTo>
                      <a:pt x="555904" y="60596"/>
                    </a:lnTo>
                    <a:lnTo>
                      <a:pt x="553870" y="59630"/>
                    </a:lnTo>
                    <a:lnTo>
                      <a:pt x="551708" y="57945"/>
                    </a:lnTo>
                    <a:lnTo>
                      <a:pt x="549164" y="56177"/>
                    </a:lnTo>
                    <a:lnTo>
                      <a:pt x="548528" y="55948"/>
                    </a:lnTo>
                    <a:lnTo>
                      <a:pt x="546557" y="56075"/>
                    </a:lnTo>
                    <a:lnTo>
                      <a:pt x="545667" y="56260"/>
                    </a:lnTo>
                    <a:lnTo>
                      <a:pt x="532123" y="60107"/>
                    </a:lnTo>
                    <a:lnTo>
                      <a:pt x="529961" y="61067"/>
                    </a:lnTo>
                    <a:lnTo>
                      <a:pt x="527417" y="62491"/>
                    </a:lnTo>
                    <a:lnTo>
                      <a:pt x="519659" y="68310"/>
                    </a:lnTo>
                    <a:lnTo>
                      <a:pt x="517561" y="70484"/>
                    </a:lnTo>
                    <a:lnTo>
                      <a:pt x="512855" y="75438"/>
                    </a:lnTo>
                    <a:lnTo>
                      <a:pt x="510121" y="78980"/>
                    </a:lnTo>
                    <a:lnTo>
                      <a:pt x="485258" y="83399"/>
                    </a:lnTo>
                    <a:lnTo>
                      <a:pt x="472031" y="69823"/>
                    </a:lnTo>
                    <a:lnTo>
                      <a:pt x="467581" y="66052"/>
                    </a:lnTo>
                    <a:lnTo>
                      <a:pt x="465355" y="64469"/>
                    </a:lnTo>
                    <a:lnTo>
                      <a:pt x="444179" y="49392"/>
                    </a:lnTo>
                    <a:lnTo>
                      <a:pt x="442082" y="48057"/>
                    </a:lnTo>
                    <a:lnTo>
                      <a:pt x="440237" y="47243"/>
                    </a:lnTo>
                    <a:lnTo>
                      <a:pt x="424467" y="45259"/>
                    </a:lnTo>
                    <a:lnTo>
                      <a:pt x="411304" y="47020"/>
                    </a:lnTo>
                    <a:lnTo>
                      <a:pt x="405073" y="47771"/>
                    </a:lnTo>
                    <a:lnTo>
                      <a:pt x="403229" y="47701"/>
                    </a:lnTo>
                    <a:lnTo>
                      <a:pt x="401004" y="47223"/>
                    </a:lnTo>
                    <a:lnTo>
                      <a:pt x="398841" y="45952"/>
                    </a:lnTo>
                    <a:lnTo>
                      <a:pt x="395917" y="43745"/>
                    </a:lnTo>
                    <a:lnTo>
                      <a:pt x="393373" y="46823"/>
                    </a:lnTo>
                    <a:lnTo>
                      <a:pt x="388858" y="51211"/>
                    </a:lnTo>
                    <a:lnTo>
                      <a:pt x="387777" y="51878"/>
                    </a:lnTo>
                    <a:lnTo>
                      <a:pt x="386188" y="52845"/>
                    </a:lnTo>
                    <a:lnTo>
                      <a:pt x="381800" y="55331"/>
                    </a:lnTo>
                    <a:lnTo>
                      <a:pt x="374741" y="58116"/>
                    </a:lnTo>
                    <a:lnTo>
                      <a:pt x="373342" y="58542"/>
                    </a:lnTo>
                    <a:lnTo>
                      <a:pt x="361261" y="61703"/>
                    </a:lnTo>
                    <a:lnTo>
                      <a:pt x="352994" y="62453"/>
                    </a:lnTo>
                    <a:lnTo>
                      <a:pt x="326223" y="73575"/>
                    </a:lnTo>
                    <a:lnTo>
                      <a:pt x="301932" y="92314"/>
                    </a:lnTo>
                    <a:lnTo>
                      <a:pt x="295510" y="99729"/>
                    </a:lnTo>
                    <a:lnTo>
                      <a:pt x="293921" y="106202"/>
                    </a:lnTo>
                    <a:lnTo>
                      <a:pt x="293730" y="106189"/>
                    </a:lnTo>
                    <a:lnTo>
                      <a:pt x="289914" y="106196"/>
                    </a:lnTo>
                    <a:lnTo>
                      <a:pt x="287753" y="106615"/>
                    </a:lnTo>
                    <a:lnTo>
                      <a:pt x="284510" y="107397"/>
                    </a:lnTo>
                    <a:lnTo>
                      <a:pt x="281203" y="108427"/>
                    </a:lnTo>
                    <a:lnTo>
                      <a:pt x="278786" y="109458"/>
                    </a:lnTo>
                    <a:lnTo>
                      <a:pt x="275925" y="111028"/>
                    </a:lnTo>
                    <a:lnTo>
                      <a:pt x="264415" y="120376"/>
                    </a:lnTo>
                    <a:lnTo>
                      <a:pt x="256531" y="126855"/>
                    </a:lnTo>
                    <a:lnTo>
                      <a:pt x="254496" y="128795"/>
                    </a:lnTo>
                    <a:lnTo>
                      <a:pt x="251444" y="131395"/>
                    </a:lnTo>
                    <a:lnTo>
                      <a:pt x="234085" y="139713"/>
                    </a:lnTo>
                    <a:lnTo>
                      <a:pt x="225309" y="143153"/>
                    </a:lnTo>
                    <a:lnTo>
                      <a:pt x="219968" y="145086"/>
                    </a:lnTo>
                    <a:lnTo>
                      <a:pt x="206233" y="138931"/>
                    </a:lnTo>
                    <a:lnTo>
                      <a:pt x="188936" y="131904"/>
                    </a:lnTo>
                    <a:lnTo>
                      <a:pt x="185121" y="130365"/>
                    </a:lnTo>
                    <a:lnTo>
                      <a:pt x="182768" y="129354"/>
                    </a:lnTo>
                    <a:lnTo>
                      <a:pt x="179526" y="127841"/>
                    </a:lnTo>
                    <a:lnTo>
                      <a:pt x="178190" y="126919"/>
                    </a:lnTo>
                    <a:lnTo>
                      <a:pt x="177872" y="126703"/>
                    </a:lnTo>
                    <a:lnTo>
                      <a:pt x="177745" y="124935"/>
                    </a:lnTo>
                    <a:lnTo>
                      <a:pt x="176854" y="121317"/>
                    </a:lnTo>
                    <a:lnTo>
                      <a:pt x="176346" y="120452"/>
                    </a:lnTo>
                    <a:lnTo>
                      <a:pt x="169733" y="109794"/>
                    </a:lnTo>
                    <a:lnTo>
                      <a:pt x="168525" y="108605"/>
                    </a:lnTo>
                    <a:lnTo>
                      <a:pt x="152373" y="95118"/>
                    </a:lnTo>
                    <a:lnTo>
                      <a:pt x="148875" y="92982"/>
                    </a:lnTo>
                    <a:lnTo>
                      <a:pt x="144234" y="90623"/>
                    </a:lnTo>
                    <a:lnTo>
                      <a:pt x="135585" y="86731"/>
                    </a:lnTo>
                    <a:lnTo>
                      <a:pt x="99849" y="73606"/>
                    </a:lnTo>
                    <a:lnTo>
                      <a:pt x="98196" y="73129"/>
                    </a:lnTo>
                    <a:lnTo>
                      <a:pt x="94699" y="72729"/>
                    </a:lnTo>
                    <a:lnTo>
                      <a:pt x="48597" y="69212"/>
                    </a:lnTo>
                    <a:lnTo>
                      <a:pt x="39249" y="69257"/>
                    </a:lnTo>
                    <a:lnTo>
                      <a:pt x="37023" y="71940"/>
                    </a:lnTo>
                    <a:lnTo>
                      <a:pt x="32827" y="77104"/>
                    </a:lnTo>
                    <a:lnTo>
                      <a:pt x="13496" y="92136"/>
                    </a:lnTo>
                    <a:lnTo>
                      <a:pt x="11270" y="96454"/>
                    </a:lnTo>
                    <a:lnTo>
                      <a:pt x="10635" y="97719"/>
                    </a:lnTo>
                    <a:lnTo>
                      <a:pt x="9363" y="100403"/>
                    </a:lnTo>
                    <a:lnTo>
                      <a:pt x="5357" y="104739"/>
                    </a:lnTo>
                    <a:lnTo>
                      <a:pt x="4721" y="106157"/>
                    </a:lnTo>
                    <a:lnTo>
                      <a:pt x="3577" y="117616"/>
                    </a:lnTo>
                    <a:lnTo>
                      <a:pt x="3767" y="120000"/>
                    </a:lnTo>
                    <a:lnTo>
                      <a:pt x="4594" y="122379"/>
                    </a:lnTo>
                    <a:lnTo>
                      <a:pt x="9490" y="167418"/>
                    </a:lnTo>
                    <a:lnTo>
                      <a:pt x="12224" y="204045"/>
                    </a:lnTo>
                    <a:lnTo>
                      <a:pt x="12669" y="207015"/>
                    </a:lnTo>
                    <a:lnTo>
                      <a:pt x="19219" y="237823"/>
                    </a:lnTo>
                    <a:lnTo>
                      <a:pt x="19537" y="239279"/>
                    </a:lnTo>
                    <a:lnTo>
                      <a:pt x="20428" y="240679"/>
                    </a:lnTo>
                    <a:lnTo>
                      <a:pt x="21826" y="242561"/>
                    </a:lnTo>
                    <a:lnTo>
                      <a:pt x="25832" y="247101"/>
                    </a:lnTo>
                    <a:lnTo>
                      <a:pt x="30347" y="251863"/>
                    </a:lnTo>
                    <a:lnTo>
                      <a:pt x="34289" y="255482"/>
                    </a:lnTo>
                    <a:lnTo>
                      <a:pt x="34735" y="256798"/>
                    </a:lnTo>
                    <a:lnTo>
                      <a:pt x="31555" y="276835"/>
                    </a:lnTo>
                    <a:lnTo>
                      <a:pt x="31111" y="279048"/>
                    </a:lnTo>
                    <a:lnTo>
                      <a:pt x="30474" y="280803"/>
                    </a:lnTo>
                    <a:lnTo>
                      <a:pt x="29711" y="282144"/>
                    </a:lnTo>
                    <a:lnTo>
                      <a:pt x="27931" y="284173"/>
                    </a:lnTo>
                    <a:lnTo>
                      <a:pt x="26659" y="285445"/>
                    </a:lnTo>
                    <a:lnTo>
                      <a:pt x="24815" y="286882"/>
                    </a:lnTo>
                    <a:lnTo>
                      <a:pt x="22398" y="288529"/>
                    </a:lnTo>
                    <a:lnTo>
                      <a:pt x="20428" y="289864"/>
                    </a:lnTo>
                    <a:lnTo>
                      <a:pt x="18456" y="291301"/>
                    </a:lnTo>
                    <a:lnTo>
                      <a:pt x="16294" y="293279"/>
                    </a:lnTo>
                    <a:lnTo>
                      <a:pt x="15022" y="294735"/>
                    </a:lnTo>
                    <a:lnTo>
                      <a:pt x="14323" y="296490"/>
                    </a:lnTo>
                    <a:lnTo>
                      <a:pt x="13877" y="298264"/>
                    </a:lnTo>
                    <a:lnTo>
                      <a:pt x="9108" y="318161"/>
                    </a:lnTo>
                    <a:lnTo>
                      <a:pt x="8918" y="319503"/>
                    </a:lnTo>
                    <a:lnTo>
                      <a:pt x="9236" y="320342"/>
                    </a:lnTo>
                    <a:lnTo>
                      <a:pt x="9872" y="321410"/>
                    </a:lnTo>
                    <a:lnTo>
                      <a:pt x="10635" y="322758"/>
                    </a:lnTo>
                    <a:lnTo>
                      <a:pt x="11334" y="323623"/>
                    </a:lnTo>
                    <a:lnTo>
                      <a:pt x="15276" y="328367"/>
                    </a:lnTo>
                    <a:lnTo>
                      <a:pt x="17438" y="330313"/>
                    </a:lnTo>
                    <a:lnTo>
                      <a:pt x="18710" y="331273"/>
                    </a:lnTo>
                    <a:lnTo>
                      <a:pt x="20999" y="332881"/>
                    </a:lnTo>
                    <a:lnTo>
                      <a:pt x="24179" y="335075"/>
                    </a:lnTo>
                    <a:lnTo>
                      <a:pt x="25133" y="336729"/>
                    </a:lnTo>
                    <a:lnTo>
                      <a:pt x="27931" y="342623"/>
                    </a:lnTo>
                    <a:lnTo>
                      <a:pt x="29520" y="347011"/>
                    </a:lnTo>
                    <a:lnTo>
                      <a:pt x="30411" y="350311"/>
                    </a:lnTo>
                    <a:lnTo>
                      <a:pt x="30665" y="353923"/>
                    </a:lnTo>
                    <a:lnTo>
                      <a:pt x="30728" y="358260"/>
                    </a:lnTo>
                    <a:lnTo>
                      <a:pt x="29584" y="358431"/>
                    </a:lnTo>
                    <a:lnTo>
                      <a:pt x="29330" y="358412"/>
                    </a:lnTo>
                    <a:lnTo>
                      <a:pt x="26977" y="358209"/>
                    </a:lnTo>
                    <a:lnTo>
                      <a:pt x="23862" y="358552"/>
                    </a:lnTo>
                    <a:lnTo>
                      <a:pt x="19918" y="359913"/>
                    </a:lnTo>
                    <a:lnTo>
                      <a:pt x="17311" y="362031"/>
                    </a:lnTo>
                    <a:lnTo>
                      <a:pt x="13877" y="366895"/>
                    </a:lnTo>
                    <a:lnTo>
                      <a:pt x="11716" y="369540"/>
                    </a:lnTo>
                    <a:lnTo>
                      <a:pt x="9300" y="372090"/>
                    </a:lnTo>
                    <a:lnTo>
                      <a:pt x="5547" y="375600"/>
                    </a:lnTo>
                    <a:lnTo>
                      <a:pt x="8219" y="383930"/>
                    </a:lnTo>
                    <a:lnTo>
                      <a:pt x="8918" y="386537"/>
                    </a:lnTo>
                    <a:lnTo>
                      <a:pt x="14768" y="427666"/>
                    </a:lnTo>
                    <a:lnTo>
                      <a:pt x="14577" y="431342"/>
                    </a:lnTo>
                    <a:lnTo>
                      <a:pt x="13941" y="435456"/>
                    </a:lnTo>
                    <a:lnTo>
                      <a:pt x="13369" y="438260"/>
                    </a:lnTo>
                    <a:lnTo>
                      <a:pt x="11716" y="441770"/>
                    </a:lnTo>
                    <a:lnTo>
                      <a:pt x="9427" y="446444"/>
                    </a:lnTo>
                    <a:lnTo>
                      <a:pt x="7265" y="450705"/>
                    </a:lnTo>
                    <a:lnTo>
                      <a:pt x="6184" y="454685"/>
                    </a:lnTo>
                    <a:lnTo>
                      <a:pt x="7201" y="458017"/>
                    </a:lnTo>
                    <a:lnTo>
                      <a:pt x="20109" y="481195"/>
                    </a:lnTo>
                    <a:lnTo>
                      <a:pt x="29330" y="494211"/>
                    </a:lnTo>
                    <a:lnTo>
                      <a:pt x="31492" y="496622"/>
                    </a:lnTo>
                    <a:lnTo>
                      <a:pt x="34735" y="499477"/>
                    </a:lnTo>
                    <a:lnTo>
                      <a:pt x="37978" y="502103"/>
                    </a:lnTo>
                    <a:lnTo>
                      <a:pt x="41221" y="504500"/>
                    </a:lnTo>
                    <a:lnTo>
                      <a:pt x="44782" y="507298"/>
                    </a:lnTo>
                    <a:lnTo>
                      <a:pt x="48152" y="511056"/>
                    </a:lnTo>
                    <a:lnTo>
                      <a:pt x="49424" y="514668"/>
                    </a:lnTo>
                    <a:lnTo>
                      <a:pt x="48279" y="518801"/>
                    </a:lnTo>
                    <a:lnTo>
                      <a:pt x="46498" y="522318"/>
                    </a:lnTo>
                    <a:lnTo>
                      <a:pt x="45227" y="525961"/>
                    </a:lnTo>
                    <a:lnTo>
                      <a:pt x="45799" y="527430"/>
                    </a:lnTo>
                    <a:lnTo>
                      <a:pt x="54002" y="545794"/>
                    </a:lnTo>
                    <a:lnTo>
                      <a:pt x="55210" y="547193"/>
                    </a:lnTo>
                    <a:lnTo>
                      <a:pt x="68246" y="560032"/>
                    </a:lnTo>
                    <a:lnTo>
                      <a:pt x="75241" y="566804"/>
                    </a:lnTo>
                    <a:lnTo>
                      <a:pt x="85224" y="575770"/>
                    </a:lnTo>
                    <a:lnTo>
                      <a:pt x="86686" y="577041"/>
                    </a:lnTo>
                    <a:lnTo>
                      <a:pt x="123376" y="593384"/>
                    </a:lnTo>
                    <a:lnTo>
                      <a:pt x="134759" y="596881"/>
                    </a:lnTo>
                    <a:lnTo>
                      <a:pt x="138574" y="597962"/>
                    </a:lnTo>
                    <a:lnTo>
                      <a:pt x="141754" y="597771"/>
                    </a:lnTo>
                    <a:lnTo>
                      <a:pt x="148558" y="596436"/>
                    </a:lnTo>
                    <a:lnTo>
                      <a:pt x="144806" y="618501"/>
                    </a:lnTo>
                    <a:lnTo>
                      <a:pt x="164837" y="648006"/>
                    </a:lnTo>
                    <a:lnTo>
                      <a:pt x="169670" y="647816"/>
                    </a:lnTo>
                    <a:lnTo>
                      <a:pt x="194786" y="663077"/>
                    </a:lnTo>
                    <a:lnTo>
                      <a:pt x="204007" y="664348"/>
                    </a:lnTo>
                    <a:lnTo>
                      <a:pt x="205279" y="664539"/>
                    </a:lnTo>
                    <a:lnTo>
                      <a:pt x="221748" y="659579"/>
                    </a:lnTo>
                    <a:lnTo>
                      <a:pt x="239362" y="657226"/>
                    </a:lnTo>
                    <a:lnTo>
                      <a:pt x="240061" y="657163"/>
                    </a:lnTo>
                    <a:lnTo>
                      <a:pt x="241461" y="657799"/>
                    </a:lnTo>
                    <a:lnTo>
                      <a:pt x="242859" y="658498"/>
                    </a:lnTo>
                    <a:lnTo>
                      <a:pt x="244703" y="658816"/>
                    </a:lnTo>
                    <a:lnTo>
                      <a:pt x="248010" y="659007"/>
                    </a:lnTo>
                    <a:lnTo>
                      <a:pt x="252652" y="659007"/>
                    </a:lnTo>
                    <a:lnTo>
                      <a:pt x="261808" y="658816"/>
                    </a:lnTo>
                    <a:lnTo>
                      <a:pt x="274971" y="657862"/>
                    </a:lnTo>
                    <a:lnTo>
                      <a:pt x="293794" y="663204"/>
                    </a:lnTo>
                    <a:lnTo>
                      <a:pt x="294493" y="663204"/>
                    </a:lnTo>
                    <a:lnTo>
                      <a:pt x="296846" y="663204"/>
                    </a:lnTo>
                    <a:lnTo>
                      <a:pt x="299198" y="662758"/>
                    </a:lnTo>
                    <a:lnTo>
                      <a:pt x="300280" y="662504"/>
                    </a:lnTo>
                    <a:lnTo>
                      <a:pt x="301742" y="661932"/>
                    </a:lnTo>
                    <a:lnTo>
                      <a:pt x="303396" y="661169"/>
                    </a:lnTo>
                    <a:lnTo>
                      <a:pt x="305684" y="658816"/>
                    </a:lnTo>
                    <a:lnTo>
                      <a:pt x="307910" y="656400"/>
                    </a:lnTo>
                    <a:lnTo>
                      <a:pt x="315032" y="648897"/>
                    </a:lnTo>
                    <a:lnTo>
                      <a:pt x="324443" y="638087"/>
                    </a:lnTo>
                    <a:lnTo>
                      <a:pt x="343011" y="615640"/>
                    </a:lnTo>
                    <a:lnTo>
                      <a:pt x="346572" y="610044"/>
                    </a:lnTo>
                    <a:lnTo>
                      <a:pt x="359735" y="611952"/>
                    </a:lnTo>
                    <a:lnTo>
                      <a:pt x="389430" y="612715"/>
                    </a:lnTo>
                    <a:lnTo>
                      <a:pt x="410415" y="609726"/>
                    </a:lnTo>
                    <a:lnTo>
                      <a:pt x="427838" y="601841"/>
                    </a:lnTo>
                    <a:lnTo>
                      <a:pt x="433115" y="608009"/>
                    </a:lnTo>
                    <a:lnTo>
                      <a:pt x="434133" y="609535"/>
                    </a:lnTo>
                    <a:lnTo>
                      <a:pt x="434960" y="610807"/>
                    </a:lnTo>
                    <a:lnTo>
                      <a:pt x="435786" y="612460"/>
                    </a:lnTo>
                    <a:lnTo>
                      <a:pt x="437376" y="616721"/>
                    </a:lnTo>
                    <a:lnTo>
                      <a:pt x="437440" y="617420"/>
                    </a:lnTo>
                    <a:lnTo>
                      <a:pt x="438521" y="626958"/>
                    </a:lnTo>
                    <a:lnTo>
                      <a:pt x="439920" y="650486"/>
                    </a:lnTo>
                    <a:lnTo>
                      <a:pt x="465673" y="664030"/>
                    </a:lnTo>
                    <a:lnTo>
                      <a:pt x="467962" y="642983"/>
                    </a:lnTo>
                    <a:lnTo>
                      <a:pt x="468662" y="637069"/>
                    </a:lnTo>
                    <a:lnTo>
                      <a:pt x="469870" y="631283"/>
                    </a:lnTo>
                    <a:lnTo>
                      <a:pt x="472158" y="624288"/>
                    </a:lnTo>
                    <a:lnTo>
                      <a:pt x="473685" y="619518"/>
                    </a:lnTo>
                    <a:lnTo>
                      <a:pt x="474511" y="617484"/>
                    </a:lnTo>
                    <a:lnTo>
                      <a:pt x="479980" y="607564"/>
                    </a:lnTo>
                    <a:lnTo>
                      <a:pt x="491362" y="606928"/>
                    </a:lnTo>
                    <a:lnTo>
                      <a:pt x="492380" y="606928"/>
                    </a:lnTo>
                    <a:lnTo>
                      <a:pt x="506178" y="609917"/>
                    </a:lnTo>
                    <a:lnTo>
                      <a:pt x="532440" y="577932"/>
                    </a:lnTo>
                    <a:lnTo>
                      <a:pt x="543632" y="569856"/>
                    </a:lnTo>
                    <a:lnTo>
                      <a:pt x="550690" y="564693"/>
                    </a:lnTo>
                    <a:lnTo>
                      <a:pt x="557939" y="558665"/>
                    </a:lnTo>
                    <a:lnTo>
                      <a:pt x="559529" y="557711"/>
                    </a:lnTo>
                    <a:lnTo>
                      <a:pt x="560546" y="557132"/>
                    </a:lnTo>
                    <a:lnTo>
                      <a:pt x="564425" y="554989"/>
                    </a:lnTo>
                    <a:lnTo>
                      <a:pt x="575553" y="553171"/>
                    </a:lnTo>
                    <a:lnTo>
                      <a:pt x="576380" y="553062"/>
                    </a:lnTo>
                    <a:lnTo>
                      <a:pt x="578479" y="554938"/>
                    </a:lnTo>
                    <a:lnTo>
                      <a:pt x="597619" y="564998"/>
                    </a:lnTo>
                    <a:lnTo>
                      <a:pt x="601434" y="564584"/>
                    </a:lnTo>
                    <a:lnTo>
                      <a:pt x="601688" y="564572"/>
                    </a:lnTo>
                    <a:lnTo>
                      <a:pt x="614342" y="564801"/>
                    </a:lnTo>
                    <a:lnTo>
                      <a:pt x="614597" y="565017"/>
                    </a:lnTo>
                    <a:lnTo>
                      <a:pt x="616059" y="566486"/>
                    </a:lnTo>
                    <a:lnTo>
                      <a:pt x="619302" y="569156"/>
                    </a:lnTo>
                    <a:lnTo>
                      <a:pt x="623817" y="571128"/>
                    </a:lnTo>
                    <a:lnTo>
                      <a:pt x="632847" y="574753"/>
                    </a:lnTo>
                    <a:lnTo>
                      <a:pt x="633292" y="574880"/>
                    </a:lnTo>
                    <a:lnTo>
                      <a:pt x="633991" y="574943"/>
                    </a:lnTo>
                    <a:lnTo>
                      <a:pt x="634500" y="575007"/>
                    </a:lnTo>
                    <a:lnTo>
                      <a:pt x="653704" y="575643"/>
                    </a:lnTo>
                    <a:lnTo>
                      <a:pt x="653831" y="575579"/>
                    </a:lnTo>
                    <a:lnTo>
                      <a:pt x="654975" y="575261"/>
                    </a:lnTo>
                    <a:lnTo>
                      <a:pt x="655229" y="575134"/>
                    </a:lnTo>
                    <a:lnTo>
                      <a:pt x="655484" y="575007"/>
                    </a:lnTo>
                    <a:lnTo>
                      <a:pt x="655738" y="574816"/>
                    </a:lnTo>
                    <a:lnTo>
                      <a:pt x="656311" y="574180"/>
                    </a:lnTo>
                    <a:lnTo>
                      <a:pt x="656692" y="573672"/>
                    </a:lnTo>
                    <a:lnTo>
                      <a:pt x="656755" y="573163"/>
                    </a:lnTo>
                    <a:lnTo>
                      <a:pt x="656438" y="571891"/>
                    </a:lnTo>
                    <a:lnTo>
                      <a:pt x="666484" y="573799"/>
                    </a:lnTo>
                    <a:lnTo>
                      <a:pt x="689249" y="568902"/>
                    </a:lnTo>
                    <a:lnTo>
                      <a:pt x="689949" y="571827"/>
                    </a:lnTo>
                    <a:lnTo>
                      <a:pt x="690521" y="574371"/>
                    </a:lnTo>
                    <a:lnTo>
                      <a:pt x="690902" y="577423"/>
                    </a:lnTo>
                    <a:lnTo>
                      <a:pt x="693574" y="603558"/>
                    </a:lnTo>
                    <a:lnTo>
                      <a:pt x="693191" y="603621"/>
                    </a:lnTo>
                    <a:lnTo>
                      <a:pt x="692937" y="603558"/>
                    </a:lnTo>
                    <a:lnTo>
                      <a:pt x="692493" y="603431"/>
                    </a:lnTo>
                    <a:lnTo>
                      <a:pt x="692238" y="603431"/>
                    </a:lnTo>
                    <a:lnTo>
                      <a:pt x="691793" y="603367"/>
                    </a:lnTo>
                    <a:lnTo>
                      <a:pt x="691539" y="603431"/>
                    </a:lnTo>
                    <a:lnTo>
                      <a:pt x="691284" y="603558"/>
                    </a:lnTo>
                    <a:lnTo>
                      <a:pt x="686388" y="605466"/>
                    </a:lnTo>
                    <a:lnTo>
                      <a:pt x="686006" y="605784"/>
                    </a:lnTo>
                    <a:lnTo>
                      <a:pt x="693382" y="629566"/>
                    </a:lnTo>
                    <a:lnTo>
                      <a:pt x="695354" y="634653"/>
                    </a:lnTo>
                    <a:lnTo>
                      <a:pt x="705146" y="636179"/>
                    </a:lnTo>
                    <a:lnTo>
                      <a:pt x="706991" y="636242"/>
                    </a:lnTo>
                    <a:lnTo>
                      <a:pt x="709152" y="636370"/>
                    </a:lnTo>
                    <a:lnTo>
                      <a:pt x="709344" y="636815"/>
                    </a:lnTo>
                    <a:lnTo>
                      <a:pt x="710233" y="639104"/>
                    </a:lnTo>
                    <a:lnTo>
                      <a:pt x="710933" y="641456"/>
                    </a:lnTo>
                    <a:lnTo>
                      <a:pt x="713985" y="652203"/>
                    </a:lnTo>
                    <a:lnTo>
                      <a:pt x="719708" y="651949"/>
                    </a:lnTo>
                    <a:lnTo>
                      <a:pt x="731726" y="645208"/>
                    </a:lnTo>
                    <a:lnTo>
                      <a:pt x="747179" y="657672"/>
                    </a:lnTo>
                    <a:lnTo>
                      <a:pt x="748004" y="658562"/>
                    </a:lnTo>
                    <a:lnTo>
                      <a:pt x="749276" y="660279"/>
                    </a:lnTo>
                    <a:lnTo>
                      <a:pt x="749340" y="660342"/>
                    </a:lnTo>
                    <a:lnTo>
                      <a:pt x="750230" y="661932"/>
                    </a:lnTo>
                    <a:lnTo>
                      <a:pt x="750612" y="662695"/>
                    </a:lnTo>
                    <a:lnTo>
                      <a:pt x="750994" y="665302"/>
                    </a:lnTo>
                    <a:lnTo>
                      <a:pt x="750994" y="667846"/>
                    </a:lnTo>
                    <a:lnTo>
                      <a:pt x="751438" y="668482"/>
                    </a:lnTo>
                    <a:lnTo>
                      <a:pt x="752265" y="670008"/>
                    </a:lnTo>
                    <a:lnTo>
                      <a:pt x="759578" y="678910"/>
                    </a:lnTo>
                    <a:lnTo>
                      <a:pt x="779990" y="698686"/>
                    </a:lnTo>
                    <a:lnTo>
                      <a:pt x="803899" y="710259"/>
                    </a:lnTo>
                    <a:lnTo>
                      <a:pt x="809558" y="712675"/>
                    </a:lnTo>
                    <a:lnTo>
                      <a:pt x="831623" y="731752"/>
                    </a:lnTo>
                    <a:lnTo>
                      <a:pt x="831814" y="733151"/>
                    </a:lnTo>
                    <a:lnTo>
                      <a:pt x="832069" y="734423"/>
                    </a:lnTo>
                    <a:lnTo>
                      <a:pt x="833658" y="736775"/>
                    </a:lnTo>
                    <a:lnTo>
                      <a:pt x="837347" y="740018"/>
                    </a:lnTo>
                    <a:lnTo>
                      <a:pt x="864753" y="760240"/>
                    </a:lnTo>
                    <a:lnTo>
                      <a:pt x="876834" y="767489"/>
                    </a:lnTo>
                    <a:lnTo>
                      <a:pt x="879569" y="768951"/>
                    </a:lnTo>
                    <a:lnTo>
                      <a:pt x="879824" y="769269"/>
                    </a:lnTo>
                    <a:lnTo>
                      <a:pt x="895975" y="794196"/>
                    </a:lnTo>
                    <a:lnTo>
                      <a:pt x="897946" y="796739"/>
                    </a:lnTo>
                    <a:lnTo>
                      <a:pt x="904114" y="802653"/>
                    </a:lnTo>
                    <a:lnTo>
                      <a:pt x="912889" y="804306"/>
                    </a:lnTo>
                    <a:lnTo>
                      <a:pt x="921156" y="806277"/>
                    </a:lnTo>
                    <a:lnTo>
                      <a:pt x="928977" y="814417"/>
                    </a:lnTo>
                    <a:lnTo>
                      <a:pt x="937625" y="827071"/>
                    </a:lnTo>
                    <a:lnTo>
                      <a:pt x="938706" y="829742"/>
                    </a:lnTo>
                    <a:lnTo>
                      <a:pt x="964524" y="844240"/>
                    </a:lnTo>
                    <a:lnTo>
                      <a:pt x="964841" y="844494"/>
                    </a:lnTo>
                    <a:lnTo>
                      <a:pt x="968212" y="848373"/>
                    </a:lnTo>
                    <a:lnTo>
                      <a:pt x="971518" y="856385"/>
                    </a:lnTo>
                    <a:lnTo>
                      <a:pt x="978512" y="870947"/>
                    </a:lnTo>
                    <a:lnTo>
                      <a:pt x="979530" y="871900"/>
                    </a:lnTo>
                    <a:lnTo>
                      <a:pt x="980611" y="872219"/>
                    </a:lnTo>
                    <a:lnTo>
                      <a:pt x="981883" y="871265"/>
                    </a:lnTo>
                    <a:lnTo>
                      <a:pt x="983345" y="869420"/>
                    </a:lnTo>
                    <a:lnTo>
                      <a:pt x="984490" y="867640"/>
                    </a:lnTo>
                    <a:lnTo>
                      <a:pt x="985444" y="865478"/>
                    </a:lnTo>
                    <a:lnTo>
                      <a:pt x="987160" y="861854"/>
                    </a:lnTo>
                    <a:lnTo>
                      <a:pt x="991739" y="862362"/>
                    </a:lnTo>
                    <a:lnTo>
                      <a:pt x="995427" y="862998"/>
                    </a:lnTo>
                    <a:lnTo>
                      <a:pt x="1001913" y="867004"/>
                    </a:lnTo>
                    <a:lnTo>
                      <a:pt x="1003248" y="867958"/>
                    </a:lnTo>
                    <a:lnTo>
                      <a:pt x="1003884" y="868530"/>
                    </a:lnTo>
                    <a:lnTo>
                      <a:pt x="1003630" y="870629"/>
                    </a:lnTo>
                    <a:lnTo>
                      <a:pt x="1003567" y="871265"/>
                    </a:lnTo>
                    <a:lnTo>
                      <a:pt x="1002676" y="872791"/>
                    </a:lnTo>
                    <a:lnTo>
                      <a:pt x="1001913" y="873300"/>
                    </a:lnTo>
                    <a:lnTo>
                      <a:pt x="1001277" y="873300"/>
                    </a:lnTo>
                    <a:lnTo>
                      <a:pt x="1000960" y="873300"/>
                    </a:lnTo>
                    <a:lnTo>
                      <a:pt x="978068" y="886399"/>
                    </a:lnTo>
                    <a:lnTo>
                      <a:pt x="959881" y="882202"/>
                    </a:lnTo>
                    <a:lnTo>
                      <a:pt x="935081" y="885763"/>
                    </a:lnTo>
                    <a:lnTo>
                      <a:pt x="928786" y="891104"/>
                    </a:lnTo>
                    <a:lnTo>
                      <a:pt x="923127" y="899943"/>
                    </a:lnTo>
                    <a:lnTo>
                      <a:pt x="922872" y="900452"/>
                    </a:lnTo>
                    <a:lnTo>
                      <a:pt x="922745" y="902995"/>
                    </a:lnTo>
                    <a:lnTo>
                      <a:pt x="880778" y="908528"/>
                    </a:lnTo>
                    <a:lnTo>
                      <a:pt x="872320" y="909545"/>
                    </a:lnTo>
                    <a:lnTo>
                      <a:pt x="871112" y="909354"/>
                    </a:lnTo>
                    <a:lnTo>
                      <a:pt x="861064" y="907510"/>
                    </a:lnTo>
                    <a:lnTo>
                      <a:pt x="863927" y="915268"/>
                    </a:lnTo>
                    <a:lnTo>
                      <a:pt x="864753" y="917684"/>
                    </a:lnTo>
                    <a:lnTo>
                      <a:pt x="864435" y="919655"/>
                    </a:lnTo>
                    <a:lnTo>
                      <a:pt x="862655" y="922581"/>
                    </a:lnTo>
                    <a:lnTo>
                      <a:pt x="860747" y="926650"/>
                    </a:lnTo>
                    <a:lnTo>
                      <a:pt x="860556" y="928049"/>
                    </a:lnTo>
                    <a:lnTo>
                      <a:pt x="860239" y="931864"/>
                    </a:lnTo>
                    <a:lnTo>
                      <a:pt x="860366" y="940894"/>
                    </a:lnTo>
                    <a:lnTo>
                      <a:pt x="860683" y="942802"/>
                    </a:lnTo>
                    <a:lnTo>
                      <a:pt x="861193" y="944709"/>
                    </a:lnTo>
                    <a:lnTo>
                      <a:pt x="861320" y="944964"/>
                    </a:lnTo>
                    <a:lnTo>
                      <a:pt x="861510" y="945281"/>
                    </a:lnTo>
                    <a:lnTo>
                      <a:pt x="861891" y="945663"/>
                    </a:lnTo>
                    <a:lnTo>
                      <a:pt x="862655" y="946426"/>
                    </a:lnTo>
                    <a:lnTo>
                      <a:pt x="862909" y="946617"/>
                    </a:lnTo>
                    <a:lnTo>
                      <a:pt x="865389" y="945663"/>
                    </a:lnTo>
                    <a:lnTo>
                      <a:pt x="878298" y="938605"/>
                    </a:lnTo>
                    <a:lnTo>
                      <a:pt x="894322" y="936888"/>
                    </a:lnTo>
                    <a:lnTo>
                      <a:pt x="904432" y="926777"/>
                    </a:lnTo>
                    <a:lnTo>
                      <a:pt x="910092" y="918384"/>
                    </a:lnTo>
                    <a:lnTo>
                      <a:pt x="916959" y="910245"/>
                    </a:lnTo>
                    <a:lnTo>
                      <a:pt x="917277" y="909990"/>
                    </a:lnTo>
                    <a:lnTo>
                      <a:pt x="917722" y="909863"/>
                    </a:lnTo>
                    <a:lnTo>
                      <a:pt x="918358" y="909926"/>
                    </a:lnTo>
                    <a:lnTo>
                      <a:pt x="919248" y="910117"/>
                    </a:lnTo>
                    <a:lnTo>
                      <a:pt x="919503" y="909545"/>
                    </a:lnTo>
                    <a:lnTo>
                      <a:pt x="920520" y="907892"/>
                    </a:lnTo>
                    <a:lnTo>
                      <a:pt x="921029" y="907447"/>
                    </a:lnTo>
                    <a:lnTo>
                      <a:pt x="921601" y="907001"/>
                    </a:lnTo>
                    <a:lnTo>
                      <a:pt x="934891" y="899498"/>
                    </a:lnTo>
                    <a:lnTo>
                      <a:pt x="935145" y="899307"/>
                    </a:lnTo>
                    <a:lnTo>
                      <a:pt x="936926" y="898926"/>
                    </a:lnTo>
                    <a:lnTo>
                      <a:pt x="937753" y="898862"/>
                    </a:lnTo>
                    <a:lnTo>
                      <a:pt x="944493" y="899752"/>
                    </a:lnTo>
                    <a:lnTo>
                      <a:pt x="947990" y="901279"/>
                    </a:lnTo>
                    <a:lnTo>
                      <a:pt x="953204" y="903568"/>
                    </a:lnTo>
                    <a:lnTo>
                      <a:pt x="955430" y="904585"/>
                    </a:lnTo>
                    <a:lnTo>
                      <a:pt x="971327" y="912216"/>
                    </a:lnTo>
                    <a:lnTo>
                      <a:pt x="970500" y="911898"/>
                    </a:lnTo>
                    <a:lnTo>
                      <a:pt x="968656" y="942420"/>
                    </a:lnTo>
                    <a:lnTo>
                      <a:pt x="941759" y="942929"/>
                    </a:lnTo>
                    <a:lnTo>
                      <a:pt x="937498" y="940894"/>
                    </a:lnTo>
                    <a:lnTo>
                      <a:pt x="932920" y="943120"/>
                    </a:lnTo>
                    <a:lnTo>
                      <a:pt x="933174" y="945663"/>
                    </a:lnTo>
                    <a:lnTo>
                      <a:pt x="931266" y="948207"/>
                    </a:lnTo>
                    <a:lnTo>
                      <a:pt x="927260" y="953485"/>
                    </a:lnTo>
                    <a:lnTo>
                      <a:pt x="922174" y="956664"/>
                    </a:lnTo>
                    <a:lnTo>
                      <a:pt x="919375" y="958190"/>
                    </a:lnTo>
                    <a:lnTo>
                      <a:pt x="918549" y="958571"/>
                    </a:lnTo>
                    <a:lnTo>
                      <a:pt x="915687" y="959907"/>
                    </a:lnTo>
                    <a:lnTo>
                      <a:pt x="896611" y="968682"/>
                    </a:lnTo>
                    <a:lnTo>
                      <a:pt x="887200" y="963913"/>
                    </a:lnTo>
                    <a:lnTo>
                      <a:pt x="877598" y="956727"/>
                    </a:lnTo>
                    <a:lnTo>
                      <a:pt x="848030" y="977521"/>
                    </a:lnTo>
                    <a:lnTo>
                      <a:pt x="852735" y="980700"/>
                    </a:lnTo>
                    <a:lnTo>
                      <a:pt x="852989" y="981082"/>
                    </a:lnTo>
                    <a:lnTo>
                      <a:pt x="856360" y="985787"/>
                    </a:lnTo>
                    <a:lnTo>
                      <a:pt x="856487" y="986041"/>
                    </a:lnTo>
                    <a:lnTo>
                      <a:pt x="856550" y="986296"/>
                    </a:lnTo>
                    <a:lnTo>
                      <a:pt x="856487" y="986487"/>
                    </a:lnTo>
                    <a:lnTo>
                      <a:pt x="856360" y="986677"/>
                    </a:lnTo>
                    <a:lnTo>
                      <a:pt x="854960" y="988521"/>
                    </a:lnTo>
                    <a:lnTo>
                      <a:pt x="853434" y="990238"/>
                    </a:lnTo>
                    <a:lnTo>
                      <a:pt x="852862" y="992209"/>
                    </a:lnTo>
                    <a:lnTo>
                      <a:pt x="852862" y="993609"/>
                    </a:lnTo>
                    <a:lnTo>
                      <a:pt x="855533" y="1018217"/>
                    </a:lnTo>
                    <a:lnTo>
                      <a:pt x="855660" y="1018281"/>
                    </a:lnTo>
                    <a:lnTo>
                      <a:pt x="866152" y="1027120"/>
                    </a:lnTo>
                    <a:lnTo>
                      <a:pt x="877407" y="1036976"/>
                    </a:lnTo>
                    <a:lnTo>
                      <a:pt x="878170" y="1037739"/>
                    </a:lnTo>
                    <a:lnTo>
                      <a:pt x="881222" y="1041745"/>
                    </a:lnTo>
                    <a:lnTo>
                      <a:pt x="883385" y="1047404"/>
                    </a:lnTo>
                    <a:lnTo>
                      <a:pt x="883702" y="1048231"/>
                    </a:lnTo>
                    <a:lnTo>
                      <a:pt x="883829" y="1048804"/>
                    </a:lnTo>
                    <a:lnTo>
                      <a:pt x="884275" y="1052173"/>
                    </a:lnTo>
                    <a:lnTo>
                      <a:pt x="884593" y="1057769"/>
                    </a:lnTo>
                    <a:lnTo>
                      <a:pt x="884656" y="1058278"/>
                    </a:lnTo>
                    <a:lnTo>
                      <a:pt x="884593" y="1058533"/>
                    </a:lnTo>
                    <a:lnTo>
                      <a:pt x="882875" y="1060377"/>
                    </a:lnTo>
                    <a:lnTo>
                      <a:pt x="882494" y="1060631"/>
                    </a:lnTo>
                    <a:lnTo>
                      <a:pt x="881286" y="1061203"/>
                    </a:lnTo>
                    <a:lnTo>
                      <a:pt x="881286" y="1064764"/>
                    </a:lnTo>
                    <a:lnTo>
                      <a:pt x="881286" y="1073158"/>
                    </a:lnTo>
                    <a:lnTo>
                      <a:pt x="893431" y="1106033"/>
                    </a:lnTo>
                    <a:lnTo>
                      <a:pt x="913334" y="1117924"/>
                    </a:lnTo>
                    <a:lnTo>
                      <a:pt x="927896" y="1128034"/>
                    </a:lnTo>
                    <a:lnTo>
                      <a:pt x="931776" y="1130769"/>
                    </a:lnTo>
                    <a:lnTo>
                      <a:pt x="932284" y="1131150"/>
                    </a:lnTo>
                    <a:lnTo>
                      <a:pt x="934064" y="1132485"/>
                    </a:lnTo>
                    <a:lnTo>
                      <a:pt x="936735" y="1134457"/>
                    </a:lnTo>
                    <a:lnTo>
                      <a:pt x="931584" y="1154423"/>
                    </a:lnTo>
                    <a:lnTo>
                      <a:pt x="928342" y="1168667"/>
                    </a:lnTo>
                    <a:lnTo>
                      <a:pt x="928215" y="1168858"/>
                    </a:lnTo>
                    <a:lnTo>
                      <a:pt x="908820" y="1184564"/>
                    </a:lnTo>
                    <a:lnTo>
                      <a:pt x="907866" y="1185327"/>
                    </a:lnTo>
                    <a:lnTo>
                      <a:pt x="903224" y="1189079"/>
                    </a:lnTo>
                    <a:lnTo>
                      <a:pt x="895848" y="1195565"/>
                    </a:lnTo>
                    <a:lnTo>
                      <a:pt x="898201" y="1217630"/>
                    </a:lnTo>
                    <a:lnTo>
                      <a:pt x="899282" y="1220428"/>
                    </a:lnTo>
                    <a:lnTo>
                      <a:pt x="900236" y="1221319"/>
                    </a:lnTo>
                    <a:lnTo>
                      <a:pt x="901317" y="1221955"/>
                    </a:lnTo>
                    <a:lnTo>
                      <a:pt x="922364" y="1234354"/>
                    </a:lnTo>
                    <a:lnTo>
                      <a:pt x="926943" y="1236770"/>
                    </a:lnTo>
                    <a:lnTo>
                      <a:pt x="874737" y="1239060"/>
                    </a:lnTo>
                    <a:lnTo>
                      <a:pt x="874800" y="1239314"/>
                    </a:lnTo>
                    <a:lnTo>
                      <a:pt x="874864" y="1240713"/>
                    </a:lnTo>
                    <a:lnTo>
                      <a:pt x="874864" y="1248025"/>
                    </a:lnTo>
                    <a:lnTo>
                      <a:pt x="874800" y="1250823"/>
                    </a:lnTo>
                    <a:lnTo>
                      <a:pt x="874737" y="1254448"/>
                    </a:lnTo>
                    <a:lnTo>
                      <a:pt x="874673" y="1255274"/>
                    </a:lnTo>
                    <a:lnTo>
                      <a:pt x="874418" y="1256228"/>
                    </a:lnTo>
                    <a:lnTo>
                      <a:pt x="865071" y="1283635"/>
                    </a:lnTo>
                    <a:lnTo>
                      <a:pt x="864817" y="1284207"/>
                    </a:lnTo>
                    <a:lnTo>
                      <a:pt x="861891" y="1286178"/>
                    </a:lnTo>
                    <a:lnTo>
                      <a:pt x="855533" y="1289549"/>
                    </a:lnTo>
                    <a:lnTo>
                      <a:pt x="854769" y="1289867"/>
                    </a:lnTo>
                    <a:lnTo>
                      <a:pt x="851527" y="1290948"/>
                    </a:lnTo>
                    <a:lnTo>
                      <a:pt x="846439" y="1293364"/>
                    </a:lnTo>
                    <a:lnTo>
                      <a:pt x="838872" y="1297370"/>
                    </a:lnTo>
                    <a:lnTo>
                      <a:pt x="831242" y="1302267"/>
                    </a:lnTo>
                    <a:lnTo>
                      <a:pt x="824820" y="1306463"/>
                    </a:lnTo>
                    <a:lnTo>
                      <a:pt x="829843" y="1314348"/>
                    </a:lnTo>
                    <a:lnTo>
                      <a:pt x="829270" y="1315684"/>
                    </a:lnTo>
                    <a:lnTo>
                      <a:pt x="820813" y="1327002"/>
                    </a:lnTo>
                    <a:lnTo>
                      <a:pt x="809241" y="1335015"/>
                    </a:lnTo>
                    <a:lnTo>
                      <a:pt x="808287" y="1334188"/>
                    </a:lnTo>
                    <a:lnTo>
                      <a:pt x="807905" y="1334442"/>
                    </a:lnTo>
                    <a:lnTo>
                      <a:pt x="806634" y="1335777"/>
                    </a:lnTo>
                    <a:lnTo>
                      <a:pt x="801737" y="1341882"/>
                    </a:lnTo>
                    <a:lnTo>
                      <a:pt x="800466" y="1343472"/>
                    </a:lnTo>
                    <a:lnTo>
                      <a:pt x="798049" y="1346588"/>
                    </a:lnTo>
                    <a:lnTo>
                      <a:pt x="798303" y="1346969"/>
                    </a:lnTo>
                    <a:lnTo>
                      <a:pt x="798558" y="1347414"/>
                    </a:lnTo>
                    <a:lnTo>
                      <a:pt x="799257" y="1348368"/>
                    </a:lnTo>
                    <a:lnTo>
                      <a:pt x="799385" y="1348876"/>
                    </a:lnTo>
                    <a:lnTo>
                      <a:pt x="799257" y="1349131"/>
                    </a:lnTo>
                    <a:lnTo>
                      <a:pt x="798875" y="1349449"/>
                    </a:lnTo>
                    <a:lnTo>
                      <a:pt x="796141" y="1351802"/>
                    </a:lnTo>
                    <a:lnTo>
                      <a:pt x="795441" y="1352374"/>
                    </a:lnTo>
                    <a:lnTo>
                      <a:pt x="793344" y="1353455"/>
                    </a:lnTo>
                    <a:lnTo>
                      <a:pt x="784696" y="1357461"/>
                    </a:lnTo>
                    <a:lnTo>
                      <a:pt x="784377" y="1357588"/>
                    </a:lnTo>
                    <a:lnTo>
                      <a:pt x="782088" y="1358161"/>
                    </a:lnTo>
                    <a:lnTo>
                      <a:pt x="781643" y="1358224"/>
                    </a:lnTo>
                    <a:lnTo>
                      <a:pt x="781071" y="1358224"/>
                    </a:lnTo>
                    <a:lnTo>
                      <a:pt x="780562" y="1358161"/>
                    </a:lnTo>
                    <a:lnTo>
                      <a:pt x="770452" y="1356507"/>
                    </a:lnTo>
                    <a:lnTo>
                      <a:pt x="768607" y="1364583"/>
                    </a:lnTo>
                    <a:lnTo>
                      <a:pt x="767081" y="1381243"/>
                    </a:lnTo>
                    <a:lnTo>
                      <a:pt x="767845" y="1395932"/>
                    </a:lnTo>
                    <a:lnTo>
                      <a:pt x="767845" y="1396313"/>
                    </a:lnTo>
                    <a:lnTo>
                      <a:pt x="767908" y="1397140"/>
                    </a:lnTo>
                    <a:lnTo>
                      <a:pt x="768798" y="1404962"/>
                    </a:lnTo>
                    <a:lnTo>
                      <a:pt x="768862" y="1405216"/>
                    </a:lnTo>
                    <a:lnTo>
                      <a:pt x="768989" y="1405534"/>
                    </a:lnTo>
                    <a:lnTo>
                      <a:pt x="769116" y="1405788"/>
                    </a:lnTo>
                    <a:lnTo>
                      <a:pt x="769307" y="1406106"/>
                    </a:lnTo>
                    <a:lnTo>
                      <a:pt x="773695" y="1411130"/>
                    </a:lnTo>
                    <a:lnTo>
                      <a:pt x="773695" y="1411829"/>
                    </a:lnTo>
                    <a:lnTo>
                      <a:pt x="771214" y="1415327"/>
                    </a:lnTo>
                    <a:lnTo>
                      <a:pt x="770388" y="1416408"/>
                    </a:lnTo>
                    <a:lnTo>
                      <a:pt x="768417" y="1418888"/>
                    </a:lnTo>
                    <a:lnTo>
                      <a:pt x="768162" y="1419078"/>
                    </a:lnTo>
                    <a:lnTo>
                      <a:pt x="750803" y="1430524"/>
                    </a:lnTo>
                    <a:lnTo>
                      <a:pt x="750548" y="1430715"/>
                    </a:lnTo>
                    <a:lnTo>
                      <a:pt x="737195" y="1439236"/>
                    </a:lnTo>
                    <a:lnTo>
                      <a:pt x="698788" y="1431160"/>
                    </a:lnTo>
                    <a:lnTo>
                      <a:pt x="660443" y="1470076"/>
                    </a:lnTo>
                    <a:lnTo>
                      <a:pt x="658091" y="1472492"/>
                    </a:lnTo>
                    <a:lnTo>
                      <a:pt x="657519" y="1473255"/>
                    </a:lnTo>
                    <a:lnTo>
                      <a:pt x="657138" y="1474018"/>
                    </a:lnTo>
                    <a:lnTo>
                      <a:pt x="653004" y="1484193"/>
                    </a:lnTo>
                    <a:lnTo>
                      <a:pt x="647026" y="1502315"/>
                    </a:lnTo>
                    <a:lnTo>
                      <a:pt x="647026" y="1503269"/>
                    </a:lnTo>
                    <a:lnTo>
                      <a:pt x="648934" y="1505177"/>
                    </a:lnTo>
                    <a:lnTo>
                      <a:pt x="651097" y="1507084"/>
                    </a:lnTo>
                    <a:lnTo>
                      <a:pt x="651796" y="1507593"/>
                    </a:lnTo>
                    <a:lnTo>
                      <a:pt x="652305" y="1507847"/>
                    </a:lnTo>
                    <a:lnTo>
                      <a:pt x="653513" y="1508293"/>
                    </a:lnTo>
                    <a:lnTo>
                      <a:pt x="664514" y="1514588"/>
                    </a:lnTo>
                    <a:lnTo>
                      <a:pt x="665340" y="1515160"/>
                    </a:lnTo>
                    <a:lnTo>
                      <a:pt x="665976" y="1515732"/>
                    </a:lnTo>
                    <a:lnTo>
                      <a:pt x="666611" y="1516495"/>
                    </a:lnTo>
                    <a:lnTo>
                      <a:pt x="666867" y="1516941"/>
                    </a:lnTo>
                    <a:lnTo>
                      <a:pt x="667248" y="1517767"/>
                    </a:lnTo>
                    <a:lnTo>
                      <a:pt x="667311" y="1518212"/>
                    </a:lnTo>
                    <a:lnTo>
                      <a:pt x="667184" y="1522727"/>
                    </a:lnTo>
                    <a:lnTo>
                      <a:pt x="666994" y="1524317"/>
                    </a:lnTo>
                    <a:lnTo>
                      <a:pt x="666739" y="1525652"/>
                    </a:lnTo>
                    <a:lnTo>
                      <a:pt x="664131" y="1534173"/>
                    </a:lnTo>
                    <a:lnTo>
                      <a:pt x="662796" y="1540277"/>
                    </a:lnTo>
                    <a:lnTo>
                      <a:pt x="662669" y="1540659"/>
                    </a:lnTo>
                    <a:lnTo>
                      <a:pt x="661652" y="1541168"/>
                    </a:lnTo>
                    <a:lnTo>
                      <a:pt x="642893" y="1542630"/>
                    </a:lnTo>
                    <a:lnTo>
                      <a:pt x="624071" y="1543838"/>
                    </a:lnTo>
                    <a:lnTo>
                      <a:pt x="623690" y="1543965"/>
                    </a:lnTo>
                    <a:lnTo>
                      <a:pt x="623308" y="1544093"/>
                    </a:lnTo>
                    <a:lnTo>
                      <a:pt x="603214" y="1569464"/>
                    </a:lnTo>
                    <a:lnTo>
                      <a:pt x="580259" y="1604629"/>
                    </a:lnTo>
                    <a:lnTo>
                      <a:pt x="573455" y="1620017"/>
                    </a:lnTo>
                    <a:lnTo>
                      <a:pt x="570466" y="1626758"/>
                    </a:lnTo>
                    <a:lnTo>
                      <a:pt x="564425" y="1640493"/>
                    </a:lnTo>
                    <a:lnTo>
                      <a:pt x="558830" y="1637059"/>
                    </a:lnTo>
                    <a:lnTo>
                      <a:pt x="552789" y="1634643"/>
                    </a:lnTo>
                    <a:lnTo>
                      <a:pt x="548974" y="1633371"/>
                    </a:lnTo>
                    <a:lnTo>
                      <a:pt x="544713" y="1632035"/>
                    </a:lnTo>
                    <a:lnTo>
                      <a:pt x="538164" y="1630001"/>
                    </a:lnTo>
                    <a:lnTo>
                      <a:pt x="485831" y="1614612"/>
                    </a:lnTo>
                    <a:lnTo>
                      <a:pt x="485703" y="1614612"/>
                    </a:lnTo>
                    <a:lnTo>
                      <a:pt x="486148" y="1615248"/>
                    </a:lnTo>
                    <a:lnTo>
                      <a:pt x="486402" y="1615693"/>
                    </a:lnTo>
                    <a:lnTo>
                      <a:pt x="486466" y="1616138"/>
                    </a:lnTo>
                    <a:lnTo>
                      <a:pt x="486212" y="1616583"/>
                    </a:lnTo>
                    <a:lnTo>
                      <a:pt x="484940" y="1617982"/>
                    </a:lnTo>
                    <a:lnTo>
                      <a:pt x="463129" y="1613913"/>
                    </a:lnTo>
                    <a:lnTo>
                      <a:pt x="451365" y="1610543"/>
                    </a:lnTo>
                    <a:lnTo>
                      <a:pt x="449331" y="1609652"/>
                    </a:lnTo>
                    <a:lnTo>
                      <a:pt x="449139" y="1609334"/>
                    </a:lnTo>
                    <a:lnTo>
                      <a:pt x="449331" y="1608380"/>
                    </a:lnTo>
                    <a:lnTo>
                      <a:pt x="449712" y="1607554"/>
                    </a:lnTo>
                    <a:lnTo>
                      <a:pt x="449966" y="1606918"/>
                    </a:lnTo>
                    <a:lnTo>
                      <a:pt x="450093" y="1605646"/>
                    </a:lnTo>
                    <a:lnTo>
                      <a:pt x="429936" y="1588223"/>
                    </a:lnTo>
                    <a:lnTo>
                      <a:pt x="423895" y="1583581"/>
                    </a:lnTo>
                    <a:lnTo>
                      <a:pt x="414548" y="1578303"/>
                    </a:lnTo>
                    <a:lnTo>
                      <a:pt x="390575" y="1580974"/>
                    </a:lnTo>
                    <a:lnTo>
                      <a:pt x="359035" y="1563551"/>
                    </a:lnTo>
                    <a:lnTo>
                      <a:pt x="345109" y="1573343"/>
                    </a:lnTo>
                    <a:lnTo>
                      <a:pt x="340404" y="1569337"/>
                    </a:lnTo>
                    <a:lnTo>
                      <a:pt x="338178" y="1567366"/>
                    </a:lnTo>
                    <a:lnTo>
                      <a:pt x="336525" y="1565395"/>
                    </a:lnTo>
                    <a:lnTo>
                      <a:pt x="335507" y="1563614"/>
                    </a:lnTo>
                    <a:lnTo>
                      <a:pt x="335126" y="1562597"/>
                    </a:lnTo>
                    <a:lnTo>
                      <a:pt x="332074" y="1553377"/>
                    </a:lnTo>
                    <a:lnTo>
                      <a:pt x="320119" y="1578367"/>
                    </a:lnTo>
                    <a:lnTo>
                      <a:pt x="325842" y="1586442"/>
                    </a:lnTo>
                    <a:lnTo>
                      <a:pt x="326669" y="1588032"/>
                    </a:lnTo>
                    <a:lnTo>
                      <a:pt x="328068" y="1591657"/>
                    </a:lnTo>
                    <a:lnTo>
                      <a:pt x="327941" y="1592293"/>
                    </a:lnTo>
                    <a:lnTo>
                      <a:pt x="327687" y="1593501"/>
                    </a:lnTo>
                    <a:lnTo>
                      <a:pt x="326287" y="1596998"/>
                    </a:lnTo>
                    <a:lnTo>
                      <a:pt x="324380" y="1600368"/>
                    </a:lnTo>
                    <a:lnTo>
                      <a:pt x="322790" y="1602976"/>
                    </a:lnTo>
                    <a:lnTo>
                      <a:pt x="321518" y="1604565"/>
                    </a:lnTo>
                    <a:lnTo>
                      <a:pt x="319610" y="1607363"/>
                    </a:lnTo>
                    <a:lnTo>
                      <a:pt x="318212" y="1609461"/>
                    </a:lnTo>
                    <a:lnTo>
                      <a:pt x="318402" y="1630827"/>
                    </a:lnTo>
                    <a:lnTo>
                      <a:pt x="318529" y="1631463"/>
                    </a:lnTo>
                    <a:lnTo>
                      <a:pt x="322090" y="1641764"/>
                    </a:lnTo>
                    <a:lnTo>
                      <a:pt x="327241" y="1665165"/>
                    </a:lnTo>
                    <a:lnTo>
                      <a:pt x="330929" y="1666691"/>
                    </a:lnTo>
                    <a:lnTo>
                      <a:pt x="339513" y="1670443"/>
                    </a:lnTo>
                    <a:lnTo>
                      <a:pt x="352676" y="1677374"/>
                    </a:lnTo>
                    <a:lnTo>
                      <a:pt x="353185" y="1677692"/>
                    </a:lnTo>
                    <a:lnTo>
                      <a:pt x="353503" y="1708405"/>
                    </a:lnTo>
                    <a:lnTo>
                      <a:pt x="353440" y="1708723"/>
                    </a:lnTo>
                    <a:lnTo>
                      <a:pt x="352930" y="1708405"/>
                    </a:lnTo>
                    <a:lnTo>
                      <a:pt x="352486" y="1708151"/>
                    </a:lnTo>
                    <a:lnTo>
                      <a:pt x="351977" y="1707896"/>
                    </a:lnTo>
                    <a:lnTo>
                      <a:pt x="351087" y="1707642"/>
                    </a:lnTo>
                    <a:lnTo>
                      <a:pt x="350705" y="1707578"/>
                    </a:lnTo>
                    <a:lnTo>
                      <a:pt x="350069" y="1708023"/>
                    </a:lnTo>
                    <a:lnTo>
                      <a:pt x="349624" y="1708468"/>
                    </a:lnTo>
                    <a:lnTo>
                      <a:pt x="348289" y="1710376"/>
                    </a:lnTo>
                    <a:lnTo>
                      <a:pt x="344537" y="1717625"/>
                    </a:lnTo>
                    <a:lnTo>
                      <a:pt x="342312" y="1730725"/>
                    </a:lnTo>
                    <a:lnTo>
                      <a:pt x="341993" y="1732823"/>
                    </a:lnTo>
                    <a:lnTo>
                      <a:pt x="341930" y="1733777"/>
                    </a:lnTo>
                    <a:lnTo>
                      <a:pt x="341930" y="1734540"/>
                    </a:lnTo>
                    <a:lnTo>
                      <a:pt x="342248" y="1735939"/>
                    </a:lnTo>
                    <a:lnTo>
                      <a:pt x="342566" y="1737147"/>
                    </a:lnTo>
                    <a:lnTo>
                      <a:pt x="342884" y="1738164"/>
                    </a:lnTo>
                    <a:lnTo>
                      <a:pt x="343265" y="1738991"/>
                    </a:lnTo>
                    <a:lnTo>
                      <a:pt x="343901" y="1740135"/>
                    </a:lnTo>
                    <a:lnTo>
                      <a:pt x="344473" y="1741153"/>
                    </a:lnTo>
                    <a:lnTo>
                      <a:pt x="345173" y="1742361"/>
                    </a:lnTo>
                    <a:lnTo>
                      <a:pt x="346254" y="1744459"/>
                    </a:lnTo>
                    <a:lnTo>
                      <a:pt x="346445" y="1745032"/>
                    </a:lnTo>
                    <a:lnTo>
                      <a:pt x="346762" y="1746176"/>
                    </a:lnTo>
                    <a:lnTo>
                      <a:pt x="347145" y="1747575"/>
                    </a:lnTo>
                    <a:lnTo>
                      <a:pt x="347272" y="1749737"/>
                    </a:lnTo>
                    <a:lnTo>
                      <a:pt x="347462" y="1752535"/>
                    </a:lnTo>
                    <a:lnTo>
                      <a:pt x="347526" y="1765571"/>
                    </a:lnTo>
                    <a:lnTo>
                      <a:pt x="346889" y="1771739"/>
                    </a:lnTo>
                    <a:lnTo>
                      <a:pt x="343328" y="1773965"/>
                    </a:lnTo>
                    <a:lnTo>
                      <a:pt x="340023" y="1774092"/>
                    </a:lnTo>
                    <a:lnTo>
                      <a:pt x="337224" y="1773265"/>
                    </a:lnTo>
                    <a:lnTo>
                      <a:pt x="335635" y="1767733"/>
                    </a:lnTo>
                    <a:lnTo>
                      <a:pt x="335571" y="1766970"/>
                    </a:lnTo>
                    <a:lnTo>
                      <a:pt x="335444" y="1764299"/>
                    </a:lnTo>
                    <a:lnTo>
                      <a:pt x="335635" y="1764299"/>
                    </a:lnTo>
                    <a:lnTo>
                      <a:pt x="334808" y="1762646"/>
                    </a:lnTo>
                    <a:lnTo>
                      <a:pt x="334363" y="1761883"/>
                    </a:lnTo>
                    <a:lnTo>
                      <a:pt x="333791" y="1760929"/>
                    </a:lnTo>
                    <a:lnTo>
                      <a:pt x="313188" y="1744778"/>
                    </a:lnTo>
                    <a:lnTo>
                      <a:pt x="302823" y="1737846"/>
                    </a:lnTo>
                    <a:lnTo>
                      <a:pt x="297863" y="1735239"/>
                    </a:lnTo>
                    <a:lnTo>
                      <a:pt x="279613" y="1727863"/>
                    </a:lnTo>
                    <a:lnTo>
                      <a:pt x="260282" y="1727609"/>
                    </a:lnTo>
                    <a:lnTo>
                      <a:pt x="250426" y="1729135"/>
                    </a:lnTo>
                    <a:lnTo>
                      <a:pt x="247756" y="1729516"/>
                    </a:lnTo>
                    <a:lnTo>
                      <a:pt x="238217" y="1730533"/>
                    </a:lnTo>
                    <a:lnTo>
                      <a:pt x="237009" y="1730533"/>
                    </a:lnTo>
                    <a:lnTo>
                      <a:pt x="230968" y="1729453"/>
                    </a:lnTo>
                    <a:lnTo>
                      <a:pt x="212464" y="1724811"/>
                    </a:lnTo>
                    <a:lnTo>
                      <a:pt x="211637" y="1729453"/>
                    </a:lnTo>
                    <a:lnTo>
                      <a:pt x="217805" y="1743379"/>
                    </a:lnTo>
                    <a:lnTo>
                      <a:pt x="225499" y="1760675"/>
                    </a:lnTo>
                    <a:lnTo>
                      <a:pt x="225881" y="1762392"/>
                    </a:lnTo>
                    <a:lnTo>
                      <a:pt x="226136" y="1764172"/>
                    </a:lnTo>
                    <a:lnTo>
                      <a:pt x="226008" y="1765634"/>
                    </a:lnTo>
                    <a:lnTo>
                      <a:pt x="225118" y="1768560"/>
                    </a:lnTo>
                    <a:lnTo>
                      <a:pt x="202862" y="1806776"/>
                    </a:lnTo>
                    <a:lnTo>
                      <a:pt x="198347" y="1819112"/>
                    </a:lnTo>
                    <a:lnTo>
                      <a:pt x="202162" y="1821656"/>
                    </a:lnTo>
                    <a:lnTo>
                      <a:pt x="197584" y="1830304"/>
                    </a:lnTo>
                    <a:lnTo>
                      <a:pt x="191289" y="1829859"/>
                    </a:lnTo>
                    <a:lnTo>
                      <a:pt x="190081" y="1830558"/>
                    </a:lnTo>
                    <a:lnTo>
                      <a:pt x="188809" y="1831448"/>
                    </a:lnTo>
                    <a:lnTo>
                      <a:pt x="187664" y="1832339"/>
                    </a:lnTo>
                    <a:lnTo>
                      <a:pt x="187219" y="1832847"/>
                    </a:lnTo>
                    <a:lnTo>
                      <a:pt x="187410" y="1834373"/>
                    </a:lnTo>
                    <a:lnTo>
                      <a:pt x="187537" y="1834946"/>
                    </a:lnTo>
                    <a:lnTo>
                      <a:pt x="187728" y="1835518"/>
                    </a:lnTo>
                    <a:lnTo>
                      <a:pt x="188174" y="1836917"/>
                    </a:lnTo>
                    <a:lnTo>
                      <a:pt x="190781" y="1839397"/>
                    </a:lnTo>
                    <a:lnTo>
                      <a:pt x="192433" y="1840605"/>
                    </a:lnTo>
                    <a:lnTo>
                      <a:pt x="209539" y="1834946"/>
                    </a:lnTo>
                    <a:lnTo>
                      <a:pt x="233130" y="1821592"/>
                    </a:lnTo>
                    <a:lnTo>
                      <a:pt x="234593" y="1814152"/>
                    </a:lnTo>
                    <a:lnTo>
                      <a:pt x="253543" y="1810146"/>
                    </a:lnTo>
                    <a:lnTo>
                      <a:pt x="279804" y="1836281"/>
                    </a:lnTo>
                    <a:lnTo>
                      <a:pt x="281839" y="1846773"/>
                    </a:lnTo>
                    <a:lnTo>
                      <a:pt x="280631" y="1865913"/>
                    </a:lnTo>
                    <a:lnTo>
                      <a:pt x="283619" y="1884418"/>
                    </a:lnTo>
                    <a:lnTo>
                      <a:pt x="283111" y="1889568"/>
                    </a:lnTo>
                    <a:lnTo>
                      <a:pt x="282984" y="1890903"/>
                    </a:lnTo>
                    <a:lnTo>
                      <a:pt x="282730" y="1900251"/>
                    </a:lnTo>
                    <a:lnTo>
                      <a:pt x="281966" y="1925750"/>
                    </a:lnTo>
                    <a:lnTo>
                      <a:pt x="281648" y="1938531"/>
                    </a:lnTo>
                    <a:lnTo>
                      <a:pt x="281648" y="1939866"/>
                    </a:lnTo>
                    <a:lnTo>
                      <a:pt x="281585" y="1942919"/>
                    </a:lnTo>
                    <a:lnTo>
                      <a:pt x="279613" y="1957353"/>
                    </a:lnTo>
                    <a:lnTo>
                      <a:pt x="279232" y="1958243"/>
                    </a:lnTo>
                    <a:lnTo>
                      <a:pt x="278532" y="1959770"/>
                    </a:lnTo>
                    <a:lnTo>
                      <a:pt x="276306" y="1963458"/>
                    </a:lnTo>
                    <a:lnTo>
                      <a:pt x="275671" y="1964411"/>
                    </a:lnTo>
                    <a:lnTo>
                      <a:pt x="273382" y="1967527"/>
                    </a:lnTo>
                    <a:lnTo>
                      <a:pt x="258311" y="1967209"/>
                    </a:lnTo>
                    <a:lnTo>
                      <a:pt x="266896" y="1978528"/>
                    </a:lnTo>
                    <a:lnTo>
                      <a:pt x="265688" y="1979673"/>
                    </a:lnTo>
                    <a:lnTo>
                      <a:pt x="263843" y="1981581"/>
                    </a:lnTo>
                    <a:lnTo>
                      <a:pt x="267214" y="1995888"/>
                    </a:lnTo>
                    <a:lnTo>
                      <a:pt x="267722" y="1998113"/>
                    </a:lnTo>
                    <a:lnTo>
                      <a:pt x="268295" y="1999576"/>
                    </a:lnTo>
                    <a:lnTo>
                      <a:pt x="270266" y="2004727"/>
                    </a:lnTo>
                    <a:lnTo>
                      <a:pt x="270520" y="2005299"/>
                    </a:lnTo>
                    <a:lnTo>
                      <a:pt x="270838" y="2005617"/>
                    </a:lnTo>
                    <a:lnTo>
                      <a:pt x="271156" y="2005807"/>
                    </a:lnTo>
                    <a:lnTo>
                      <a:pt x="271856" y="2005871"/>
                    </a:lnTo>
                    <a:lnTo>
                      <a:pt x="272936" y="2005871"/>
                    </a:lnTo>
                    <a:lnTo>
                      <a:pt x="273445" y="2005935"/>
                    </a:lnTo>
                    <a:lnTo>
                      <a:pt x="273699" y="2007079"/>
                    </a:lnTo>
                    <a:lnTo>
                      <a:pt x="280185" y="2049556"/>
                    </a:lnTo>
                    <a:lnTo>
                      <a:pt x="280504" y="2052354"/>
                    </a:lnTo>
                    <a:lnTo>
                      <a:pt x="280122" y="2054071"/>
                    </a:lnTo>
                    <a:lnTo>
                      <a:pt x="280949" y="2057378"/>
                    </a:lnTo>
                    <a:lnTo>
                      <a:pt x="281712" y="2059413"/>
                    </a:lnTo>
                    <a:lnTo>
                      <a:pt x="282793" y="2061002"/>
                    </a:lnTo>
                    <a:lnTo>
                      <a:pt x="299962" y="2085229"/>
                    </a:lnTo>
                    <a:lnTo>
                      <a:pt x="300534" y="2085865"/>
                    </a:lnTo>
                    <a:lnTo>
                      <a:pt x="308164" y="2093941"/>
                    </a:lnTo>
                    <a:lnTo>
                      <a:pt x="312870" y="2098646"/>
                    </a:lnTo>
                    <a:lnTo>
                      <a:pt x="314141" y="2099791"/>
                    </a:lnTo>
                    <a:lnTo>
                      <a:pt x="314396" y="2099982"/>
                    </a:lnTo>
                    <a:lnTo>
                      <a:pt x="314587" y="2100109"/>
                    </a:lnTo>
                    <a:lnTo>
                      <a:pt x="314968" y="2100173"/>
                    </a:lnTo>
                    <a:lnTo>
                      <a:pt x="315477" y="2100109"/>
                    </a:lnTo>
                    <a:lnTo>
                      <a:pt x="322535" y="2102271"/>
                    </a:lnTo>
                    <a:lnTo>
                      <a:pt x="331692" y="2109647"/>
                    </a:lnTo>
                    <a:lnTo>
                      <a:pt x="380274" y="2139852"/>
                    </a:lnTo>
                    <a:lnTo>
                      <a:pt x="393881" y="2136863"/>
                    </a:lnTo>
                    <a:lnTo>
                      <a:pt x="398078" y="2143413"/>
                    </a:lnTo>
                    <a:lnTo>
                      <a:pt x="403483" y="2169420"/>
                    </a:lnTo>
                    <a:lnTo>
                      <a:pt x="403992" y="2180485"/>
                    </a:lnTo>
                    <a:lnTo>
                      <a:pt x="408316" y="2186526"/>
                    </a:lnTo>
                    <a:lnTo>
                      <a:pt x="419762" y="2193075"/>
                    </a:lnTo>
                    <a:lnTo>
                      <a:pt x="423895" y="2191422"/>
                    </a:lnTo>
                    <a:lnTo>
                      <a:pt x="432162" y="2188687"/>
                    </a:lnTo>
                    <a:lnTo>
                      <a:pt x="443035" y="2185508"/>
                    </a:lnTo>
                    <a:lnTo>
                      <a:pt x="446659" y="2184682"/>
                    </a:lnTo>
                    <a:lnTo>
                      <a:pt x="496004" y="2181629"/>
                    </a:lnTo>
                    <a:lnTo>
                      <a:pt x="549228" y="2189960"/>
                    </a:lnTo>
                    <a:lnTo>
                      <a:pt x="552280" y="2190468"/>
                    </a:lnTo>
                    <a:lnTo>
                      <a:pt x="554378" y="2190977"/>
                    </a:lnTo>
                    <a:lnTo>
                      <a:pt x="557495" y="2191740"/>
                    </a:lnTo>
                    <a:lnTo>
                      <a:pt x="560864" y="2192630"/>
                    </a:lnTo>
                    <a:lnTo>
                      <a:pt x="564107" y="2193584"/>
                    </a:lnTo>
                    <a:lnTo>
                      <a:pt x="563472" y="2197653"/>
                    </a:lnTo>
                    <a:lnTo>
                      <a:pt x="562899" y="2200133"/>
                    </a:lnTo>
                    <a:lnTo>
                      <a:pt x="562454" y="2202741"/>
                    </a:lnTo>
                    <a:lnTo>
                      <a:pt x="562391" y="2203567"/>
                    </a:lnTo>
                    <a:lnTo>
                      <a:pt x="590433" y="2213869"/>
                    </a:lnTo>
                    <a:lnTo>
                      <a:pt x="591769" y="2211579"/>
                    </a:lnTo>
                    <a:lnTo>
                      <a:pt x="593167" y="2208972"/>
                    </a:lnTo>
                    <a:lnTo>
                      <a:pt x="594439" y="2206937"/>
                    </a:lnTo>
                    <a:lnTo>
                      <a:pt x="596538" y="2203885"/>
                    </a:lnTo>
                    <a:lnTo>
                      <a:pt x="606013" y="2208718"/>
                    </a:lnTo>
                    <a:lnTo>
                      <a:pt x="607093" y="2209672"/>
                    </a:lnTo>
                    <a:lnTo>
                      <a:pt x="608110" y="2210943"/>
                    </a:lnTo>
                    <a:lnTo>
                      <a:pt x="611989" y="2217048"/>
                    </a:lnTo>
                    <a:lnTo>
                      <a:pt x="611798" y="2218129"/>
                    </a:lnTo>
                    <a:lnTo>
                      <a:pt x="611354" y="2219973"/>
                    </a:lnTo>
                    <a:lnTo>
                      <a:pt x="610018" y="2223407"/>
                    </a:lnTo>
                    <a:lnTo>
                      <a:pt x="609064" y="2225251"/>
                    </a:lnTo>
                    <a:lnTo>
                      <a:pt x="609064" y="2226014"/>
                    </a:lnTo>
                    <a:lnTo>
                      <a:pt x="609255" y="2227413"/>
                    </a:lnTo>
                    <a:lnTo>
                      <a:pt x="609573" y="2228240"/>
                    </a:lnTo>
                    <a:lnTo>
                      <a:pt x="609955" y="2229003"/>
                    </a:lnTo>
                    <a:lnTo>
                      <a:pt x="610781" y="2229893"/>
                    </a:lnTo>
                    <a:lnTo>
                      <a:pt x="611735" y="2230720"/>
                    </a:lnTo>
                    <a:lnTo>
                      <a:pt x="612117" y="2231101"/>
                    </a:lnTo>
                    <a:lnTo>
                      <a:pt x="613897" y="2232373"/>
                    </a:lnTo>
                    <a:lnTo>
                      <a:pt x="614915" y="2232754"/>
                    </a:lnTo>
                    <a:lnTo>
                      <a:pt x="616250" y="2233072"/>
                    </a:lnTo>
                    <a:lnTo>
                      <a:pt x="617649" y="2233200"/>
                    </a:lnTo>
                    <a:lnTo>
                      <a:pt x="618793" y="2233136"/>
                    </a:lnTo>
                    <a:lnTo>
                      <a:pt x="623435" y="2232691"/>
                    </a:lnTo>
                    <a:lnTo>
                      <a:pt x="626806" y="2232182"/>
                    </a:lnTo>
                    <a:lnTo>
                      <a:pt x="632465" y="2230465"/>
                    </a:lnTo>
                    <a:lnTo>
                      <a:pt x="633991" y="2230084"/>
                    </a:lnTo>
                    <a:lnTo>
                      <a:pt x="634817" y="2229829"/>
                    </a:lnTo>
                    <a:lnTo>
                      <a:pt x="636216" y="2229575"/>
                    </a:lnTo>
                    <a:lnTo>
                      <a:pt x="637234" y="2229384"/>
                    </a:lnTo>
                    <a:lnTo>
                      <a:pt x="637934" y="2229257"/>
                    </a:lnTo>
                    <a:lnTo>
                      <a:pt x="639650" y="2228939"/>
                    </a:lnTo>
                    <a:lnTo>
                      <a:pt x="640096" y="2228939"/>
                    </a:lnTo>
                    <a:lnTo>
                      <a:pt x="641495" y="2229003"/>
                    </a:lnTo>
                    <a:lnTo>
                      <a:pt x="643084" y="2229130"/>
                    </a:lnTo>
                    <a:lnTo>
                      <a:pt x="643529" y="2229130"/>
                    </a:lnTo>
                    <a:lnTo>
                      <a:pt x="647980" y="2229702"/>
                    </a:lnTo>
                    <a:lnTo>
                      <a:pt x="649125" y="2229829"/>
                    </a:lnTo>
                    <a:lnTo>
                      <a:pt x="649888" y="2229956"/>
                    </a:lnTo>
                    <a:lnTo>
                      <a:pt x="651668" y="2230401"/>
                    </a:lnTo>
                    <a:lnTo>
                      <a:pt x="652686" y="2230656"/>
                    </a:lnTo>
                    <a:lnTo>
                      <a:pt x="655802" y="2231610"/>
                    </a:lnTo>
                    <a:lnTo>
                      <a:pt x="667311" y="2229320"/>
                    </a:lnTo>
                    <a:lnTo>
                      <a:pt x="674878" y="2225060"/>
                    </a:lnTo>
                    <a:lnTo>
                      <a:pt x="670172" y="2257744"/>
                    </a:lnTo>
                    <a:lnTo>
                      <a:pt x="672335" y="2257872"/>
                    </a:lnTo>
                    <a:lnTo>
                      <a:pt x="672652" y="2257935"/>
                    </a:lnTo>
                    <a:lnTo>
                      <a:pt x="679520" y="2257109"/>
                    </a:lnTo>
                    <a:lnTo>
                      <a:pt x="679774" y="2257045"/>
                    </a:lnTo>
                    <a:lnTo>
                      <a:pt x="699169" y="2244137"/>
                    </a:lnTo>
                    <a:lnTo>
                      <a:pt x="709598" y="2231101"/>
                    </a:lnTo>
                    <a:lnTo>
                      <a:pt x="709216" y="2228621"/>
                    </a:lnTo>
                    <a:lnTo>
                      <a:pt x="708326" y="2221118"/>
                    </a:lnTo>
                    <a:lnTo>
                      <a:pt x="707944" y="2217874"/>
                    </a:lnTo>
                    <a:lnTo>
                      <a:pt x="711314" y="2215204"/>
                    </a:lnTo>
                    <a:lnTo>
                      <a:pt x="722634" y="2206810"/>
                    </a:lnTo>
                    <a:lnTo>
                      <a:pt x="725939" y="2205157"/>
                    </a:lnTo>
                    <a:lnTo>
                      <a:pt x="727784" y="2204457"/>
                    </a:lnTo>
                    <a:lnTo>
                      <a:pt x="730772" y="2204330"/>
                    </a:lnTo>
                    <a:lnTo>
                      <a:pt x="733506" y="2204839"/>
                    </a:lnTo>
                    <a:lnTo>
                      <a:pt x="735033" y="2205221"/>
                    </a:lnTo>
                    <a:lnTo>
                      <a:pt x="739039" y="2207764"/>
                    </a:lnTo>
                    <a:lnTo>
                      <a:pt x="745207" y="2212660"/>
                    </a:lnTo>
                    <a:lnTo>
                      <a:pt x="755763" y="2221690"/>
                    </a:lnTo>
                    <a:lnTo>
                      <a:pt x="757162" y="2223788"/>
                    </a:lnTo>
                    <a:lnTo>
                      <a:pt x="758688" y="2226586"/>
                    </a:lnTo>
                    <a:lnTo>
                      <a:pt x="759705" y="2229193"/>
                    </a:lnTo>
                    <a:lnTo>
                      <a:pt x="760023" y="2230401"/>
                    </a:lnTo>
                    <a:lnTo>
                      <a:pt x="760723" y="2240194"/>
                    </a:lnTo>
                    <a:lnTo>
                      <a:pt x="760977" y="2242356"/>
                    </a:lnTo>
                    <a:lnTo>
                      <a:pt x="761422" y="2243437"/>
                    </a:lnTo>
                    <a:lnTo>
                      <a:pt x="762312" y="2244709"/>
                    </a:lnTo>
                    <a:lnTo>
                      <a:pt x="763076" y="2245154"/>
                    </a:lnTo>
                    <a:lnTo>
                      <a:pt x="784886" y="2241975"/>
                    </a:lnTo>
                    <a:lnTo>
                      <a:pt x="788702" y="2241402"/>
                    </a:lnTo>
                    <a:lnTo>
                      <a:pt x="792834" y="2240385"/>
                    </a:lnTo>
                    <a:lnTo>
                      <a:pt x="794488" y="2239876"/>
                    </a:lnTo>
                    <a:lnTo>
                      <a:pt x="795887" y="2239431"/>
                    </a:lnTo>
                    <a:lnTo>
                      <a:pt x="798494" y="2238541"/>
                    </a:lnTo>
                    <a:lnTo>
                      <a:pt x="806442" y="2235743"/>
                    </a:lnTo>
                    <a:lnTo>
                      <a:pt x="807460" y="2235361"/>
                    </a:lnTo>
                    <a:lnTo>
                      <a:pt x="807905" y="2235044"/>
                    </a:lnTo>
                    <a:lnTo>
                      <a:pt x="809177" y="2234344"/>
                    </a:lnTo>
                    <a:lnTo>
                      <a:pt x="810512" y="2233581"/>
                    </a:lnTo>
                    <a:lnTo>
                      <a:pt x="822721" y="2221817"/>
                    </a:lnTo>
                    <a:lnTo>
                      <a:pt x="825011" y="2219973"/>
                    </a:lnTo>
                    <a:lnTo>
                      <a:pt x="834549" y="2213233"/>
                    </a:lnTo>
                    <a:lnTo>
                      <a:pt x="835311" y="2212724"/>
                    </a:lnTo>
                    <a:lnTo>
                      <a:pt x="837219" y="2211452"/>
                    </a:lnTo>
                    <a:lnTo>
                      <a:pt x="837918" y="2211007"/>
                    </a:lnTo>
                    <a:lnTo>
                      <a:pt x="839382" y="2210181"/>
                    </a:lnTo>
                    <a:lnTo>
                      <a:pt x="840208" y="2209672"/>
                    </a:lnTo>
                    <a:lnTo>
                      <a:pt x="840844" y="2209354"/>
                    </a:lnTo>
                    <a:lnTo>
                      <a:pt x="841925" y="2208845"/>
                    </a:lnTo>
                    <a:lnTo>
                      <a:pt x="843705" y="2208018"/>
                    </a:lnTo>
                    <a:lnTo>
                      <a:pt x="857059" y="2202168"/>
                    </a:lnTo>
                    <a:lnTo>
                      <a:pt x="867361" y="2198607"/>
                    </a:lnTo>
                    <a:lnTo>
                      <a:pt x="868950" y="2198162"/>
                    </a:lnTo>
                    <a:lnTo>
                      <a:pt x="872257" y="2197526"/>
                    </a:lnTo>
                    <a:lnTo>
                      <a:pt x="874164" y="2197208"/>
                    </a:lnTo>
                    <a:lnTo>
                      <a:pt x="875690" y="2196954"/>
                    </a:lnTo>
                    <a:lnTo>
                      <a:pt x="879378" y="2196445"/>
                    </a:lnTo>
                    <a:lnTo>
                      <a:pt x="914161" y="2203949"/>
                    </a:lnTo>
                    <a:lnTo>
                      <a:pt x="923255" y="2209418"/>
                    </a:lnTo>
                    <a:lnTo>
                      <a:pt x="924908" y="2210498"/>
                    </a:lnTo>
                    <a:lnTo>
                      <a:pt x="925735" y="2211071"/>
                    </a:lnTo>
                    <a:lnTo>
                      <a:pt x="930631" y="2217303"/>
                    </a:lnTo>
                    <a:lnTo>
                      <a:pt x="932729" y="2219973"/>
                    </a:lnTo>
                    <a:lnTo>
                      <a:pt x="933428" y="2219846"/>
                    </a:lnTo>
                    <a:lnTo>
                      <a:pt x="933746" y="2219846"/>
                    </a:lnTo>
                    <a:lnTo>
                      <a:pt x="936735" y="2218892"/>
                    </a:lnTo>
                    <a:lnTo>
                      <a:pt x="937498" y="2218638"/>
                    </a:lnTo>
                    <a:lnTo>
                      <a:pt x="938134" y="2218383"/>
                    </a:lnTo>
                    <a:lnTo>
                      <a:pt x="938706" y="2217938"/>
                    </a:lnTo>
                    <a:lnTo>
                      <a:pt x="939469" y="2217366"/>
                    </a:lnTo>
                    <a:lnTo>
                      <a:pt x="940296" y="2216349"/>
                    </a:lnTo>
                    <a:lnTo>
                      <a:pt x="945955" y="2211007"/>
                    </a:lnTo>
                    <a:lnTo>
                      <a:pt x="953650" y="2209163"/>
                    </a:lnTo>
                    <a:lnTo>
                      <a:pt x="959245" y="2205665"/>
                    </a:lnTo>
                    <a:lnTo>
                      <a:pt x="961407" y="2207510"/>
                    </a:lnTo>
                    <a:lnTo>
                      <a:pt x="961598" y="2208527"/>
                    </a:lnTo>
                    <a:lnTo>
                      <a:pt x="964587" y="2209481"/>
                    </a:lnTo>
                    <a:lnTo>
                      <a:pt x="964905" y="2209608"/>
                    </a:lnTo>
                    <a:lnTo>
                      <a:pt x="965222" y="2209608"/>
                    </a:lnTo>
                    <a:lnTo>
                      <a:pt x="965604" y="2209608"/>
                    </a:lnTo>
                    <a:lnTo>
                      <a:pt x="966558" y="2209608"/>
                    </a:lnTo>
                    <a:lnTo>
                      <a:pt x="967003" y="2209608"/>
                    </a:lnTo>
                    <a:lnTo>
                      <a:pt x="967575" y="2209545"/>
                    </a:lnTo>
                    <a:lnTo>
                      <a:pt x="967766" y="2209418"/>
                    </a:lnTo>
                    <a:lnTo>
                      <a:pt x="967957" y="2209290"/>
                    </a:lnTo>
                    <a:lnTo>
                      <a:pt x="968020" y="2208972"/>
                    </a:lnTo>
                    <a:lnTo>
                      <a:pt x="967957" y="2208654"/>
                    </a:lnTo>
                    <a:lnTo>
                      <a:pt x="967893" y="2208336"/>
                    </a:lnTo>
                    <a:lnTo>
                      <a:pt x="967893" y="2207955"/>
                    </a:lnTo>
                    <a:lnTo>
                      <a:pt x="967893" y="2206492"/>
                    </a:lnTo>
                    <a:lnTo>
                      <a:pt x="969038" y="2206492"/>
                    </a:lnTo>
                    <a:lnTo>
                      <a:pt x="969038" y="2207319"/>
                    </a:lnTo>
                    <a:lnTo>
                      <a:pt x="969101" y="2208464"/>
                    </a:lnTo>
                    <a:lnTo>
                      <a:pt x="969165" y="2209099"/>
                    </a:lnTo>
                    <a:lnTo>
                      <a:pt x="969292" y="2209418"/>
                    </a:lnTo>
                    <a:lnTo>
                      <a:pt x="970436" y="2209481"/>
                    </a:lnTo>
                    <a:lnTo>
                      <a:pt x="972726" y="2209481"/>
                    </a:lnTo>
                    <a:lnTo>
                      <a:pt x="973489" y="2209418"/>
                    </a:lnTo>
                    <a:lnTo>
                      <a:pt x="973743" y="2209418"/>
                    </a:lnTo>
                    <a:lnTo>
                      <a:pt x="975142" y="2210117"/>
                    </a:lnTo>
                    <a:lnTo>
                      <a:pt x="989894" y="2217747"/>
                    </a:lnTo>
                    <a:lnTo>
                      <a:pt x="998479" y="2226586"/>
                    </a:lnTo>
                    <a:lnTo>
                      <a:pt x="1004266" y="2230147"/>
                    </a:lnTo>
                    <a:lnTo>
                      <a:pt x="1004965" y="2230529"/>
                    </a:lnTo>
                    <a:lnTo>
                      <a:pt x="1005156" y="2230592"/>
                    </a:lnTo>
                    <a:lnTo>
                      <a:pt x="1005664" y="2230529"/>
                    </a:lnTo>
                    <a:lnTo>
                      <a:pt x="1008844" y="2229893"/>
                    </a:lnTo>
                    <a:lnTo>
                      <a:pt x="1010179" y="2229639"/>
                    </a:lnTo>
                    <a:lnTo>
                      <a:pt x="1023660" y="2226840"/>
                    </a:lnTo>
                    <a:lnTo>
                      <a:pt x="1024487" y="2226650"/>
                    </a:lnTo>
                    <a:lnTo>
                      <a:pt x="1025314" y="2226395"/>
                    </a:lnTo>
                    <a:lnTo>
                      <a:pt x="1035996" y="2222517"/>
                    </a:lnTo>
                    <a:lnTo>
                      <a:pt x="1038731" y="2219337"/>
                    </a:lnTo>
                    <a:lnTo>
                      <a:pt x="1057807" y="2185508"/>
                    </a:lnTo>
                    <a:lnTo>
                      <a:pt x="1076630" y="2168912"/>
                    </a:lnTo>
                    <a:lnTo>
                      <a:pt x="1074086" y="2157148"/>
                    </a:lnTo>
                    <a:lnTo>
                      <a:pt x="1070779" y="2155368"/>
                    </a:lnTo>
                    <a:lnTo>
                      <a:pt x="1070779" y="2155304"/>
                    </a:lnTo>
                    <a:lnTo>
                      <a:pt x="1071224" y="2154922"/>
                    </a:lnTo>
                    <a:lnTo>
                      <a:pt x="1071479" y="2154668"/>
                    </a:lnTo>
                    <a:lnTo>
                      <a:pt x="1072369" y="2153968"/>
                    </a:lnTo>
                    <a:lnTo>
                      <a:pt x="1072624" y="2153778"/>
                    </a:lnTo>
                    <a:lnTo>
                      <a:pt x="1077774" y="2150026"/>
                    </a:lnTo>
                    <a:lnTo>
                      <a:pt x="1078155" y="2149771"/>
                    </a:lnTo>
                    <a:lnTo>
                      <a:pt x="1078600" y="2149581"/>
                    </a:lnTo>
                    <a:lnTo>
                      <a:pt x="1101811" y="2140678"/>
                    </a:lnTo>
                    <a:lnTo>
                      <a:pt x="1103146" y="2140297"/>
                    </a:lnTo>
                    <a:lnTo>
                      <a:pt x="1105562" y="2139534"/>
                    </a:lnTo>
                    <a:lnTo>
                      <a:pt x="1105817" y="2139470"/>
                    </a:lnTo>
                    <a:lnTo>
                      <a:pt x="1106198" y="2139470"/>
                    </a:lnTo>
                    <a:lnTo>
                      <a:pt x="1126991" y="2141251"/>
                    </a:lnTo>
                    <a:lnTo>
                      <a:pt x="1133668" y="2141505"/>
                    </a:lnTo>
                    <a:lnTo>
                      <a:pt x="1147976" y="2134765"/>
                    </a:lnTo>
                    <a:lnTo>
                      <a:pt x="1147911" y="2134574"/>
                    </a:lnTo>
                    <a:lnTo>
                      <a:pt x="1147212" y="2132984"/>
                    </a:lnTo>
                    <a:lnTo>
                      <a:pt x="1146258" y="2130886"/>
                    </a:lnTo>
                    <a:lnTo>
                      <a:pt x="1146958" y="2130631"/>
                    </a:lnTo>
                    <a:lnTo>
                      <a:pt x="1147467" y="2130377"/>
                    </a:lnTo>
                    <a:lnTo>
                      <a:pt x="1148294" y="2129996"/>
                    </a:lnTo>
                    <a:lnTo>
                      <a:pt x="1149056" y="2129741"/>
                    </a:lnTo>
                    <a:lnTo>
                      <a:pt x="1151028" y="2129105"/>
                    </a:lnTo>
                    <a:lnTo>
                      <a:pt x="1151345" y="2129042"/>
                    </a:lnTo>
                    <a:lnTo>
                      <a:pt x="1162665" y="2127070"/>
                    </a:lnTo>
                    <a:lnTo>
                      <a:pt x="1166098" y="2127579"/>
                    </a:lnTo>
                    <a:lnTo>
                      <a:pt x="1166480" y="2127643"/>
                    </a:lnTo>
                    <a:lnTo>
                      <a:pt x="1168387" y="2127961"/>
                    </a:lnTo>
                    <a:lnTo>
                      <a:pt x="1169087" y="2128152"/>
                    </a:lnTo>
                    <a:lnTo>
                      <a:pt x="1196302" y="2147037"/>
                    </a:lnTo>
                    <a:lnTo>
                      <a:pt x="1221801" y="2146719"/>
                    </a:lnTo>
                    <a:lnTo>
                      <a:pt x="1226634" y="2147864"/>
                    </a:lnTo>
                    <a:lnTo>
                      <a:pt x="1227969" y="2148436"/>
                    </a:lnTo>
                    <a:lnTo>
                      <a:pt x="1231657" y="2150090"/>
                    </a:lnTo>
                    <a:lnTo>
                      <a:pt x="1245074" y="2157148"/>
                    </a:lnTo>
                    <a:lnTo>
                      <a:pt x="1246982" y="2153841"/>
                    </a:lnTo>
                    <a:lnTo>
                      <a:pt x="1259318" y="2142077"/>
                    </a:lnTo>
                    <a:lnTo>
                      <a:pt x="1262435" y="2140488"/>
                    </a:lnTo>
                    <a:lnTo>
                      <a:pt x="1264724" y="2140424"/>
                    </a:lnTo>
                    <a:lnTo>
                      <a:pt x="1265423" y="2140424"/>
                    </a:lnTo>
                    <a:lnTo>
                      <a:pt x="1265741" y="2140488"/>
                    </a:lnTo>
                    <a:lnTo>
                      <a:pt x="1266440" y="2140488"/>
                    </a:lnTo>
                    <a:lnTo>
                      <a:pt x="1266695" y="2140551"/>
                    </a:lnTo>
                    <a:lnTo>
                      <a:pt x="1271083" y="2141251"/>
                    </a:lnTo>
                    <a:lnTo>
                      <a:pt x="1276551" y="2134765"/>
                    </a:lnTo>
                    <a:lnTo>
                      <a:pt x="1277124" y="2132285"/>
                    </a:lnTo>
                    <a:lnTo>
                      <a:pt x="1285072" y="2139406"/>
                    </a:lnTo>
                    <a:lnTo>
                      <a:pt x="1294991" y="2136482"/>
                    </a:lnTo>
                    <a:lnTo>
                      <a:pt x="1294928" y="2136291"/>
                    </a:lnTo>
                    <a:lnTo>
                      <a:pt x="1294928" y="2136100"/>
                    </a:lnTo>
                    <a:lnTo>
                      <a:pt x="1295056" y="2135909"/>
                    </a:lnTo>
                    <a:lnTo>
                      <a:pt x="1295183" y="2135655"/>
                    </a:lnTo>
                    <a:lnTo>
                      <a:pt x="1295500" y="2135337"/>
                    </a:lnTo>
                    <a:lnTo>
                      <a:pt x="1302686" y="2131840"/>
                    </a:lnTo>
                    <a:lnTo>
                      <a:pt x="1302940" y="2131776"/>
                    </a:lnTo>
                    <a:lnTo>
                      <a:pt x="1303194" y="2131713"/>
                    </a:lnTo>
                    <a:lnTo>
                      <a:pt x="1305993" y="2131204"/>
                    </a:lnTo>
                    <a:lnTo>
                      <a:pt x="1311270" y="2130377"/>
                    </a:lnTo>
                    <a:lnTo>
                      <a:pt x="1313814" y="2130949"/>
                    </a:lnTo>
                    <a:lnTo>
                      <a:pt x="1317311" y="2132730"/>
                    </a:lnTo>
                    <a:lnTo>
                      <a:pt x="1317565" y="2132921"/>
                    </a:lnTo>
                    <a:lnTo>
                      <a:pt x="1317820" y="2133111"/>
                    </a:lnTo>
                    <a:lnTo>
                      <a:pt x="1318265" y="2133557"/>
                    </a:lnTo>
                    <a:lnTo>
                      <a:pt x="1318774" y="2133938"/>
                    </a:lnTo>
                    <a:lnTo>
                      <a:pt x="1318774" y="2134001"/>
                    </a:lnTo>
                    <a:lnTo>
                      <a:pt x="1326977" y="2136418"/>
                    </a:lnTo>
                    <a:lnTo>
                      <a:pt x="1353620" y="2151934"/>
                    </a:lnTo>
                    <a:lnTo>
                      <a:pt x="1358134" y="2149263"/>
                    </a:lnTo>
                    <a:lnTo>
                      <a:pt x="1364558" y="2147291"/>
                    </a:lnTo>
                    <a:lnTo>
                      <a:pt x="1364685" y="2147291"/>
                    </a:lnTo>
                    <a:lnTo>
                      <a:pt x="1365129" y="2147291"/>
                    </a:lnTo>
                    <a:lnTo>
                      <a:pt x="1365384" y="2147355"/>
                    </a:lnTo>
                    <a:lnTo>
                      <a:pt x="1365639" y="2147419"/>
                    </a:lnTo>
                    <a:lnTo>
                      <a:pt x="1366719" y="2148055"/>
                    </a:lnTo>
                    <a:lnTo>
                      <a:pt x="1366974" y="2148182"/>
                    </a:lnTo>
                    <a:lnTo>
                      <a:pt x="1367101" y="2148373"/>
                    </a:lnTo>
                    <a:lnTo>
                      <a:pt x="1367165" y="2148563"/>
                    </a:lnTo>
                    <a:lnTo>
                      <a:pt x="1368055" y="2150217"/>
                    </a:lnTo>
                    <a:lnTo>
                      <a:pt x="1368182" y="2150535"/>
                    </a:lnTo>
                    <a:lnTo>
                      <a:pt x="1368309" y="2150980"/>
                    </a:lnTo>
                    <a:lnTo>
                      <a:pt x="1368309" y="2151425"/>
                    </a:lnTo>
                    <a:lnTo>
                      <a:pt x="1368563" y="2156957"/>
                    </a:lnTo>
                    <a:lnTo>
                      <a:pt x="1369962" y="2162553"/>
                    </a:lnTo>
                    <a:lnTo>
                      <a:pt x="1380327" y="2185190"/>
                    </a:lnTo>
                    <a:lnTo>
                      <a:pt x="1387321" y="2206683"/>
                    </a:lnTo>
                    <a:lnTo>
                      <a:pt x="1387704" y="2208209"/>
                    </a:lnTo>
                    <a:lnTo>
                      <a:pt x="1387831" y="2208845"/>
                    </a:lnTo>
                    <a:lnTo>
                      <a:pt x="1387958" y="2210053"/>
                    </a:lnTo>
                    <a:lnTo>
                      <a:pt x="1388721" y="2216666"/>
                    </a:lnTo>
                    <a:lnTo>
                      <a:pt x="1401947" y="2220291"/>
                    </a:lnTo>
                    <a:lnTo>
                      <a:pt x="1425983" y="2216349"/>
                    </a:lnTo>
                    <a:lnTo>
                      <a:pt x="1433359" y="2214059"/>
                    </a:lnTo>
                    <a:lnTo>
                      <a:pt x="1446522" y="2212533"/>
                    </a:lnTo>
                    <a:lnTo>
                      <a:pt x="1452182" y="2212215"/>
                    </a:lnTo>
                    <a:lnTo>
                      <a:pt x="1452500" y="2212470"/>
                    </a:lnTo>
                    <a:lnTo>
                      <a:pt x="1463437" y="2222135"/>
                    </a:lnTo>
                    <a:lnTo>
                      <a:pt x="1466362" y="2227858"/>
                    </a:lnTo>
                    <a:lnTo>
                      <a:pt x="1475709" y="2233517"/>
                    </a:lnTo>
                    <a:lnTo>
                      <a:pt x="1475455" y="2231864"/>
                    </a:lnTo>
                    <a:lnTo>
                      <a:pt x="1474374" y="2228430"/>
                    </a:lnTo>
                    <a:lnTo>
                      <a:pt x="1472848" y="2225442"/>
                    </a:lnTo>
                    <a:lnTo>
                      <a:pt x="1471004" y="2223089"/>
                    </a:lnTo>
                    <a:lnTo>
                      <a:pt x="1469097" y="2221499"/>
                    </a:lnTo>
                    <a:lnTo>
                      <a:pt x="1466807" y="2221054"/>
                    </a:lnTo>
                    <a:lnTo>
                      <a:pt x="1465663" y="2220863"/>
                    </a:lnTo>
                    <a:lnTo>
                      <a:pt x="1465345" y="2220164"/>
                    </a:lnTo>
                    <a:lnTo>
                      <a:pt x="1465536" y="2215140"/>
                    </a:lnTo>
                    <a:lnTo>
                      <a:pt x="1466934" y="2198798"/>
                    </a:lnTo>
                    <a:lnTo>
                      <a:pt x="1467506" y="2196064"/>
                    </a:lnTo>
                    <a:lnTo>
                      <a:pt x="1468906" y="2193648"/>
                    </a:lnTo>
                    <a:lnTo>
                      <a:pt x="1470940" y="2191358"/>
                    </a:lnTo>
                    <a:lnTo>
                      <a:pt x="1508458" y="2153396"/>
                    </a:lnTo>
                    <a:lnTo>
                      <a:pt x="1530650" y="2146847"/>
                    </a:lnTo>
                    <a:lnTo>
                      <a:pt x="1533702" y="2145829"/>
                    </a:lnTo>
                    <a:lnTo>
                      <a:pt x="1534847" y="2145257"/>
                    </a:lnTo>
                    <a:lnTo>
                      <a:pt x="1538026" y="2143031"/>
                    </a:lnTo>
                    <a:lnTo>
                      <a:pt x="1539234" y="2142141"/>
                    </a:lnTo>
                    <a:lnTo>
                      <a:pt x="1539489" y="2142014"/>
                    </a:lnTo>
                    <a:lnTo>
                      <a:pt x="1547374" y="2136354"/>
                    </a:lnTo>
                    <a:lnTo>
                      <a:pt x="1546547" y="2135845"/>
                    </a:lnTo>
                    <a:lnTo>
                      <a:pt x="1543368" y="2133938"/>
                    </a:lnTo>
                    <a:lnTo>
                      <a:pt x="1527089" y="2125862"/>
                    </a:lnTo>
                    <a:lnTo>
                      <a:pt x="1495231" y="2127961"/>
                    </a:lnTo>
                    <a:lnTo>
                      <a:pt x="1493387" y="2128851"/>
                    </a:lnTo>
                    <a:lnTo>
                      <a:pt x="1490971" y="2130504"/>
                    </a:lnTo>
                    <a:lnTo>
                      <a:pt x="1481814" y="2139470"/>
                    </a:lnTo>
                    <a:lnTo>
                      <a:pt x="1481496" y="2141886"/>
                    </a:lnTo>
                    <a:lnTo>
                      <a:pt x="1482132" y="2145130"/>
                    </a:lnTo>
                    <a:lnTo>
                      <a:pt x="1482831" y="2147483"/>
                    </a:lnTo>
                    <a:lnTo>
                      <a:pt x="1484867" y="2150662"/>
                    </a:lnTo>
                    <a:lnTo>
                      <a:pt x="1485375" y="2152888"/>
                    </a:lnTo>
                    <a:lnTo>
                      <a:pt x="1484612" y="2153396"/>
                    </a:lnTo>
                    <a:lnTo>
                      <a:pt x="1483022" y="2154223"/>
                    </a:lnTo>
                    <a:lnTo>
                      <a:pt x="1480669" y="2155113"/>
                    </a:lnTo>
                    <a:lnTo>
                      <a:pt x="1472912" y="2157402"/>
                    </a:lnTo>
                    <a:lnTo>
                      <a:pt x="1468206" y="2158356"/>
                    </a:lnTo>
                    <a:lnTo>
                      <a:pt x="1439591" y="2161726"/>
                    </a:lnTo>
                    <a:lnTo>
                      <a:pt x="1436349" y="2161408"/>
                    </a:lnTo>
                    <a:lnTo>
                      <a:pt x="1433232" y="2158165"/>
                    </a:lnTo>
                    <a:lnTo>
                      <a:pt x="1425793" y="2147483"/>
                    </a:lnTo>
                    <a:lnTo>
                      <a:pt x="1426366" y="2142141"/>
                    </a:lnTo>
                    <a:lnTo>
                      <a:pt x="1427764" y="2137054"/>
                    </a:lnTo>
                    <a:lnTo>
                      <a:pt x="1430625" y="2138262"/>
                    </a:lnTo>
                    <a:lnTo>
                      <a:pt x="1432470" y="2140615"/>
                    </a:lnTo>
                    <a:lnTo>
                      <a:pt x="1434250" y="2143730"/>
                    </a:lnTo>
                    <a:lnTo>
                      <a:pt x="1442390" y="2144748"/>
                    </a:lnTo>
                    <a:lnTo>
                      <a:pt x="1460385" y="2139788"/>
                    </a:lnTo>
                    <a:lnTo>
                      <a:pt x="1465980" y="2137435"/>
                    </a:lnTo>
                    <a:lnTo>
                      <a:pt x="1474501" y="2132921"/>
                    </a:lnTo>
                    <a:lnTo>
                      <a:pt x="1476282" y="2130949"/>
                    </a:lnTo>
                    <a:lnTo>
                      <a:pt x="1475964" y="2129487"/>
                    </a:lnTo>
                    <a:lnTo>
                      <a:pt x="1475455" y="2127452"/>
                    </a:lnTo>
                    <a:lnTo>
                      <a:pt x="1474755" y="2125417"/>
                    </a:lnTo>
                    <a:lnTo>
                      <a:pt x="1473547" y="2123637"/>
                    </a:lnTo>
                    <a:lnTo>
                      <a:pt x="1470496" y="2119186"/>
                    </a:lnTo>
                    <a:lnTo>
                      <a:pt x="1468970" y="2117151"/>
                    </a:lnTo>
                    <a:lnTo>
                      <a:pt x="1453962" y="2102144"/>
                    </a:lnTo>
                    <a:lnTo>
                      <a:pt x="1451736" y="2100046"/>
                    </a:lnTo>
                    <a:lnTo>
                      <a:pt x="1449512" y="2098074"/>
                    </a:lnTo>
                    <a:lnTo>
                      <a:pt x="1445568" y="2095340"/>
                    </a:lnTo>
                    <a:lnTo>
                      <a:pt x="1443025" y="2095404"/>
                    </a:lnTo>
                    <a:lnTo>
                      <a:pt x="1440037" y="2095340"/>
                    </a:lnTo>
                    <a:lnTo>
                      <a:pt x="1438447" y="2094831"/>
                    </a:lnTo>
                    <a:lnTo>
                      <a:pt x="1437684" y="2094513"/>
                    </a:lnTo>
                    <a:lnTo>
                      <a:pt x="1436222" y="2093877"/>
                    </a:lnTo>
                    <a:lnTo>
                      <a:pt x="1432342" y="2091270"/>
                    </a:lnTo>
                    <a:lnTo>
                      <a:pt x="1430435" y="2089744"/>
                    </a:lnTo>
                    <a:lnTo>
                      <a:pt x="1428336" y="2087773"/>
                    </a:lnTo>
                    <a:lnTo>
                      <a:pt x="1426493" y="2085738"/>
                    </a:lnTo>
                    <a:lnTo>
                      <a:pt x="1424966" y="2084021"/>
                    </a:lnTo>
                    <a:lnTo>
                      <a:pt x="1423122" y="2081223"/>
                    </a:lnTo>
                    <a:lnTo>
                      <a:pt x="1422105" y="2078298"/>
                    </a:lnTo>
                    <a:lnTo>
                      <a:pt x="1421723" y="2076518"/>
                    </a:lnTo>
                    <a:lnTo>
                      <a:pt x="1421978" y="2074229"/>
                    </a:lnTo>
                    <a:lnTo>
                      <a:pt x="1422805" y="2071303"/>
                    </a:lnTo>
                    <a:lnTo>
                      <a:pt x="1424013" y="2068569"/>
                    </a:lnTo>
                    <a:lnTo>
                      <a:pt x="1425793" y="2065454"/>
                    </a:lnTo>
                    <a:lnTo>
                      <a:pt x="1428018" y="2062910"/>
                    </a:lnTo>
                    <a:lnTo>
                      <a:pt x="1431325" y="2059667"/>
                    </a:lnTo>
                    <a:lnTo>
                      <a:pt x="1434186" y="2058268"/>
                    </a:lnTo>
                    <a:lnTo>
                      <a:pt x="1436984" y="2057441"/>
                    </a:lnTo>
                    <a:lnTo>
                      <a:pt x="1438638" y="2056996"/>
                    </a:lnTo>
                    <a:lnTo>
                      <a:pt x="1439783" y="2056678"/>
                    </a:lnTo>
                    <a:lnTo>
                      <a:pt x="1442644" y="2056615"/>
                    </a:lnTo>
                    <a:lnTo>
                      <a:pt x="1445824" y="2056742"/>
                    </a:lnTo>
                    <a:lnTo>
                      <a:pt x="1449893" y="2057187"/>
                    </a:lnTo>
                    <a:lnTo>
                      <a:pt x="1453644" y="2057505"/>
                    </a:lnTo>
                    <a:lnTo>
                      <a:pt x="1457269" y="2056869"/>
                    </a:lnTo>
                    <a:lnTo>
                      <a:pt x="1460257" y="2055343"/>
                    </a:lnTo>
                    <a:lnTo>
                      <a:pt x="1462547" y="2053308"/>
                    </a:lnTo>
                    <a:lnTo>
                      <a:pt x="1464391" y="2051464"/>
                    </a:lnTo>
                    <a:lnTo>
                      <a:pt x="1465853" y="2048984"/>
                    </a:lnTo>
                    <a:lnTo>
                      <a:pt x="1466871" y="2045868"/>
                    </a:lnTo>
                    <a:lnTo>
                      <a:pt x="1466490" y="2043770"/>
                    </a:lnTo>
                    <a:lnTo>
                      <a:pt x="1464137" y="2040463"/>
                    </a:lnTo>
                    <a:lnTo>
                      <a:pt x="1462674" y="2039128"/>
                    </a:lnTo>
                    <a:lnTo>
                      <a:pt x="1459749" y="2037856"/>
                    </a:lnTo>
                    <a:lnTo>
                      <a:pt x="1456506" y="2036902"/>
                    </a:lnTo>
                    <a:lnTo>
                      <a:pt x="1454026" y="2037093"/>
                    </a:lnTo>
                    <a:lnTo>
                      <a:pt x="1450338" y="2037474"/>
                    </a:lnTo>
                    <a:lnTo>
                      <a:pt x="1446078" y="2037411"/>
                    </a:lnTo>
                    <a:lnTo>
                      <a:pt x="1442071" y="2036902"/>
                    </a:lnTo>
                    <a:lnTo>
                      <a:pt x="1438702" y="2036203"/>
                    </a:lnTo>
                    <a:lnTo>
                      <a:pt x="1436730" y="2034740"/>
                    </a:lnTo>
                    <a:lnTo>
                      <a:pt x="1436222" y="2033786"/>
                    </a:lnTo>
                    <a:lnTo>
                      <a:pt x="1435395" y="2032387"/>
                    </a:lnTo>
                    <a:lnTo>
                      <a:pt x="1435649" y="2030162"/>
                    </a:lnTo>
                    <a:lnTo>
                      <a:pt x="1463882" y="2029399"/>
                    </a:lnTo>
                    <a:lnTo>
                      <a:pt x="1467889" y="2029272"/>
                    </a:lnTo>
                    <a:lnTo>
                      <a:pt x="1470114" y="2029590"/>
                    </a:lnTo>
                    <a:lnTo>
                      <a:pt x="1472276" y="2031434"/>
                    </a:lnTo>
                    <a:lnTo>
                      <a:pt x="1474501" y="2033214"/>
                    </a:lnTo>
                    <a:lnTo>
                      <a:pt x="1476282" y="2034613"/>
                    </a:lnTo>
                    <a:lnTo>
                      <a:pt x="1477745" y="2034550"/>
                    </a:lnTo>
                    <a:lnTo>
                      <a:pt x="1491989" y="2032133"/>
                    </a:lnTo>
                    <a:lnTo>
                      <a:pt x="1493769" y="2028191"/>
                    </a:lnTo>
                    <a:lnTo>
                      <a:pt x="1494086" y="2026982"/>
                    </a:lnTo>
                    <a:lnTo>
                      <a:pt x="1493705" y="2024757"/>
                    </a:lnTo>
                    <a:lnTo>
                      <a:pt x="1490717" y="2019670"/>
                    </a:lnTo>
                    <a:lnTo>
                      <a:pt x="1489127" y="2019161"/>
                    </a:lnTo>
                    <a:lnTo>
                      <a:pt x="1487028" y="2019224"/>
                    </a:lnTo>
                    <a:lnTo>
                      <a:pt x="1484040" y="2019861"/>
                    </a:lnTo>
                    <a:lnTo>
                      <a:pt x="1481242" y="2020814"/>
                    </a:lnTo>
                    <a:lnTo>
                      <a:pt x="1478444" y="2021959"/>
                    </a:lnTo>
                    <a:lnTo>
                      <a:pt x="1472339" y="2023612"/>
                    </a:lnTo>
                    <a:lnTo>
                      <a:pt x="1468778" y="2023612"/>
                    </a:lnTo>
                    <a:lnTo>
                      <a:pt x="1465026" y="2022849"/>
                    </a:lnTo>
                    <a:lnTo>
                      <a:pt x="1461148" y="2022023"/>
                    </a:lnTo>
                    <a:lnTo>
                      <a:pt x="1454281" y="2019924"/>
                    </a:lnTo>
                    <a:lnTo>
                      <a:pt x="1453644" y="2019670"/>
                    </a:lnTo>
                    <a:lnTo>
                      <a:pt x="1450974" y="2018780"/>
                    </a:lnTo>
                    <a:lnTo>
                      <a:pt x="1432534" y="2012166"/>
                    </a:lnTo>
                    <a:lnTo>
                      <a:pt x="1428590" y="2010386"/>
                    </a:lnTo>
                    <a:lnTo>
                      <a:pt x="1427255" y="2009051"/>
                    </a:lnTo>
                    <a:lnTo>
                      <a:pt x="1421469" y="2002437"/>
                    </a:lnTo>
                    <a:lnTo>
                      <a:pt x="1420642" y="2000466"/>
                    </a:lnTo>
                    <a:lnTo>
                      <a:pt x="1422105" y="1987049"/>
                    </a:lnTo>
                    <a:lnTo>
                      <a:pt x="1424839" y="1987430"/>
                    </a:lnTo>
                    <a:lnTo>
                      <a:pt x="1429735" y="1988066"/>
                    </a:lnTo>
                    <a:lnTo>
                      <a:pt x="1439527" y="1989783"/>
                    </a:lnTo>
                    <a:lnTo>
                      <a:pt x="1441054" y="1990928"/>
                    </a:lnTo>
                    <a:lnTo>
                      <a:pt x="1443088" y="1993535"/>
                    </a:lnTo>
                    <a:lnTo>
                      <a:pt x="1445314" y="1996714"/>
                    </a:lnTo>
                    <a:lnTo>
                      <a:pt x="1447032" y="1999258"/>
                    </a:lnTo>
                    <a:lnTo>
                      <a:pt x="1447222" y="2000784"/>
                    </a:lnTo>
                    <a:lnTo>
                      <a:pt x="1450465" y="2007143"/>
                    </a:lnTo>
                    <a:lnTo>
                      <a:pt x="1452309" y="2005998"/>
                    </a:lnTo>
                    <a:lnTo>
                      <a:pt x="1457714" y="2000657"/>
                    </a:lnTo>
                    <a:lnTo>
                      <a:pt x="1464836" y="1993154"/>
                    </a:lnTo>
                    <a:lnTo>
                      <a:pt x="1466235" y="1990928"/>
                    </a:lnTo>
                    <a:lnTo>
                      <a:pt x="1466807" y="1988957"/>
                    </a:lnTo>
                    <a:lnTo>
                      <a:pt x="1466553" y="1987176"/>
                    </a:lnTo>
                    <a:lnTo>
                      <a:pt x="1465472" y="1985396"/>
                    </a:lnTo>
                    <a:lnTo>
                      <a:pt x="1463945" y="1983933"/>
                    </a:lnTo>
                    <a:lnTo>
                      <a:pt x="1461529" y="1982216"/>
                    </a:lnTo>
                    <a:lnTo>
                      <a:pt x="1457777" y="1981326"/>
                    </a:lnTo>
                    <a:lnTo>
                      <a:pt x="1453962" y="1980881"/>
                    </a:lnTo>
                    <a:lnTo>
                      <a:pt x="1451165" y="1980881"/>
                    </a:lnTo>
                    <a:lnTo>
                      <a:pt x="1448685" y="1979927"/>
                    </a:lnTo>
                    <a:lnTo>
                      <a:pt x="1446395" y="1978783"/>
                    </a:lnTo>
                    <a:lnTo>
                      <a:pt x="1444487" y="1977765"/>
                    </a:lnTo>
                    <a:lnTo>
                      <a:pt x="1444106" y="1977066"/>
                    </a:lnTo>
                    <a:lnTo>
                      <a:pt x="1444170" y="1975285"/>
                    </a:lnTo>
                    <a:lnTo>
                      <a:pt x="1444870" y="1973759"/>
                    </a:lnTo>
                    <a:lnTo>
                      <a:pt x="1445124" y="1973314"/>
                    </a:lnTo>
                    <a:lnTo>
                      <a:pt x="1447921" y="1967909"/>
                    </a:lnTo>
                    <a:lnTo>
                      <a:pt x="1449575" y="1965302"/>
                    </a:lnTo>
                    <a:lnTo>
                      <a:pt x="1450910" y="1964030"/>
                    </a:lnTo>
                    <a:lnTo>
                      <a:pt x="1440482" y="1955255"/>
                    </a:lnTo>
                    <a:lnTo>
                      <a:pt x="1439464" y="1953919"/>
                    </a:lnTo>
                    <a:lnTo>
                      <a:pt x="1439146" y="1951440"/>
                    </a:lnTo>
                    <a:lnTo>
                      <a:pt x="1439655" y="1948514"/>
                    </a:lnTo>
                    <a:lnTo>
                      <a:pt x="1440927" y="1945780"/>
                    </a:lnTo>
                    <a:lnTo>
                      <a:pt x="1442771" y="1943745"/>
                    </a:lnTo>
                    <a:lnTo>
                      <a:pt x="1445187" y="1941838"/>
                    </a:lnTo>
                    <a:lnTo>
                      <a:pt x="1447604" y="1940121"/>
                    </a:lnTo>
                    <a:lnTo>
                      <a:pt x="1449829" y="1938340"/>
                    </a:lnTo>
                    <a:lnTo>
                      <a:pt x="1450656" y="1937068"/>
                    </a:lnTo>
                    <a:lnTo>
                      <a:pt x="1450720" y="1936941"/>
                    </a:lnTo>
                    <a:lnTo>
                      <a:pt x="1449448" y="1925178"/>
                    </a:lnTo>
                    <a:lnTo>
                      <a:pt x="1449066" y="1922634"/>
                    </a:lnTo>
                    <a:lnTo>
                      <a:pt x="1448558" y="1920981"/>
                    </a:lnTo>
                    <a:lnTo>
                      <a:pt x="1446268" y="1920281"/>
                    </a:lnTo>
                    <a:lnTo>
                      <a:pt x="1421341" y="1917229"/>
                    </a:lnTo>
                    <a:lnTo>
                      <a:pt x="1421214" y="1917992"/>
                    </a:lnTo>
                    <a:lnTo>
                      <a:pt x="1421660" y="1923778"/>
                    </a:lnTo>
                    <a:lnTo>
                      <a:pt x="1422295" y="1927085"/>
                    </a:lnTo>
                    <a:lnTo>
                      <a:pt x="1424267" y="1928739"/>
                    </a:lnTo>
                    <a:lnTo>
                      <a:pt x="1424330" y="1929692"/>
                    </a:lnTo>
                    <a:lnTo>
                      <a:pt x="1423059" y="1930773"/>
                    </a:lnTo>
                    <a:lnTo>
                      <a:pt x="1420325" y="1931346"/>
                    </a:lnTo>
                    <a:lnTo>
                      <a:pt x="1417399" y="1931854"/>
                    </a:lnTo>
                    <a:lnTo>
                      <a:pt x="1410850" y="1932554"/>
                    </a:lnTo>
                    <a:lnTo>
                      <a:pt x="1403410" y="1930964"/>
                    </a:lnTo>
                    <a:lnTo>
                      <a:pt x="1402011" y="1929311"/>
                    </a:lnTo>
                    <a:lnTo>
                      <a:pt x="1401311" y="1928230"/>
                    </a:lnTo>
                    <a:lnTo>
                      <a:pt x="1402138" y="1920599"/>
                    </a:lnTo>
                    <a:lnTo>
                      <a:pt x="1407416" y="1896881"/>
                    </a:lnTo>
                    <a:lnTo>
                      <a:pt x="1398959" y="1883336"/>
                    </a:lnTo>
                    <a:lnTo>
                      <a:pt x="1395270" y="1883718"/>
                    </a:lnTo>
                    <a:lnTo>
                      <a:pt x="1386305" y="1884608"/>
                    </a:lnTo>
                    <a:lnTo>
                      <a:pt x="1382680" y="1884672"/>
                    </a:lnTo>
                    <a:lnTo>
                      <a:pt x="1371488" y="1881302"/>
                    </a:lnTo>
                    <a:lnTo>
                      <a:pt x="1369644" y="1879903"/>
                    </a:lnTo>
                    <a:lnTo>
                      <a:pt x="1373078" y="1865723"/>
                    </a:lnTo>
                    <a:lnTo>
                      <a:pt x="1388658" y="1837489"/>
                    </a:lnTo>
                    <a:lnTo>
                      <a:pt x="1389738" y="1835645"/>
                    </a:lnTo>
                    <a:lnTo>
                      <a:pt x="1395461" y="1827569"/>
                    </a:lnTo>
                    <a:lnTo>
                      <a:pt x="1402265" y="1819875"/>
                    </a:lnTo>
                    <a:lnTo>
                      <a:pt x="1402392" y="1819367"/>
                    </a:lnTo>
                    <a:lnTo>
                      <a:pt x="1400675" y="1810337"/>
                    </a:lnTo>
                    <a:lnTo>
                      <a:pt x="1400484" y="1809574"/>
                    </a:lnTo>
                    <a:lnTo>
                      <a:pt x="1399595" y="1808557"/>
                    </a:lnTo>
                    <a:lnTo>
                      <a:pt x="1387958" y="1802070"/>
                    </a:lnTo>
                    <a:lnTo>
                      <a:pt x="1379882" y="1810019"/>
                    </a:lnTo>
                    <a:lnTo>
                      <a:pt x="1369135" y="1820638"/>
                    </a:lnTo>
                    <a:lnTo>
                      <a:pt x="1350568" y="1813389"/>
                    </a:lnTo>
                    <a:lnTo>
                      <a:pt x="1337214" y="1798128"/>
                    </a:lnTo>
                    <a:lnTo>
                      <a:pt x="1336324" y="1797238"/>
                    </a:lnTo>
                    <a:lnTo>
                      <a:pt x="1329901" y="1793104"/>
                    </a:lnTo>
                    <a:lnTo>
                      <a:pt x="1329266" y="1792723"/>
                    </a:lnTo>
                    <a:lnTo>
                      <a:pt x="1327739" y="1792151"/>
                    </a:lnTo>
                    <a:lnTo>
                      <a:pt x="1326786" y="1791896"/>
                    </a:lnTo>
                    <a:lnTo>
                      <a:pt x="1325259" y="1791833"/>
                    </a:lnTo>
                    <a:lnTo>
                      <a:pt x="1324370" y="1792087"/>
                    </a:lnTo>
                    <a:lnTo>
                      <a:pt x="1324306" y="1792087"/>
                    </a:lnTo>
                    <a:lnTo>
                      <a:pt x="1322589" y="1792914"/>
                    </a:lnTo>
                    <a:lnTo>
                      <a:pt x="1321317" y="1797238"/>
                    </a:lnTo>
                    <a:lnTo>
                      <a:pt x="1319346" y="1801180"/>
                    </a:lnTo>
                    <a:lnTo>
                      <a:pt x="1315022" y="1798446"/>
                    </a:lnTo>
                    <a:lnTo>
                      <a:pt x="1313941" y="1797683"/>
                    </a:lnTo>
                    <a:lnTo>
                      <a:pt x="1310825" y="1795076"/>
                    </a:lnTo>
                    <a:lnTo>
                      <a:pt x="1297917" y="1784139"/>
                    </a:lnTo>
                    <a:lnTo>
                      <a:pt x="1293848" y="1780260"/>
                    </a:lnTo>
                    <a:lnTo>
                      <a:pt x="1293719" y="1780133"/>
                    </a:lnTo>
                    <a:lnTo>
                      <a:pt x="1294229" y="1766525"/>
                    </a:lnTo>
                    <a:lnTo>
                      <a:pt x="1294419" y="1765317"/>
                    </a:lnTo>
                    <a:lnTo>
                      <a:pt x="1301478" y="1752663"/>
                    </a:lnTo>
                    <a:lnTo>
                      <a:pt x="1303131" y="1746176"/>
                    </a:lnTo>
                    <a:lnTo>
                      <a:pt x="1314641" y="1735049"/>
                    </a:lnTo>
                    <a:lnTo>
                      <a:pt x="1316611" y="1734349"/>
                    </a:lnTo>
                    <a:lnTo>
                      <a:pt x="1354319" y="1730216"/>
                    </a:lnTo>
                    <a:lnTo>
                      <a:pt x="1356863" y="1729707"/>
                    </a:lnTo>
                    <a:lnTo>
                      <a:pt x="1370216" y="1724111"/>
                    </a:lnTo>
                    <a:lnTo>
                      <a:pt x="1371234" y="1723157"/>
                    </a:lnTo>
                    <a:lnTo>
                      <a:pt x="1372315" y="1721631"/>
                    </a:lnTo>
                    <a:lnTo>
                      <a:pt x="1363159" y="1711394"/>
                    </a:lnTo>
                    <a:lnTo>
                      <a:pt x="1363031" y="1710631"/>
                    </a:lnTo>
                    <a:lnTo>
                      <a:pt x="1362141" y="1702746"/>
                    </a:lnTo>
                    <a:lnTo>
                      <a:pt x="1361695" y="1694924"/>
                    </a:lnTo>
                    <a:lnTo>
                      <a:pt x="1369008" y="1694097"/>
                    </a:lnTo>
                    <a:lnTo>
                      <a:pt x="1369517" y="1693080"/>
                    </a:lnTo>
                    <a:lnTo>
                      <a:pt x="1369771" y="1689773"/>
                    </a:lnTo>
                    <a:lnTo>
                      <a:pt x="1369899" y="1681571"/>
                    </a:lnTo>
                    <a:lnTo>
                      <a:pt x="1365766" y="1650413"/>
                    </a:lnTo>
                    <a:lnTo>
                      <a:pt x="1365002" y="1646279"/>
                    </a:lnTo>
                    <a:lnTo>
                      <a:pt x="1352857" y="1642782"/>
                    </a:lnTo>
                    <a:lnTo>
                      <a:pt x="1345354" y="1641447"/>
                    </a:lnTo>
                    <a:lnTo>
                      <a:pt x="1345163" y="1628665"/>
                    </a:lnTo>
                    <a:lnTo>
                      <a:pt x="1336515" y="1626185"/>
                    </a:lnTo>
                    <a:lnTo>
                      <a:pt x="1319664" y="1632544"/>
                    </a:lnTo>
                    <a:lnTo>
                      <a:pt x="1316738" y="1632671"/>
                    </a:lnTo>
                    <a:lnTo>
                      <a:pt x="1312033" y="1632099"/>
                    </a:lnTo>
                    <a:lnTo>
                      <a:pt x="1311461" y="1627775"/>
                    </a:lnTo>
                    <a:lnTo>
                      <a:pt x="1310634" y="1620208"/>
                    </a:lnTo>
                    <a:lnTo>
                      <a:pt x="1310380" y="1617346"/>
                    </a:lnTo>
                    <a:lnTo>
                      <a:pt x="1295119" y="1621416"/>
                    </a:lnTo>
                    <a:lnTo>
                      <a:pt x="1285008" y="1624278"/>
                    </a:lnTo>
                    <a:lnTo>
                      <a:pt x="1284754" y="1624468"/>
                    </a:lnTo>
                    <a:lnTo>
                      <a:pt x="1277314" y="1634706"/>
                    </a:lnTo>
                    <a:lnTo>
                      <a:pt x="1278078" y="1632480"/>
                    </a:lnTo>
                    <a:lnTo>
                      <a:pt x="1277886" y="1625041"/>
                    </a:lnTo>
                    <a:lnTo>
                      <a:pt x="1277695" y="1622688"/>
                    </a:lnTo>
                    <a:lnTo>
                      <a:pt x="1267585" y="1606028"/>
                    </a:lnTo>
                    <a:lnTo>
                      <a:pt x="1263324" y="1600750"/>
                    </a:lnTo>
                    <a:lnTo>
                      <a:pt x="1257411" y="1594773"/>
                    </a:lnTo>
                    <a:lnTo>
                      <a:pt x="1249145" y="1589177"/>
                    </a:lnTo>
                    <a:lnTo>
                      <a:pt x="1244820" y="1577413"/>
                    </a:lnTo>
                    <a:lnTo>
                      <a:pt x="1244439" y="1566730"/>
                    </a:lnTo>
                    <a:lnTo>
                      <a:pt x="1244248" y="1565395"/>
                    </a:lnTo>
                    <a:lnTo>
                      <a:pt x="1243866" y="1563932"/>
                    </a:lnTo>
                    <a:lnTo>
                      <a:pt x="1230195" y="1538243"/>
                    </a:lnTo>
                    <a:lnTo>
                      <a:pt x="1221102" y="1538370"/>
                    </a:lnTo>
                    <a:lnTo>
                      <a:pt x="1221166" y="1541677"/>
                    </a:lnTo>
                    <a:lnTo>
                      <a:pt x="1214171" y="1546128"/>
                    </a:lnTo>
                    <a:lnTo>
                      <a:pt x="1213407" y="1546446"/>
                    </a:lnTo>
                    <a:lnTo>
                      <a:pt x="1202343" y="1548862"/>
                    </a:lnTo>
                    <a:lnTo>
                      <a:pt x="1192169" y="1549562"/>
                    </a:lnTo>
                    <a:lnTo>
                      <a:pt x="1182568" y="1550452"/>
                    </a:lnTo>
                    <a:lnTo>
                      <a:pt x="1181741" y="1555094"/>
                    </a:lnTo>
                    <a:lnTo>
                      <a:pt x="1181804" y="1559227"/>
                    </a:lnTo>
                    <a:lnTo>
                      <a:pt x="1181677" y="1567557"/>
                    </a:lnTo>
                    <a:lnTo>
                      <a:pt x="1180151" y="1574425"/>
                    </a:lnTo>
                    <a:lnTo>
                      <a:pt x="1176844" y="1580847"/>
                    </a:lnTo>
                    <a:lnTo>
                      <a:pt x="1174682" y="1581483"/>
                    </a:lnTo>
                    <a:lnTo>
                      <a:pt x="1159930" y="1583581"/>
                    </a:lnTo>
                    <a:lnTo>
                      <a:pt x="1167052" y="1550070"/>
                    </a:lnTo>
                    <a:lnTo>
                      <a:pt x="1168769" y="1540405"/>
                    </a:lnTo>
                    <a:lnTo>
                      <a:pt x="1169977" y="1533092"/>
                    </a:lnTo>
                    <a:lnTo>
                      <a:pt x="1170994" y="1522600"/>
                    </a:lnTo>
                    <a:lnTo>
                      <a:pt x="1170867" y="1511981"/>
                    </a:lnTo>
                    <a:lnTo>
                      <a:pt x="1170486" y="1488580"/>
                    </a:lnTo>
                    <a:lnTo>
                      <a:pt x="1167242" y="1461173"/>
                    </a:lnTo>
                    <a:lnTo>
                      <a:pt x="1167115" y="1455768"/>
                    </a:lnTo>
                    <a:lnTo>
                      <a:pt x="1169532" y="1452017"/>
                    </a:lnTo>
                    <a:lnTo>
                      <a:pt x="1176527" y="1436946"/>
                    </a:lnTo>
                    <a:lnTo>
                      <a:pt x="1176844" y="1435230"/>
                    </a:lnTo>
                    <a:lnTo>
                      <a:pt x="1176844" y="1429252"/>
                    </a:lnTo>
                    <a:lnTo>
                      <a:pt x="1176781" y="1427981"/>
                    </a:lnTo>
                    <a:lnTo>
                      <a:pt x="1176717" y="1426900"/>
                    </a:lnTo>
                    <a:lnTo>
                      <a:pt x="1176400" y="1425119"/>
                    </a:lnTo>
                    <a:lnTo>
                      <a:pt x="1175763" y="1423656"/>
                    </a:lnTo>
                    <a:lnTo>
                      <a:pt x="1173602" y="1419587"/>
                    </a:lnTo>
                    <a:lnTo>
                      <a:pt x="1172457" y="1419905"/>
                    </a:lnTo>
                    <a:lnTo>
                      <a:pt x="1172012" y="1420032"/>
                    </a:lnTo>
                    <a:lnTo>
                      <a:pt x="1171821" y="1420096"/>
                    </a:lnTo>
                    <a:lnTo>
                      <a:pt x="1171567" y="1420604"/>
                    </a:lnTo>
                    <a:lnTo>
                      <a:pt x="1171376" y="1421240"/>
                    </a:lnTo>
                    <a:lnTo>
                      <a:pt x="1171058" y="1421431"/>
                    </a:lnTo>
                    <a:lnTo>
                      <a:pt x="1170104" y="1421431"/>
                    </a:lnTo>
                    <a:lnTo>
                      <a:pt x="1169722" y="1421367"/>
                    </a:lnTo>
                    <a:lnTo>
                      <a:pt x="1163427" y="1416280"/>
                    </a:lnTo>
                    <a:lnTo>
                      <a:pt x="1163745" y="1386203"/>
                    </a:lnTo>
                    <a:lnTo>
                      <a:pt x="1163873" y="1373549"/>
                    </a:lnTo>
                    <a:lnTo>
                      <a:pt x="1183903" y="1369225"/>
                    </a:lnTo>
                    <a:lnTo>
                      <a:pt x="1184220" y="1344744"/>
                    </a:lnTo>
                    <a:lnTo>
                      <a:pt x="1179261" y="1340356"/>
                    </a:lnTo>
                    <a:lnTo>
                      <a:pt x="1171757" y="1332916"/>
                    </a:lnTo>
                    <a:lnTo>
                      <a:pt x="1160375" y="1311804"/>
                    </a:lnTo>
                    <a:lnTo>
                      <a:pt x="1164953" y="1281346"/>
                    </a:lnTo>
                    <a:lnTo>
                      <a:pt x="1164191" y="1266784"/>
                    </a:lnTo>
                    <a:lnTo>
                      <a:pt x="1165844" y="1243511"/>
                    </a:lnTo>
                    <a:lnTo>
                      <a:pt x="1165145" y="1241094"/>
                    </a:lnTo>
                    <a:lnTo>
                      <a:pt x="1165716" y="1238360"/>
                    </a:lnTo>
                    <a:lnTo>
                      <a:pt x="1165653" y="1198808"/>
                    </a:lnTo>
                    <a:lnTo>
                      <a:pt x="1163809" y="1193530"/>
                    </a:lnTo>
                    <a:lnTo>
                      <a:pt x="1162346" y="1189524"/>
                    </a:lnTo>
                    <a:lnTo>
                      <a:pt x="1159548" y="1183229"/>
                    </a:lnTo>
                    <a:lnTo>
                      <a:pt x="1154144" y="1171274"/>
                    </a:lnTo>
                    <a:lnTo>
                      <a:pt x="1158785" y="1170957"/>
                    </a:lnTo>
                    <a:lnTo>
                      <a:pt x="1158404" y="1148065"/>
                    </a:lnTo>
                    <a:lnTo>
                      <a:pt x="1157768" y="1147556"/>
                    </a:lnTo>
                    <a:lnTo>
                      <a:pt x="1157323" y="1136301"/>
                    </a:lnTo>
                    <a:lnTo>
                      <a:pt x="1157259" y="1134012"/>
                    </a:lnTo>
                    <a:lnTo>
                      <a:pt x="1157259" y="1114109"/>
                    </a:lnTo>
                    <a:lnTo>
                      <a:pt x="1156369" y="1114363"/>
                    </a:lnTo>
                    <a:lnTo>
                      <a:pt x="1155543" y="1112583"/>
                    </a:lnTo>
                    <a:lnTo>
                      <a:pt x="1147212" y="1094841"/>
                    </a:lnTo>
                    <a:lnTo>
                      <a:pt x="1145750" y="1091598"/>
                    </a:lnTo>
                    <a:lnTo>
                      <a:pt x="1144160" y="1087528"/>
                    </a:lnTo>
                    <a:lnTo>
                      <a:pt x="1142952" y="1084286"/>
                    </a:lnTo>
                    <a:lnTo>
                      <a:pt x="1141871" y="1080852"/>
                    </a:lnTo>
                    <a:lnTo>
                      <a:pt x="1141044" y="1077482"/>
                    </a:lnTo>
                    <a:lnTo>
                      <a:pt x="1140472" y="1073475"/>
                    </a:lnTo>
                    <a:lnTo>
                      <a:pt x="1140027" y="1069978"/>
                    </a:lnTo>
                    <a:lnTo>
                      <a:pt x="1139836" y="1066290"/>
                    </a:lnTo>
                    <a:lnTo>
                      <a:pt x="1139900" y="1064828"/>
                    </a:lnTo>
                    <a:lnTo>
                      <a:pt x="1139963" y="1064637"/>
                    </a:lnTo>
                    <a:lnTo>
                      <a:pt x="1143015" y="1057515"/>
                    </a:lnTo>
                    <a:lnTo>
                      <a:pt x="1144223" y="1054145"/>
                    </a:lnTo>
                    <a:lnTo>
                      <a:pt x="1145241" y="1050520"/>
                    </a:lnTo>
                    <a:lnTo>
                      <a:pt x="1145241" y="1050139"/>
                    </a:lnTo>
                    <a:lnTo>
                      <a:pt x="1144860" y="1039710"/>
                    </a:lnTo>
                    <a:lnTo>
                      <a:pt x="1144033" y="1024004"/>
                    </a:lnTo>
                    <a:lnTo>
                      <a:pt x="1143079" y="1003783"/>
                    </a:lnTo>
                    <a:lnTo>
                      <a:pt x="1142570" y="991574"/>
                    </a:lnTo>
                    <a:lnTo>
                      <a:pt x="1141871" y="980192"/>
                    </a:lnTo>
                    <a:lnTo>
                      <a:pt x="1140408" y="963022"/>
                    </a:lnTo>
                    <a:lnTo>
                      <a:pt x="1139073" y="955202"/>
                    </a:lnTo>
                    <a:lnTo>
                      <a:pt x="1137928" y="950686"/>
                    </a:lnTo>
                    <a:lnTo>
                      <a:pt x="1137420" y="949097"/>
                    </a:lnTo>
                    <a:lnTo>
                      <a:pt x="1135067" y="945345"/>
                    </a:lnTo>
                    <a:lnTo>
                      <a:pt x="1123621" y="931101"/>
                    </a:lnTo>
                    <a:lnTo>
                      <a:pt x="1101938" y="905793"/>
                    </a:lnTo>
                    <a:lnTo>
                      <a:pt x="1097486" y="900643"/>
                    </a:lnTo>
                    <a:lnTo>
                      <a:pt x="1094498" y="900579"/>
                    </a:lnTo>
                    <a:lnTo>
                      <a:pt x="1088329" y="900833"/>
                    </a:lnTo>
                    <a:lnTo>
                      <a:pt x="1061241" y="894856"/>
                    </a:lnTo>
                    <a:lnTo>
                      <a:pt x="1060987" y="893966"/>
                    </a:lnTo>
                    <a:lnTo>
                      <a:pt x="1060669" y="892694"/>
                    </a:lnTo>
                    <a:lnTo>
                      <a:pt x="1059969" y="888052"/>
                    </a:lnTo>
                    <a:lnTo>
                      <a:pt x="1058761" y="882456"/>
                    </a:lnTo>
                    <a:lnTo>
                      <a:pt x="1057743" y="881185"/>
                    </a:lnTo>
                    <a:lnTo>
                      <a:pt x="1056726" y="880104"/>
                    </a:lnTo>
                    <a:lnTo>
                      <a:pt x="1055073" y="878768"/>
                    </a:lnTo>
                    <a:lnTo>
                      <a:pt x="1050558" y="876479"/>
                    </a:lnTo>
                    <a:lnTo>
                      <a:pt x="1046870" y="874698"/>
                    </a:lnTo>
                    <a:lnTo>
                      <a:pt x="1045153" y="873999"/>
                    </a:lnTo>
                    <a:lnTo>
                      <a:pt x="1062513" y="856957"/>
                    </a:lnTo>
                    <a:lnTo>
                      <a:pt x="1050940" y="850853"/>
                    </a:lnTo>
                    <a:lnTo>
                      <a:pt x="1045852" y="847101"/>
                    </a:lnTo>
                    <a:lnTo>
                      <a:pt x="1044644" y="846147"/>
                    </a:lnTo>
                    <a:lnTo>
                      <a:pt x="1043500" y="845003"/>
                    </a:lnTo>
                    <a:lnTo>
                      <a:pt x="1041910" y="843159"/>
                    </a:lnTo>
                    <a:lnTo>
                      <a:pt x="1031800" y="828788"/>
                    </a:lnTo>
                    <a:lnTo>
                      <a:pt x="1031290" y="827834"/>
                    </a:lnTo>
                    <a:lnTo>
                      <a:pt x="1032371" y="826435"/>
                    </a:lnTo>
                    <a:lnTo>
                      <a:pt x="1028939" y="824082"/>
                    </a:lnTo>
                    <a:lnTo>
                      <a:pt x="1025949" y="821857"/>
                    </a:lnTo>
                    <a:lnTo>
                      <a:pt x="1024296" y="820521"/>
                    </a:lnTo>
                    <a:lnTo>
                      <a:pt x="1015203" y="800491"/>
                    </a:lnTo>
                    <a:lnTo>
                      <a:pt x="981119" y="741926"/>
                    </a:lnTo>
                    <a:lnTo>
                      <a:pt x="980165" y="740655"/>
                    </a:lnTo>
                    <a:lnTo>
                      <a:pt x="967003" y="725521"/>
                    </a:lnTo>
                    <a:lnTo>
                      <a:pt x="967385" y="723104"/>
                    </a:lnTo>
                    <a:lnTo>
                      <a:pt x="968402" y="721133"/>
                    </a:lnTo>
                    <a:lnTo>
                      <a:pt x="969101" y="719797"/>
                    </a:lnTo>
                    <a:lnTo>
                      <a:pt x="970819" y="717000"/>
                    </a:lnTo>
                    <a:lnTo>
                      <a:pt x="971200" y="716554"/>
                    </a:lnTo>
                    <a:lnTo>
                      <a:pt x="976669" y="710450"/>
                    </a:lnTo>
                    <a:lnTo>
                      <a:pt x="978131" y="711976"/>
                    </a:lnTo>
                    <a:lnTo>
                      <a:pt x="979784" y="715600"/>
                    </a:lnTo>
                    <a:lnTo>
                      <a:pt x="980675" y="715346"/>
                    </a:lnTo>
                    <a:lnTo>
                      <a:pt x="981629" y="714710"/>
                    </a:lnTo>
                    <a:lnTo>
                      <a:pt x="983282" y="713248"/>
                    </a:lnTo>
                    <a:lnTo>
                      <a:pt x="984363" y="711976"/>
                    </a:lnTo>
                    <a:lnTo>
                      <a:pt x="985825" y="710195"/>
                    </a:lnTo>
                    <a:lnTo>
                      <a:pt x="987733" y="706698"/>
                    </a:lnTo>
                    <a:lnTo>
                      <a:pt x="1001595" y="709623"/>
                    </a:lnTo>
                    <a:lnTo>
                      <a:pt x="1051067" y="705554"/>
                    </a:lnTo>
                    <a:lnTo>
                      <a:pt x="1062322" y="700276"/>
                    </a:lnTo>
                    <a:lnTo>
                      <a:pt x="1067472" y="698940"/>
                    </a:lnTo>
                    <a:lnTo>
                      <a:pt x="1072305" y="697732"/>
                    </a:lnTo>
                    <a:lnTo>
                      <a:pt x="1076439" y="696906"/>
                    </a:lnTo>
                    <a:lnTo>
                      <a:pt x="1082670" y="696461"/>
                    </a:lnTo>
                    <a:lnTo>
                      <a:pt x="1083115" y="696461"/>
                    </a:lnTo>
                    <a:lnTo>
                      <a:pt x="1087821" y="696588"/>
                    </a:lnTo>
                    <a:lnTo>
                      <a:pt x="1089220" y="696842"/>
                    </a:lnTo>
                    <a:lnTo>
                      <a:pt x="1089983" y="697223"/>
                    </a:lnTo>
                    <a:lnTo>
                      <a:pt x="1090682" y="697669"/>
                    </a:lnTo>
                    <a:lnTo>
                      <a:pt x="1092781" y="699767"/>
                    </a:lnTo>
                    <a:lnTo>
                      <a:pt x="1093608" y="700848"/>
                    </a:lnTo>
                    <a:lnTo>
                      <a:pt x="1094307" y="702056"/>
                    </a:lnTo>
                    <a:lnTo>
                      <a:pt x="1103019" y="720243"/>
                    </a:lnTo>
                    <a:lnTo>
                      <a:pt x="1103337" y="721832"/>
                    </a:lnTo>
                    <a:lnTo>
                      <a:pt x="1121968" y="727301"/>
                    </a:lnTo>
                    <a:lnTo>
                      <a:pt x="1124257" y="727873"/>
                    </a:lnTo>
                    <a:lnTo>
                      <a:pt x="1125275" y="727873"/>
                    </a:lnTo>
                    <a:lnTo>
                      <a:pt x="1126800" y="727809"/>
                    </a:lnTo>
                    <a:lnTo>
                      <a:pt x="1128199" y="727428"/>
                    </a:lnTo>
                    <a:lnTo>
                      <a:pt x="1132905" y="724376"/>
                    </a:lnTo>
                    <a:lnTo>
                      <a:pt x="1133223" y="724058"/>
                    </a:lnTo>
                    <a:lnTo>
                      <a:pt x="1133922" y="723485"/>
                    </a:lnTo>
                    <a:lnTo>
                      <a:pt x="1134304" y="723041"/>
                    </a:lnTo>
                    <a:lnTo>
                      <a:pt x="1134622" y="722150"/>
                    </a:lnTo>
                    <a:lnTo>
                      <a:pt x="1134749" y="720306"/>
                    </a:lnTo>
                    <a:lnTo>
                      <a:pt x="1134050" y="718907"/>
                    </a:lnTo>
                    <a:lnTo>
                      <a:pt x="1133922" y="717190"/>
                    </a:lnTo>
                    <a:lnTo>
                      <a:pt x="1134177" y="715219"/>
                    </a:lnTo>
                    <a:lnTo>
                      <a:pt x="1135004" y="713502"/>
                    </a:lnTo>
                    <a:lnTo>
                      <a:pt x="1135766" y="712421"/>
                    </a:lnTo>
                    <a:lnTo>
                      <a:pt x="1141616" y="707715"/>
                    </a:lnTo>
                    <a:lnTo>
                      <a:pt x="1140599" y="707016"/>
                    </a:lnTo>
                    <a:lnTo>
                      <a:pt x="1138628" y="705617"/>
                    </a:lnTo>
                    <a:lnTo>
                      <a:pt x="1137865" y="705045"/>
                    </a:lnTo>
                    <a:lnTo>
                      <a:pt x="1134113" y="702374"/>
                    </a:lnTo>
                    <a:lnTo>
                      <a:pt x="1129917" y="698877"/>
                    </a:lnTo>
                    <a:lnTo>
                      <a:pt x="1122731" y="692518"/>
                    </a:lnTo>
                    <a:lnTo>
                      <a:pt x="1119615" y="686159"/>
                    </a:lnTo>
                    <a:lnTo>
                      <a:pt x="1119424" y="675413"/>
                    </a:lnTo>
                    <a:lnTo>
                      <a:pt x="1130743" y="659389"/>
                    </a:lnTo>
                    <a:lnTo>
                      <a:pt x="1128453" y="659961"/>
                    </a:lnTo>
                    <a:lnTo>
                      <a:pt x="1127500" y="660024"/>
                    </a:lnTo>
                    <a:lnTo>
                      <a:pt x="1126356" y="660024"/>
                    </a:lnTo>
                    <a:lnTo>
                      <a:pt x="1124702" y="659643"/>
                    </a:lnTo>
                    <a:lnTo>
                      <a:pt x="1123749" y="659134"/>
                    </a:lnTo>
                    <a:lnTo>
                      <a:pt x="1122922" y="658626"/>
                    </a:lnTo>
                    <a:lnTo>
                      <a:pt x="1122158" y="658053"/>
                    </a:lnTo>
                    <a:lnTo>
                      <a:pt x="1116308" y="643300"/>
                    </a:lnTo>
                    <a:lnTo>
                      <a:pt x="1113193" y="616085"/>
                    </a:lnTo>
                    <a:lnTo>
                      <a:pt x="1111475" y="607628"/>
                    </a:lnTo>
                    <a:lnTo>
                      <a:pt x="1106007" y="610871"/>
                    </a:lnTo>
                    <a:lnTo>
                      <a:pt x="1105180" y="611188"/>
                    </a:lnTo>
                    <a:lnTo>
                      <a:pt x="1103908" y="611506"/>
                    </a:lnTo>
                    <a:lnTo>
                      <a:pt x="1102573" y="611443"/>
                    </a:lnTo>
                    <a:lnTo>
                      <a:pt x="1101174" y="611316"/>
                    </a:lnTo>
                    <a:lnTo>
                      <a:pt x="1092654" y="608518"/>
                    </a:lnTo>
                    <a:lnTo>
                      <a:pt x="1092209" y="607691"/>
                    </a:lnTo>
                    <a:lnTo>
                      <a:pt x="1091827" y="606610"/>
                    </a:lnTo>
                    <a:lnTo>
                      <a:pt x="1091509" y="604512"/>
                    </a:lnTo>
                    <a:lnTo>
                      <a:pt x="1093925" y="599552"/>
                    </a:lnTo>
                    <a:lnTo>
                      <a:pt x="1095515" y="597517"/>
                    </a:lnTo>
                    <a:lnTo>
                      <a:pt x="1097740" y="594782"/>
                    </a:lnTo>
                    <a:lnTo>
                      <a:pt x="1098949" y="593066"/>
                    </a:lnTo>
                    <a:lnTo>
                      <a:pt x="1099394" y="591921"/>
                    </a:lnTo>
                    <a:lnTo>
                      <a:pt x="1099266" y="591413"/>
                    </a:lnTo>
                    <a:lnTo>
                      <a:pt x="1079427" y="571573"/>
                    </a:lnTo>
                    <a:lnTo>
                      <a:pt x="1076884" y="569284"/>
                    </a:lnTo>
                    <a:lnTo>
                      <a:pt x="1074086" y="567758"/>
                    </a:lnTo>
                    <a:lnTo>
                      <a:pt x="1071224" y="566422"/>
                    </a:lnTo>
                    <a:lnTo>
                      <a:pt x="1068045" y="564979"/>
                    </a:lnTo>
                    <a:lnTo>
                      <a:pt x="1066455" y="563758"/>
                    </a:lnTo>
                    <a:lnTo>
                      <a:pt x="1065247" y="562130"/>
                    </a:lnTo>
                    <a:lnTo>
                      <a:pt x="1061114" y="556592"/>
                    </a:lnTo>
                    <a:lnTo>
                      <a:pt x="1058888" y="553120"/>
                    </a:lnTo>
                    <a:lnTo>
                      <a:pt x="1058062" y="551479"/>
                    </a:lnTo>
                    <a:lnTo>
                      <a:pt x="1057489" y="550023"/>
                    </a:lnTo>
                    <a:lnTo>
                      <a:pt x="1059015" y="539811"/>
                    </a:lnTo>
                    <a:lnTo>
                      <a:pt x="1060033" y="534406"/>
                    </a:lnTo>
                    <a:lnTo>
                      <a:pt x="1060350" y="533388"/>
                    </a:lnTo>
                    <a:lnTo>
                      <a:pt x="1061241" y="531226"/>
                    </a:lnTo>
                    <a:lnTo>
                      <a:pt x="1063340" y="528193"/>
                    </a:lnTo>
                    <a:lnTo>
                      <a:pt x="1064357" y="527023"/>
                    </a:lnTo>
                    <a:lnTo>
                      <a:pt x="1066964" y="524988"/>
                    </a:lnTo>
                    <a:lnTo>
                      <a:pt x="1066710" y="524632"/>
                    </a:lnTo>
                    <a:lnTo>
                      <a:pt x="1057172" y="514121"/>
                    </a:lnTo>
                    <a:lnTo>
                      <a:pt x="1055709" y="513281"/>
                    </a:lnTo>
                    <a:lnTo>
                      <a:pt x="1051258" y="511266"/>
                    </a:lnTo>
                    <a:lnTo>
                      <a:pt x="1030401" y="502135"/>
                    </a:lnTo>
                    <a:lnTo>
                      <a:pt x="1029256" y="501556"/>
                    </a:lnTo>
                    <a:lnTo>
                      <a:pt x="1027602" y="501028"/>
                    </a:lnTo>
                    <a:lnTo>
                      <a:pt x="1027348" y="500965"/>
                    </a:lnTo>
                    <a:lnTo>
                      <a:pt x="1025186" y="500519"/>
                    </a:lnTo>
                    <a:lnTo>
                      <a:pt x="1022134" y="500398"/>
                    </a:lnTo>
                    <a:lnTo>
                      <a:pt x="992947" y="520155"/>
                    </a:lnTo>
                    <a:lnTo>
                      <a:pt x="983472" y="526826"/>
                    </a:lnTo>
                    <a:lnTo>
                      <a:pt x="982582" y="526101"/>
                    </a:lnTo>
                    <a:lnTo>
                      <a:pt x="981310" y="524391"/>
                    </a:lnTo>
                    <a:lnTo>
                      <a:pt x="980865" y="522547"/>
                    </a:lnTo>
                    <a:lnTo>
                      <a:pt x="980548" y="520957"/>
                    </a:lnTo>
                    <a:lnTo>
                      <a:pt x="980548" y="520098"/>
                    </a:lnTo>
                    <a:lnTo>
                      <a:pt x="980865" y="480737"/>
                    </a:lnTo>
                    <a:lnTo>
                      <a:pt x="981629" y="476102"/>
                    </a:lnTo>
                    <a:lnTo>
                      <a:pt x="984490" y="470226"/>
                    </a:lnTo>
                    <a:lnTo>
                      <a:pt x="989894" y="459486"/>
                    </a:lnTo>
                    <a:lnTo>
                      <a:pt x="989450" y="458513"/>
                    </a:lnTo>
                    <a:lnTo>
                      <a:pt x="988496" y="456815"/>
                    </a:lnTo>
                    <a:lnTo>
                      <a:pt x="987733" y="455639"/>
                    </a:lnTo>
                    <a:lnTo>
                      <a:pt x="983536" y="454672"/>
                    </a:lnTo>
                    <a:lnTo>
                      <a:pt x="982010" y="454367"/>
                    </a:lnTo>
                    <a:lnTo>
                      <a:pt x="981374" y="454113"/>
                    </a:lnTo>
                    <a:lnTo>
                      <a:pt x="980865" y="453089"/>
                    </a:lnTo>
                    <a:lnTo>
                      <a:pt x="979594" y="447480"/>
                    </a:lnTo>
                    <a:lnTo>
                      <a:pt x="979594" y="447035"/>
                    </a:lnTo>
                    <a:lnTo>
                      <a:pt x="979721" y="446107"/>
                    </a:lnTo>
                    <a:lnTo>
                      <a:pt x="980038" y="444873"/>
                    </a:lnTo>
                    <a:lnTo>
                      <a:pt x="988623" y="412284"/>
                    </a:lnTo>
                    <a:lnTo>
                      <a:pt x="990022" y="408361"/>
                    </a:lnTo>
                    <a:lnTo>
                      <a:pt x="992184" y="406498"/>
                    </a:lnTo>
                    <a:lnTo>
                      <a:pt x="993965" y="399350"/>
                    </a:lnTo>
                    <a:lnTo>
                      <a:pt x="1000705" y="364631"/>
                    </a:lnTo>
                    <a:lnTo>
                      <a:pt x="1007000" y="347157"/>
                    </a:lnTo>
                    <a:lnTo>
                      <a:pt x="993074" y="339024"/>
                    </a:lnTo>
                    <a:lnTo>
                      <a:pt x="989323" y="326097"/>
                    </a:lnTo>
                    <a:lnTo>
                      <a:pt x="989450" y="325671"/>
                    </a:lnTo>
                    <a:lnTo>
                      <a:pt x="993838" y="318402"/>
                    </a:lnTo>
                    <a:lnTo>
                      <a:pt x="994092" y="318027"/>
                    </a:lnTo>
                    <a:lnTo>
                      <a:pt x="998098" y="315916"/>
                    </a:lnTo>
                    <a:lnTo>
                      <a:pt x="999687" y="315096"/>
                    </a:lnTo>
                    <a:lnTo>
                      <a:pt x="1001659" y="314867"/>
                    </a:lnTo>
                    <a:lnTo>
                      <a:pt x="1005220" y="314441"/>
                    </a:lnTo>
                    <a:lnTo>
                      <a:pt x="1006364" y="314339"/>
                    </a:lnTo>
                    <a:lnTo>
                      <a:pt x="1007700" y="314434"/>
                    </a:lnTo>
                    <a:lnTo>
                      <a:pt x="1008971" y="314778"/>
                    </a:lnTo>
                    <a:lnTo>
                      <a:pt x="1016793" y="310498"/>
                    </a:lnTo>
                    <a:lnTo>
                      <a:pt x="1018128" y="309576"/>
                    </a:lnTo>
                    <a:lnTo>
                      <a:pt x="1020862" y="307122"/>
                    </a:lnTo>
                    <a:lnTo>
                      <a:pt x="1021307" y="306181"/>
                    </a:lnTo>
                    <a:lnTo>
                      <a:pt x="1021371" y="305704"/>
                    </a:lnTo>
                    <a:lnTo>
                      <a:pt x="1021244" y="304305"/>
                    </a:lnTo>
                    <a:lnTo>
                      <a:pt x="1021180" y="303764"/>
                    </a:lnTo>
                    <a:lnTo>
                      <a:pt x="1021180" y="303682"/>
                    </a:lnTo>
                    <a:lnTo>
                      <a:pt x="1021053" y="302874"/>
                    </a:lnTo>
                    <a:lnTo>
                      <a:pt x="1020799" y="302206"/>
                    </a:lnTo>
                    <a:lnTo>
                      <a:pt x="1020226" y="300865"/>
                    </a:lnTo>
                    <a:lnTo>
                      <a:pt x="1018827" y="299097"/>
                    </a:lnTo>
                    <a:lnTo>
                      <a:pt x="1013169" y="292967"/>
                    </a:lnTo>
                    <a:lnTo>
                      <a:pt x="1004838" y="274145"/>
                    </a:lnTo>
                    <a:lnTo>
                      <a:pt x="1003948" y="273331"/>
                    </a:lnTo>
                    <a:lnTo>
                      <a:pt x="1002676" y="273172"/>
                    </a:lnTo>
                    <a:lnTo>
                      <a:pt x="993328" y="273376"/>
                    </a:lnTo>
                    <a:lnTo>
                      <a:pt x="991930" y="273579"/>
                    </a:lnTo>
                    <a:lnTo>
                      <a:pt x="990848" y="273922"/>
                    </a:lnTo>
                    <a:lnTo>
                      <a:pt x="988305" y="275023"/>
                    </a:lnTo>
                    <a:lnTo>
                      <a:pt x="986270" y="275970"/>
                    </a:lnTo>
                    <a:lnTo>
                      <a:pt x="986206" y="275944"/>
                    </a:lnTo>
                    <a:lnTo>
                      <a:pt x="984998" y="275569"/>
                    </a:lnTo>
                    <a:lnTo>
                      <a:pt x="981056" y="262775"/>
                    </a:lnTo>
                    <a:lnTo>
                      <a:pt x="980102" y="251495"/>
                    </a:lnTo>
                    <a:lnTo>
                      <a:pt x="956130" y="233315"/>
                    </a:lnTo>
                    <a:lnTo>
                      <a:pt x="955239" y="232832"/>
                    </a:lnTo>
                    <a:lnTo>
                      <a:pt x="951042" y="231674"/>
                    </a:lnTo>
                    <a:lnTo>
                      <a:pt x="949071" y="231986"/>
                    </a:lnTo>
                    <a:lnTo>
                      <a:pt x="940169" y="232278"/>
                    </a:lnTo>
                    <a:lnTo>
                      <a:pt x="930821" y="231649"/>
                    </a:lnTo>
                    <a:lnTo>
                      <a:pt x="930821" y="227477"/>
                    </a:lnTo>
                    <a:lnTo>
                      <a:pt x="930885" y="223478"/>
                    </a:lnTo>
                    <a:lnTo>
                      <a:pt x="931330" y="218671"/>
                    </a:lnTo>
                    <a:lnTo>
                      <a:pt x="933428" y="206519"/>
                    </a:lnTo>
                    <a:lnTo>
                      <a:pt x="933873" y="204077"/>
                    </a:lnTo>
                    <a:lnTo>
                      <a:pt x="933937" y="204001"/>
                    </a:lnTo>
                    <a:lnTo>
                      <a:pt x="934319" y="203651"/>
                    </a:lnTo>
                    <a:lnTo>
                      <a:pt x="935081" y="203352"/>
                    </a:lnTo>
                    <a:lnTo>
                      <a:pt x="936035" y="203187"/>
                    </a:lnTo>
                    <a:lnTo>
                      <a:pt x="936735" y="203015"/>
                    </a:lnTo>
                    <a:lnTo>
                      <a:pt x="940995" y="197813"/>
                    </a:lnTo>
                    <a:lnTo>
                      <a:pt x="950152" y="186641"/>
                    </a:lnTo>
                    <a:lnTo>
                      <a:pt x="950279" y="186164"/>
                    </a:lnTo>
                    <a:lnTo>
                      <a:pt x="950661" y="184918"/>
                    </a:lnTo>
                    <a:lnTo>
                      <a:pt x="949071" y="180874"/>
                    </a:lnTo>
                    <a:lnTo>
                      <a:pt x="947290" y="179939"/>
                    </a:lnTo>
                    <a:lnTo>
                      <a:pt x="942458" y="177440"/>
                    </a:lnTo>
                    <a:lnTo>
                      <a:pt x="937688" y="176518"/>
                    </a:lnTo>
                    <a:lnTo>
                      <a:pt x="935972" y="176225"/>
                    </a:lnTo>
                    <a:lnTo>
                      <a:pt x="935527" y="176200"/>
                    </a:lnTo>
                    <a:lnTo>
                      <a:pt x="923191" y="176842"/>
                    </a:lnTo>
                    <a:lnTo>
                      <a:pt x="921283" y="176728"/>
                    </a:lnTo>
                    <a:lnTo>
                      <a:pt x="919567" y="176384"/>
                    </a:lnTo>
                    <a:lnTo>
                      <a:pt x="918358" y="175946"/>
                    </a:lnTo>
                    <a:lnTo>
                      <a:pt x="917404" y="175634"/>
                    </a:lnTo>
                    <a:lnTo>
                      <a:pt x="914542" y="173218"/>
                    </a:lnTo>
                    <a:lnTo>
                      <a:pt x="912445" y="170566"/>
                    </a:lnTo>
                    <a:lnTo>
                      <a:pt x="910028" y="168728"/>
                    </a:lnTo>
                    <a:lnTo>
                      <a:pt x="904877" y="165333"/>
                    </a:lnTo>
                    <a:lnTo>
                      <a:pt x="895276" y="159101"/>
                    </a:lnTo>
                    <a:lnTo>
                      <a:pt x="893495" y="155203"/>
                    </a:lnTo>
                    <a:lnTo>
                      <a:pt x="883512" y="134696"/>
                    </a:lnTo>
                    <a:lnTo>
                      <a:pt x="882685" y="133284"/>
                    </a:lnTo>
                    <a:lnTo>
                      <a:pt x="880841" y="130664"/>
                    </a:lnTo>
                    <a:lnTo>
                      <a:pt x="879060" y="128439"/>
                    </a:lnTo>
                    <a:lnTo>
                      <a:pt x="878234" y="127459"/>
                    </a:lnTo>
                    <a:lnTo>
                      <a:pt x="874355" y="125361"/>
                    </a:lnTo>
                    <a:lnTo>
                      <a:pt x="872065" y="126753"/>
                    </a:lnTo>
                    <a:lnTo>
                      <a:pt x="870922" y="127364"/>
                    </a:lnTo>
                    <a:lnTo>
                      <a:pt x="868059" y="128095"/>
                    </a:lnTo>
                    <a:lnTo>
                      <a:pt x="866851" y="128299"/>
                    </a:lnTo>
                    <a:lnTo>
                      <a:pt x="866152" y="128223"/>
                    </a:lnTo>
                    <a:lnTo>
                      <a:pt x="859412" y="127402"/>
                    </a:lnTo>
                    <a:lnTo>
                      <a:pt x="854515" y="126684"/>
                    </a:lnTo>
                    <a:lnTo>
                      <a:pt x="852799" y="126429"/>
                    </a:lnTo>
                    <a:lnTo>
                      <a:pt x="827935" y="117374"/>
                    </a:lnTo>
                    <a:lnTo>
                      <a:pt x="813501" y="116204"/>
                    </a:lnTo>
                    <a:lnTo>
                      <a:pt x="811848" y="110494"/>
                    </a:lnTo>
                    <a:lnTo>
                      <a:pt x="809050" y="106902"/>
                    </a:lnTo>
                    <a:lnTo>
                      <a:pt x="806251" y="103493"/>
                    </a:lnTo>
                    <a:lnTo>
                      <a:pt x="793344" y="88492"/>
                    </a:lnTo>
                    <a:lnTo>
                      <a:pt x="792135" y="87800"/>
                    </a:lnTo>
                    <a:lnTo>
                      <a:pt x="790418" y="87017"/>
                    </a:lnTo>
                    <a:lnTo>
                      <a:pt x="783932" y="86528"/>
                    </a:lnTo>
                    <a:lnTo>
                      <a:pt x="783105" y="86521"/>
                    </a:lnTo>
                    <a:lnTo>
                      <a:pt x="781135" y="86394"/>
                    </a:lnTo>
                    <a:lnTo>
                      <a:pt x="780689" y="86337"/>
                    </a:lnTo>
                    <a:lnTo>
                      <a:pt x="769498" y="83335"/>
                    </a:lnTo>
                    <a:lnTo>
                      <a:pt x="767654" y="82604"/>
                    </a:lnTo>
                    <a:lnTo>
                      <a:pt x="765301" y="81561"/>
                    </a:lnTo>
                    <a:lnTo>
                      <a:pt x="763966" y="80945"/>
                    </a:lnTo>
                    <a:lnTo>
                      <a:pt x="762058" y="79794"/>
                    </a:lnTo>
                    <a:lnTo>
                      <a:pt x="760977" y="79062"/>
                    </a:lnTo>
                    <a:lnTo>
                      <a:pt x="760277" y="78198"/>
                    </a:lnTo>
                    <a:lnTo>
                      <a:pt x="759133" y="76475"/>
                    </a:lnTo>
                    <a:lnTo>
                      <a:pt x="739420" y="45755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igura a mano libera: forma 21">
                <a:extLst>
                  <a:ext uri="{FF2B5EF4-FFF2-40B4-BE49-F238E27FC236}">
                    <a16:creationId xmlns:a16="http://schemas.microsoft.com/office/drawing/2014/main" id="{C7946CC5-53F7-A6F7-1C0A-1BAE230A9B00}"/>
                  </a:ext>
                </a:extLst>
              </p:cNvPr>
              <p:cNvSpPr/>
              <p:nvPr/>
            </p:nvSpPr>
            <p:spPr>
              <a:xfrm>
                <a:off x="6010776" y="2013571"/>
                <a:ext cx="961773" cy="1093719"/>
              </a:xfrm>
              <a:custGeom>
                <a:avLst/>
                <a:gdLst/>
                <a:ahLst/>
                <a:cxnLst/>
                <a:rect l="0" t="0" r="0" b="0"/>
                <a:pathLst>
                  <a:path w="961773" h="1093719">
                    <a:moveTo>
                      <a:pt x="534031" y="5452"/>
                    </a:moveTo>
                    <a:lnTo>
                      <a:pt x="531933" y="3577"/>
                    </a:lnTo>
                    <a:lnTo>
                      <a:pt x="531106" y="3685"/>
                    </a:lnTo>
                    <a:lnTo>
                      <a:pt x="519978" y="5503"/>
                    </a:lnTo>
                    <a:lnTo>
                      <a:pt x="516099" y="7646"/>
                    </a:lnTo>
                    <a:lnTo>
                      <a:pt x="515082" y="8225"/>
                    </a:lnTo>
                    <a:lnTo>
                      <a:pt x="513491" y="9179"/>
                    </a:lnTo>
                    <a:lnTo>
                      <a:pt x="506242" y="15207"/>
                    </a:lnTo>
                    <a:lnTo>
                      <a:pt x="499185" y="20332"/>
                    </a:lnTo>
                    <a:lnTo>
                      <a:pt x="487993" y="28471"/>
                    </a:lnTo>
                    <a:lnTo>
                      <a:pt x="461731" y="60457"/>
                    </a:lnTo>
                    <a:lnTo>
                      <a:pt x="447932" y="57468"/>
                    </a:lnTo>
                    <a:lnTo>
                      <a:pt x="446915" y="57404"/>
                    </a:lnTo>
                    <a:lnTo>
                      <a:pt x="435532" y="58040"/>
                    </a:lnTo>
                    <a:lnTo>
                      <a:pt x="430064" y="67960"/>
                    </a:lnTo>
                    <a:lnTo>
                      <a:pt x="429237" y="70058"/>
                    </a:lnTo>
                    <a:lnTo>
                      <a:pt x="427711" y="74764"/>
                    </a:lnTo>
                    <a:lnTo>
                      <a:pt x="425422" y="81822"/>
                    </a:lnTo>
                    <a:lnTo>
                      <a:pt x="424214" y="87608"/>
                    </a:lnTo>
                    <a:lnTo>
                      <a:pt x="423514" y="93522"/>
                    </a:lnTo>
                    <a:lnTo>
                      <a:pt x="421225" y="114507"/>
                    </a:lnTo>
                    <a:lnTo>
                      <a:pt x="395472" y="100962"/>
                    </a:lnTo>
                    <a:lnTo>
                      <a:pt x="394073" y="77435"/>
                    </a:lnTo>
                    <a:lnTo>
                      <a:pt x="392992" y="67896"/>
                    </a:lnTo>
                    <a:lnTo>
                      <a:pt x="392928" y="67260"/>
                    </a:lnTo>
                    <a:lnTo>
                      <a:pt x="391339" y="63000"/>
                    </a:lnTo>
                    <a:lnTo>
                      <a:pt x="390512" y="61347"/>
                    </a:lnTo>
                    <a:lnTo>
                      <a:pt x="389686" y="60011"/>
                    </a:lnTo>
                    <a:lnTo>
                      <a:pt x="388668" y="58549"/>
                    </a:lnTo>
                    <a:lnTo>
                      <a:pt x="383390" y="52317"/>
                    </a:lnTo>
                    <a:lnTo>
                      <a:pt x="365967" y="60202"/>
                    </a:lnTo>
                    <a:lnTo>
                      <a:pt x="344983" y="63254"/>
                    </a:lnTo>
                    <a:lnTo>
                      <a:pt x="315287" y="62491"/>
                    </a:lnTo>
                    <a:lnTo>
                      <a:pt x="302124" y="60584"/>
                    </a:lnTo>
                    <a:lnTo>
                      <a:pt x="298564" y="66179"/>
                    </a:lnTo>
                    <a:lnTo>
                      <a:pt x="279995" y="88626"/>
                    </a:lnTo>
                    <a:lnTo>
                      <a:pt x="270585" y="99436"/>
                    </a:lnTo>
                    <a:lnTo>
                      <a:pt x="263463" y="106939"/>
                    </a:lnTo>
                    <a:lnTo>
                      <a:pt x="261237" y="109292"/>
                    </a:lnTo>
                    <a:lnTo>
                      <a:pt x="258948" y="111645"/>
                    </a:lnTo>
                    <a:lnTo>
                      <a:pt x="257295" y="112472"/>
                    </a:lnTo>
                    <a:lnTo>
                      <a:pt x="255832" y="113044"/>
                    </a:lnTo>
                    <a:lnTo>
                      <a:pt x="254751" y="113298"/>
                    </a:lnTo>
                    <a:lnTo>
                      <a:pt x="252399" y="113743"/>
                    </a:lnTo>
                    <a:lnTo>
                      <a:pt x="250046" y="113743"/>
                    </a:lnTo>
                    <a:lnTo>
                      <a:pt x="249346" y="113680"/>
                    </a:lnTo>
                    <a:lnTo>
                      <a:pt x="230524" y="108339"/>
                    </a:lnTo>
                    <a:lnTo>
                      <a:pt x="217361" y="109292"/>
                    </a:lnTo>
                    <a:lnTo>
                      <a:pt x="208204" y="109483"/>
                    </a:lnTo>
                    <a:lnTo>
                      <a:pt x="203562" y="109547"/>
                    </a:lnTo>
                    <a:lnTo>
                      <a:pt x="200256" y="109356"/>
                    </a:lnTo>
                    <a:lnTo>
                      <a:pt x="198412" y="109038"/>
                    </a:lnTo>
                    <a:lnTo>
                      <a:pt x="197013" y="108339"/>
                    </a:lnTo>
                    <a:lnTo>
                      <a:pt x="195614" y="107703"/>
                    </a:lnTo>
                    <a:lnTo>
                      <a:pt x="194914" y="107766"/>
                    </a:lnTo>
                    <a:lnTo>
                      <a:pt x="177301" y="110055"/>
                    </a:lnTo>
                    <a:lnTo>
                      <a:pt x="160831" y="115015"/>
                    </a:lnTo>
                    <a:lnTo>
                      <a:pt x="159559" y="114824"/>
                    </a:lnTo>
                    <a:lnTo>
                      <a:pt x="150339" y="113553"/>
                    </a:lnTo>
                    <a:lnTo>
                      <a:pt x="125222" y="98355"/>
                    </a:lnTo>
                    <a:lnTo>
                      <a:pt x="120389" y="98546"/>
                    </a:lnTo>
                    <a:lnTo>
                      <a:pt x="106145" y="126143"/>
                    </a:lnTo>
                    <a:lnTo>
                      <a:pt x="93110" y="149989"/>
                    </a:lnTo>
                    <a:lnTo>
                      <a:pt x="85415" y="162516"/>
                    </a:lnTo>
                    <a:lnTo>
                      <a:pt x="69327" y="164678"/>
                    </a:lnTo>
                    <a:lnTo>
                      <a:pt x="67165" y="165695"/>
                    </a:lnTo>
                    <a:lnTo>
                      <a:pt x="66466" y="166840"/>
                    </a:lnTo>
                    <a:lnTo>
                      <a:pt x="62078" y="174661"/>
                    </a:lnTo>
                    <a:lnTo>
                      <a:pt x="61188" y="176759"/>
                    </a:lnTo>
                    <a:lnTo>
                      <a:pt x="56482" y="189541"/>
                    </a:lnTo>
                    <a:lnTo>
                      <a:pt x="55720" y="192021"/>
                    </a:lnTo>
                    <a:lnTo>
                      <a:pt x="52159" y="207282"/>
                    </a:lnTo>
                    <a:lnTo>
                      <a:pt x="52095" y="208745"/>
                    </a:lnTo>
                    <a:lnTo>
                      <a:pt x="52159" y="211479"/>
                    </a:lnTo>
                    <a:lnTo>
                      <a:pt x="53049" y="219364"/>
                    </a:lnTo>
                    <a:lnTo>
                      <a:pt x="55338" y="219491"/>
                    </a:lnTo>
                    <a:lnTo>
                      <a:pt x="57882" y="220508"/>
                    </a:lnTo>
                    <a:lnTo>
                      <a:pt x="61506" y="222098"/>
                    </a:lnTo>
                    <a:lnTo>
                      <a:pt x="64114" y="223879"/>
                    </a:lnTo>
                    <a:lnTo>
                      <a:pt x="65830" y="225659"/>
                    </a:lnTo>
                    <a:lnTo>
                      <a:pt x="66275" y="227884"/>
                    </a:lnTo>
                    <a:lnTo>
                      <a:pt x="67929" y="242446"/>
                    </a:lnTo>
                    <a:lnTo>
                      <a:pt x="67929" y="244799"/>
                    </a:lnTo>
                    <a:lnTo>
                      <a:pt x="67356" y="251539"/>
                    </a:lnTo>
                    <a:lnTo>
                      <a:pt x="77467" y="256054"/>
                    </a:lnTo>
                    <a:lnTo>
                      <a:pt x="80328" y="257707"/>
                    </a:lnTo>
                    <a:lnTo>
                      <a:pt x="84907" y="260887"/>
                    </a:lnTo>
                    <a:lnTo>
                      <a:pt x="86560" y="262095"/>
                    </a:lnTo>
                    <a:lnTo>
                      <a:pt x="88277" y="263685"/>
                    </a:lnTo>
                    <a:lnTo>
                      <a:pt x="89421" y="266546"/>
                    </a:lnTo>
                    <a:lnTo>
                      <a:pt x="89167" y="269598"/>
                    </a:lnTo>
                    <a:lnTo>
                      <a:pt x="88086" y="273032"/>
                    </a:lnTo>
                    <a:lnTo>
                      <a:pt x="87004" y="276593"/>
                    </a:lnTo>
                    <a:lnTo>
                      <a:pt x="86687" y="280282"/>
                    </a:lnTo>
                    <a:lnTo>
                      <a:pt x="88404" y="283778"/>
                    </a:lnTo>
                    <a:lnTo>
                      <a:pt x="90375" y="287467"/>
                    </a:lnTo>
                    <a:lnTo>
                      <a:pt x="93110" y="291409"/>
                    </a:lnTo>
                    <a:lnTo>
                      <a:pt x="96035" y="294589"/>
                    </a:lnTo>
                    <a:lnTo>
                      <a:pt x="97497" y="295670"/>
                    </a:lnTo>
                    <a:lnTo>
                      <a:pt x="100358" y="300820"/>
                    </a:lnTo>
                    <a:lnTo>
                      <a:pt x="113013" y="314746"/>
                    </a:lnTo>
                    <a:lnTo>
                      <a:pt x="123823" y="323521"/>
                    </a:lnTo>
                    <a:lnTo>
                      <a:pt x="125666" y="326256"/>
                    </a:lnTo>
                    <a:lnTo>
                      <a:pt x="126684" y="328481"/>
                    </a:lnTo>
                    <a:lnTo>
                      <a:pt x="126430" y="329753"/>
                    </a:lnTo>
                    <a:lnTo>
                      <a:pt x="119371" y="351309"/>
                    </a:lnTo>
                    <a:lnTo>
                      <a:pt x="113585" y="351119"/>
                    </a:lnTo>
                    <a:lnTo>
                      <a:pt x="110215" y="350038"/>
                    </a:lnTo>
                    <a:lnTo>
                      <a:pt x="105637" y="349910"/>
                    </a:lnTo>
                    <a:lnTo>
                      <a:pt x="100994" y="350673"/>
                    </a:lnTo>
                    <a:lnTo>
                      <a:pt x="95908" y="352009"/>
                    </a:lnTo>
                    <a:lnTo>
                      <a:pt x="76067" y="358686"/>
                    </a:lnTo>
                    <a:lnTo>
                      <a:pt x="74224" y="359639"/>
                    </a:lnTo>
                    <a:lnTo>
                      <a:pt x="71044" y="363773"/>
                    </a:lnTo>
                    <a:lnTo>
                      <a:pt x="70472" y="364472"/>
                    </a:lnTo>
                    <a:lnTo>
                      <a:pt x="69709" y="365490"/>
                    </a:lnTo>
                    <a:lnTo>
                      <a:pt x="56419" y="385584"/>
                    </a:lnTo>
                    <a:lnTo>
                      <a:pt x="51395" y="393723"/>
                    </a:lnTo>
                    <a:lnTo>
                      <a:pt x="45037" y="405232"/>
                    </a:lnTo>
                    <a:lnTo>
                      <a:pt x="39504" y="414325"/>
                    </a:lnTo>
                    <a:lnTo>
                      <a:pt x="37851" y="416106"/>
                    </a:lnTo>
                    <a:lnTo>
                      <a:pt x="36452" y="417251"/>
                    </a:lnTo>
                    <a:lnTo>
                      <a:pt x="34927" y="420684"/>
                    </a:lnTo>
                    <a:lnTo>
                      <a:pt x="36325" y="434992"/>
                    </a:lnTo>
                    <a:lnTo>
                      <a:pt x="35435" y="436645"/>
                    </a:lnTo>
                    <a:lnTo>
                      <a:pt x="35244" y="436963"/>
                    </a:lnTo>
                    <a:lnTo>
                      <a:pt x="34544" y="439252"/>
                    </a:lnTo>
                    <a:lnTo>
                      <a:pt x="32955" y="448345"/>
                    </a:lnTo>
                    <a:lnTo>
                      <a:pt x="33082" y="451016"/>
                    </a:lnTo>
                    <a:lnTo>
                      <a:pt x="33845" y="453623"/>
                    </a:lnTo>
                    <a:lnTo>
                      <a:pt x="35054" y="456357"/>
                    </a:lnTo>
                    <a:lnTo>
                      <a:pt x="36198" y="458965"/>
                    </a:lnTo>
                    <a:lnTo>
                      <a:pt x="37470" y="461572"/>
                    </a:lnTo>
                    <a:lnTo>
                      <a:pt x="39250" y="465069"/>
                    </a:lnTo>
                    <a:lnTo>
                      <a:pt x="42239" y="471555"/>
                    </a:lnTo>
                    <a:lnTo>
                      <a:pt x="43129" y="474035"/>
                    </a:lnTo>
                    <a:lnTo>
                      <a:pt x="43511" y="475306"/>
                    </a:lnTo>
                    <a:lnTo>
                      <a:pt x="43574" y="476579"/>
                    </a:lnTo>
                    <a:lnTo>
                      <a:pt x="42176" y="477405"/>
                    </a:lnTo>
                    <a:lnTo>
                      <a:pt x="35752" y="480521"/>
                    </a:lnTo>
                    <a:lnTo>
                      <a:pt x="34036" y="481157"/>
                    </a:lnTo>
                    <a:lnTo>
                      <a:pt x="32828" y="481411"/>
                    </a:lnTo>
                    <a:lnTo>
                      <a:pt x="26978" y="494320"/>
                    </a:lnTo>
                    <a:lnTo>
                      <a:pt x="28949" y="503667"/>
                    </a:lnTo>
                    <a:lnTo>
                      <a:pt x="34481" y="510471"/>
                    </a:lnTo>
                    <a:lnTo>
                      <a:pt x="34417" y="511870"/>
                    </a:lnTo>
                    <a:lnTo>
                      <a:pt x="31620" y="517783"/>
                    </a:lnTo>
                    <a:lnTo>
                      <a:pt x="31111" y="523888"/>
                    </a:lnTo>
                    <a:lnTo>
                      <a:pt x="30920" y="528085"/>
                    </a:lnTo>
                    <a:lnTo>
                      <a:pt x="31365" y="536860"/>
                    </a:lnTo>
                    <a:lnTo>
                      <a:pt x="31493" y="537750"/>
                    </a:lnTo>
                    <a:lnTo>
                      <a:pt x="31620" y="538386"/>
                    </a:lnTo>
                    <a:lnTo>
                      <a:pt x="31747" y="538831"/>
                    </a:lnTo>
                    <a:lnTo>
                      <a:pt x="31937" y="539467"/>
                    </a:lnTo>
                    <a:lnTo>
                      <a:pt x="33082" y="541311"/>
                    </a:lnTo>
                    <a:lnTo>
                      <a:pt x="33336" y="541566"/>
                    </a:lnTo>
                    <a:lnTo>
                      <a:pt x="33782" y="542011"/>
                    </a:lnTo>
                    <a:lnTo>
                      <a:pt x="34036" y="542138"/>
                    </a:lnTo>
                    <a:lnTo>
                      <a:pt x="36135" y="543410"/>
                    </a:lnTo>
                    <a:lnTo>
                      <a:pt x="36579" y="543537"/>
                    </a:lnTo>
                    <a:lnTo>
                      <a:pt x="36770" y="543537"/>
                    </a:lnTo>
                    <a:lnTo>
                      <a:pt x="37088" y="543537"/>
                    </a:lnTo>
                    <a:lnTo>
                      <a:pt x="37406" y="543537"/>
                    </a:lnTo>
                    <a:lnTo>
                      <a:pt x="37788" y="543664"/>
                    </a:lnTo>
                    <a:lnTo>
                      <a:pt x="38042" y="543855"/>
                    </a:lnTo>
                    <a:lnTo>
                      <a:pt x="38232" y="544109"/>
                    </a:lnTo>
                    <a:lnTo>
                      <a:pt x="42430" y="550087"/>
                    </a:lnTo>
                    <a:lnTo>
                      <a:pt x="42747" y="550659"/>
                    </a:lnTo>
                    <a:lnTo>
                      <a:pt x="44973" y="554855"/>
                    </a:lnTo>
                    <a:lnTo>
                      <a:pt x="45227" y="555746"/>
                    </a:lnTo>
                    <a:lnTo>
                      <a:pt x="46436" y="560388"/>
                    </a:lnTo>
                    <a:lnTo>
                      <a:pt x="46563" y="561469"/>
                    </a:lnTo>
                    <a:lnTo>
                      <a:pt x="46563" y="568781"/>
                    </a:lnTo>
                    <a:lnTo>
                      <a:pt x="46563" y="569354"/>
                    </a:lnTo>
                    <a:lnTo>
                      <a:pt x="46563" y="569672"/>
                    </a:lnTo>
                    <a:lnTo>
                      <a:pt x="46499" y="570053"/>
                    </a:lnTo>
                    <a:lnTo>
                      <a:pt x="46436" y="570308"/>
                    </a:lnTo>
                    <a:lnTo>
                      <a:pt x="46372" y="570562"/>
                    </a:lnTo>
                    <a:lnTo>
                      <a:pt x="46245" y="570944"/>
                    </a:lnTo>
                    <a:lnTo>
                      <a:pt x="46118" y="571198"/>
                    </a:lnTo>
                    <a:lnTo>
                      <a:pt x="45991" y="571389"/>
                    </a:lnTo>
                    <a:lnTo>
                      <a:pt x="21764" y="603437"/>
                    </a:lnTo>
                    <a:lnTo>
                      <a:pt x="5548" y="633069"/>
                    </a:lnTo>
                    <a:lnTo>
                      <a:pt x="5230" y="633705"/>
                    </a:lnTo>
                    <a:lnTo>
                      <a:pt x="5103" y="634214"/>
                    </a:lnTo>
                    <a:lnTo>
                      <a:pt x="4149" y="638220"/>
                    </a:lnTo>
                    <a:lnTo>
                      <a:pt x="3577" y="640764"/>
                    </a:lnTo>
                    <a:lnTo>
                      <a:pt x="6121" y="646296"/>
                    </a:lnTo>
                    <a:lnTo>
                      <a:pt x="6438" y="646868"/>
                    </a:lnTo>
                    <a:lnTo>
                      <a:pt x="6820" y="647313"/>
                    </a:lnTo>
                    <a:lnTo>
                      <a:pt x="9491" y="650874"/>
                    </a:lnTo>
                    <a:lnTo>
                      <a:pt x="9809" y="651256"/>
                    </a:lnTo>
                    <a:lnTo>
                      <a:pt x="10126" y="651510"/>
                    </a:lnTo>
                    <a:lnTo>
                      <a:pt x="40712" y="661430"/>
                    </a:lnTo>
                    <a:lnTo>
                      <a:pt x="41476" y="661620"/>
                    </a:lnTo>
                    <a:lnTo>
                      <a:pt x="47008" y="662129"/>
                    </a:lnTo>
                    <a:lnTo>
                      <a:pt x="58899" y="670205"/>
                    </a:lnTo>
                    <a:lnTo>
                      <a:pt x="59662" y="670586"/>
                    </a:lnTo>
                    <a:lnTo>
                      <a:pt x="60553" y="670904"/>
                    </a:lnTo>
                    <a:lnTo>
                      <a:pt x="65703" y="672621"/>
                    </a:lnTo>
                    <a:lnTo>
                      <a:pt x="73079" y="674592"/>
                    </a:lnTo>
                    <a:lnTo>
                      <a:pt x="76386" y="675228"/>
                    </a:lnTo>
                    <a:lnTo>
                      <a:pt x="92092" y="676754"/>
                    </a:lnTo>
                    <a:lnTo>
                      <a:pt x="85988" y="697102"/>
                    </a:lnTo>
                    <a:lnTo>
                      <a:pt x="84207" y="701745"/>
                    </a:lnTo>
                    <a:lnTo>
                      <a:pt x="83762" y="712872"/>
                    </a:lnTo>
                    <a:lnTo>
                      <a:pt x="105637" y="729723"/>
                    </a:lnTo>
                    <a:lnTo>
                      <a:pt x="133298" y="749118"/>
                    </a:lnTo>
                    <a:lnTo>
                      <a:pt x="183977" y="789242"/>
                    </a:lnTo>
                    <a:lnTo>
                      <a:pt x="182896" y="790450"/>
                    </a:lnTo>
                    <a:lnTo>
                      <a:pt x="182642" y="790959"/>
                    </a:lnTo>
                    <a:lnTo>
                      <a:pt x="182197" y="797191"/>
                    </a:lnTo>
                    <a:lnTo>
                      <a:pt x="184104" y="803041"/>
                    </a:lnTo>
                    <a:lnTo>
                      <a:pt x="188937" y="810163"/>
                    </a:lnTo>
                    <a:lnTo>
                      <a:pt x="189192" y="810417"/>
                    </a:lnTo>
                    <a:lnTo>
                      <a:pt x="206742" y="822626"/>
                    </a:lnTo>
                    <a:lnTo>
                      <a:pt x="208331" y="823644"/>
                    </a:lnTo>
                    <a:lnTo>
                      <a:pt x="214181" y="827395"/>
                    </a:lnTo>
                    <a:lnTo>
                      <a:pt x="214626" y="827649"/>
                    </a:lnTo>
                    <a:lnTo>
                      <a:pt x="215072" y="827776"/>
                    </a:lnTo>
                    <a:lnTo>
                      <a:pt x="216788" y="828413"/>
                    </a:lnTo>
                    <a:lnTo>
                      <a:pt x="217425" y="828603"/>
                    </a:lnTo>
                    <a:lnTo>
                      <a:pt x="218060" y="828794"/>
                    </a:lnTo>
                    <a:lnTo>
                      <a:pt x="219141" y="829049"/>
                    </a:lnTo>
                    <a:lnTo>
                      <a:pt x="220032" y="829239"/>
                    </a:lnTo>
                    <a:lnTo>
                      <a:pt x="220922" y="829303"/>
                    </a:lnTo>
                    <a:lnTo>
                      <a:pt x="221621" y="829303"/>
                    </a:lnTo>
                    <a:lnTo>
                      <a:pt x="222194" y="829239"/>
                    </a:lnTo>
                    <a:lnTo>
                      <a:pt x="222956" y="829112"/>
                    </a:lnTo>
                    <a:lnTo>
                      <a:pt x="223529" y="829112"/>
                    </a:lnTo>
                    <a:lnTo>
                      <a:pt x="224228" y="829303"/>
                    </a:lnTo>
                    <a:lnTo>
                      <a:pt x="226263" y="830575"/>
                    </a:lnTo>
                    <a:lnTo>
                      <a:pt x="227344" y="831274"/>
                    </a:lnTo>
                    <a:lnTo>
                      <a:pt x="229380" y="832673"/>
                    </a:lnTo>
                    <a:lnTo>
                      <a:pt x="248328" y="847362"/>
                    </a:lnTo>
                    <a:lnTo>
                      <a:pt x="248774" y="847871"/>
                    </a:lnTo>
                    <a:lnTo>
                      <a:pt x="249155" y="848379"/>
                    </a:lnTo>
                    <a:lnTo>
                      <a:pt x="249727" y="849333"/>
                    </a:lnTo>
                    <a:lnTo>
                      <a:pt x="298436" y="871271"/>
                    </a:lnTo>
                    <a:lnTo>
                      <a:pt x="313061" y="880618"/>
                    </a:lnTo>
                    <a:lnTo>
                      <a:pt x="322855" y="889267"/>
                    </a:lnTo>
                    <a:lnTo>
                      <a:pt x="338624" y="904909"/>
                    </a:lnTo>
                    <a:lnTo>
                      <a:pt x="337225" y="906054"/>
                    </a:lnTo>
                    <a:lnTo>
                      <a:pt x="336462" y="906753"/>
                    </a:lnTo>
                    <a:lnTo>
                      <a:pt x="335254" y="908152"/>
                    </a:lnTo>
                    <a:lnTo>
                      <a:pt x="330803" y="915529"/>
                    </a:lnTo>
                    <a:lnTo>
                      <a:pt x="330548" y="916037"/>
                    </a:lnTo>
                    <a:lnTo>
                      <a:pt x="330358" y="917118"/>
                    </a:lnTo>
                    <a:lnTo>
                      <a:pt x="330104" y="918072"/>
                    </a:lnTo>
                    <a:lnTo>
                      <a:pt x="332519" y="920488"/>
                    </a:lnTo>
                    <a:lnTo>
                      <a:pt x="328259" y="935940"/>
                    </a:lnTo>
                    <a:lnTo>
                      <a:pt x="303968" y="959468"/>
                    </a:lnTo>
                    <a:lnTo>
                      <a:pt x="303651" y="960422"/>
                    </a:lnTo>
                    <a:lnTo>
                      <a:pt x="303268" y="963220"/>
                    </a:lnTo>
                    <a:lnTo>
                      <a:pt x="303587" y="968816"/>
                    </a:lnTo>
                    <a:lnTo>
                      <a:pt x="308229" y="992343"/>
                    </a:lnTo>
                    <a:lnTo>
                      <a:pt x="311090" y="1004298"/>
                    </a:lnTo>
                    <a:lnTo>
                      <a:pt x="314206" y="1014218"/>
                    </a:lnTo>
                    <a:lnTo>
                      <a:pt x="345745" y="1031704"/>
                    </a:lnTo>
                    <a:lnTo>
                      <a:pt x="369719" y="1028970"/>
                    </a:lnTo>
                    <a:lnTo>
                      <a:pt x="379066" y="1034311"/>
                    </a:lnTo>
                    <a:lnTo>
                      <a:pt x="385171" y="1038890"/>
                    </a:lnTo>
                    <a:lnTo>
                      <a:pt x="405264" y="1056377"/>
                    </a:lnTo>
                    <a:lnTo>
                      <a:pt x="405137" y="1057649"/>
                    </a:lnTo>
                    <a:lnTo>
                      <a:pt x="404883" y="1058221"/>
                    </a:lnTo>
                    <a:lnTo>
                      <a:pt x="404502" y="1059111"/>
                    </a:lnTo>
                    <a:lnTo>
                      <a:pt x="404311" y="1060001"/>
                    </a:lnTo>
                    <a:lnTo>
                      <a:pt x="404502" y="1060319"/>
                    </a:lnTo>
                    <a:lnTo>
                      <a:pt x="406599" y="1061273"/>
                    </a:lnTo>
                    <a:lnTo>
                      <a:pt x="418300" y="1064580"/>
                    </a:lnTo>
                    <a:lnTo>
                      <a:pt x="440174" y="1068713"/>
                    </a:lnTo>
                    <a:lnTo>
                      <a:pt x="441383" y="1067314"/>
                    </a:lnTo>
                    <a:lnTo>
                      <a:pt x="441637" y="1066869"/>
                    </a:lnTo>
                    <a:lnTo>
                      <a:pt x="441573" y="1066424"/>
                    </a:lnTo>
                    <a:lnTo>
                      <a:pt x="441319" y="1065978"/>
                    </a:lnTo>
                    <a:lnTo>
                      <a:pt x="440874" y="1065279"/>
                    </a:lnTo>
                    <a:lnTo>
                      <a:pt x="441001" y="1065342"/>
                    </a:lnTo>
                    <a:lnTo>
                      <a:pt x="493398" y="1080668"/>
                    </a:lnTo>
                    <a:lnTo>
                      <a:pt x="499884" y="1082702"/>
                    </a:lnTo>
                    <a:lnTo>
                      <a:pt x="504145" y="1084101"/>
                    </a:lnTo>
                    <a:lnTo>
                      <a:pt x="507960" y="1085373"/>
                    </a:lnTo>
                    <a:lnTo>
                      <a:pt x="514001" y="1087726"/>
                    </a:lnTo>
                    <a:lnTo>
                      <a:pt x="519659" y="1091223"/>
                    </a:lnTo>
                    <a:lnTo>
                      <a:pt x="525700" y="1077424"/>
                    </a:lnTo>
                    <a:lnTo>
                      <a:pt x="528690" y="1070684"/>
                    </a:lnTo>
                    <a:lnTo>
                      <a:pt x="535494" y="1055359"/>
                    </a:lnTo>
                    <a:lnTo>
                      <a:pt x="558385" y="1020195"/>
                    </a:lnTo>
                    <a:lnTo>
                      <a:pt x="578543" y="994760"/>
                    </a:lnTo>
                    <a:lnTo>
                      <a:pt x="578924" y="994632"/>
                    </a:lnTo>
                    <a:lnTo>
                      <a:pt x="579306" y="994505"/>
                    </a:lnTo>
                    <a:lnTo>
                      <a:pt x="598064" y="993361"/>
                    </a:lnTo>
                    <a:lnTo>
                      <a:pt x="616886" y="991834"/>
                    </a:lnTo>
                    <a:lnTo>
                      <a:pt x="617904" y="991326"/>
                    </a:lnTo>
                    <a:lnTo>
                      <a:pt x="618031" y="990944"/>
                    </a:lnTo>
                    <a:lnTo>
                      <a:pt x="619302" y="984840"/>
                    </a:lnTo>
                    <a:lnTo>
                      <a:pt x="621910" y="976383"/>
                    </a:lnTo>
                    <a:lnTo>
                      <a:pt x="622164" y="975047"/>
                    </a:lnTo>
                    <a:lnTo>
                      <a:pt x="622355" y="973457"/>
                    </a:lnTo>
                    <a:lnTo>
                      <a:pt x="622482" y="968943"/>
                    </a:lnTo>
                    <a:lnTo>
                      <a:pt x="622419" y="968498"/>
                    </a:lnTo>
                    <a:lnTo>
                      <a:pt x="622037" y="967608"/>
                    </a:lnTo>
                    <a:lnTo>
                      <a:pt x="621783" y="967162"/>
                    </a:lnTo>
                    <a:lnTo>
                      <a:pt x="621147" y="966463"/>
                    </a:lnTo>
                    <a:lnTo>
                      <a:pt x="620511" y="965891"/>
                    </a:lnTo>
                    <a:lnTo>
                      <a:pt x="619685" y="965318"/>
                    </a:lnTo>
                    <a:lnTo>
                      <a:pt x="608747" y="958959"/>
                    </a:lnTo>
                    <a:lnTo>
                      <a:pt x="607476" y="958514"/>
                    </a:lnTo>
                    <a:lnTo>
                      <a:pt x="606966" y="958260"/>
                    </a:lnTo>
                    <a:lnTo>
                      <a:pt x="606331" y="957751"/>
                    </a:lnTo>
                    <a:lnTo>
                      <a:pt x="604105" y="955907"/>
                    </a:lnTo>
                    <a:lnTo>
                      <a:pt x="602261" y="953999"/>
                    </a:lnTo>
                    <a:lnTo>
                      <a:pt x="602197" y="952982"/>
                    </a:lnTo>
                    <a:lnTo>
                      <a:pt x="608175" y="934860"/>
                    </a:lnTo>
                    <a:lnTo>
                      <a:pt x="612372" y="924749"/>
                    </a:lnTo>
                    <a:lnTo>
                      <a:pt x="612753" y="923986"/>
                    </a:lnTo>
                    <a:lnTo>
                      <a:pt x="613326" y="923159"/>
                    </a:lnTo>
                    <a:lnTo>
                      <a:pt x="615678" y="920743"/>
                    </a:lnTo>
                    <a:lnTo>
                      <a:pt x="653958" y="881827"/>
                    </a:lnTo>
                    <a:lnTo>
                      <a:pt x="692430" y="889966"/>
                    </a:lnTo>
                    <a:lnTo>
                      <a:pt x="705783" y="881445"/>
                    </a:lnTo>
                    <a:lnTo>
                      <a:pt x="706037" y="881254"/>
                    </a:lnTo>
                    <a:lnTo>
                      <a:pt x="723397" y="869809"/>
                    </a:lnTo>
                    <a:lnTo>
                      <a:pt x="723651" y="869618"/>
                    </a:lnTo>
                    <a:lnTo>
                      <a:pt x="725559" y="867138"/>
                    </a:lnTo>
                    <a:lnTo>
                      <a:pt x="726386" y="866057"/>
                    </a:lnTo>
                    <a:lnTo>
                      <a:pt x="728866" y="862560"/>
                    </a:lnTo>
                    <a:lnTo>
                      <a:pt x="728929" y="861796"/>
                    </a:lnTo>
                    <a:lnTo>
                      <a:pt x="724541" y="856773"/>
                    </a:lnTo>
                    <a:lnTo>
                      <a:pt x="724351" y="856455"/>
                    </a:lnTo>
                    <a:lnTo>
                      <a:pt x="724224" y="856201"/>
                    </a:lnTo>
                    <a:lnTo>
                      <a:pt x="724097" y="855883"/>
                    </a:lnTo>
                    <a:lnTo>
                      <a:pt x="724033" y="855628"/>
                    </a:lnTo>
                    <a:lnTo>
                      <a:pt x="723079" y="847871"/>
                    </a:lnTo>
                    <a:lnTo>
                      <a:pt x="723016" y="847044"/>
                    </a:lnTo>
                    <a:lnTo>
                      <a:pt x="723016" y="846663"/>
                    </a:lnTo>
                    <a:lnTo>
                      <a:pt x="722252" y="831973"/>
                    </a:lnTo>
                    <a:lnTo>
                      <a:pt x="723778" y="815250"/>
                    </a:lnTo>
                    <a:lnTo>
                      <a:pt x="725623" y="807174"/>
                    </a:lnTo>
                    <a:lnTo>
                      <a:pt x="735733" y="808827"/>
                    </a:lnTo>
                    <a:lnTo>
                      <a:pt x="736242" y="808891"/>
                    </a:lnTo>
                    <a:lnTo>
                      <a:pt x="736814" y="808955"/>
                    </a:lnTo>
                    <a:lnTo>
                      <a:pt x="737260" y="808891"/>
                    </a:lnTo>
                    <a:lnTo>
                      <a:pt x="739548" y="808318"/>
                    </a:lnTo>
                    <a:lnTo>
                      <a:pt x="739867" y="808191"/>
                    </a:lnTo>
                    <a:lnTo>
                      <a:pt x="748515" y="804122"/>
                    </a:lnTo>
                    <a:lnTo>
                      <a:pt x="750613" y="803105"/>
                    </a:lnTo>
                    <a:lnTo>
                      <a:pt x="751312" y="802532"/>
                    </a:lnTo>
                    <a:lnTo>
                      <a:pt x="754110" y="800179"/>
                    </a:lnTo>
                    <a:lnTo>
                      <a:pt x="754428" y="799798"/>
                    </a:lnTo>
                    <a:lnTo>
                      <a:pt x="754619" y="799543"/>
                    </a:lnTo>
                    <a:lnTo>
                      <a:pt x="754428" y="799035"/>
                    </a:lnTo>
                    <a:lnTo>
                      <a:pt x="753792" y="798081"/>
                    </a:lnTo>
                    <a:lnTo>
                      <a:pt x="753474" y="797699"/>
                    </a:lnTo>
                    <a:lnTo>
                      <a:pt x="753284" y="797254"/>
                    </a:lnTo>
                    <a:lnTo>
                      <a:pt x="755637" y="794202"/>
                    </a:lnTo>
                    <a:lnTo>
                      <a:pt x="756908" y="792549"/>
                    </a:lnTo>
                    <a:lnTo>
                      <a:pt x="761868" y="786444"/>
                    </a:lnTo>
                    <a:lnTo>
                      <a:pt x="763140" y="785109"/>
                    </a:lnTo>
                    <a:lnTo>
                      <a:pt x="763457" y="784855"/>
                    </a:lnTo>
                    <a:lnTo>
                      <a:pt x="764412" y="785681"/>
                    </a:lnTo>
                    <a:lnTo>
                      <a:pt x="775984" y="777733"/>
                    </a:lnTo>
                    <a:lnTo>
                      <a:pt x="784505" y="766350"/>
                    </a:lnTo>
                    <a:lnTo>
                      <a:pt x="785014" y="765015"/>
                    </a:lnTo>
                    <a:lnTo>
                      <a:pt x="779991" y="757194"/>
                    </a:lnTo>
                    <a:lnTo>
                      <a:pt x="786476" y="752933"/>
                    </a:lnTo>
                    <a:lnTo>
                      <a:pt x="794043" y="748100"/>
                    </a:lnTo>
                    <a:lnTo>
                      <a:pt x="801675" y="744031"/>
                    </a:lnTo>
                    <a:lnTo>
                      <a:pt x="806698" y="741678"/>
                    </a:lnTo>
                    <a:lnTo>
                      <a:pt x="810004" y="740597"/>
                    </a:lnTo>
                    <a:lnTo>
                      <a:pt x="810767" y="740279"/>
                    </a:lnTo>
                    <a:lnTo>
                      <a:pt x="817062" y="736845"/>
                    </a:lnTo>
                    <a:lnTo>
                      <a:pt x="819988" y="734938"/>
                    </a:lnTo>
                    <a:lnTo>
                      <a:pt x="820242" y="734366"/>
                    </a:lnTo>
                    <a:lnTo>
                      <a:pt x="829589" y="706896"/>
                    </a:lnTo>
                    <a:lnTo>
                      <a:pt x="829844" y="705941"/>
                    </a:lnTo>
                    <a:lnTo>
                      <a:pt x="829908" y="705115"/>
                    </a:lnTo>
                    <a:lnTo>
                      <a:pt x="829971" y="701554"/>
                    </a:lnTo>
                    <a:lnTo>
                      <a:pt x="830035" y="698756"/>
                    </a:lnTo>
                    <a:lnTo>
                      <a:pt x="830035" y="691443"/>
                    </a:lnTo>
                    <a:lnTo>
                      <a:pt x="829971" y="690044"/>
                    </a:lnTo>
                    <a:lnTo>
                      <a:pt x="829971" y="689790"/>
                    </a:lnTo>
                    <a:lnTo>
                      <a:pt x="882114" y="687438"/>
                    </a:lnTo>
                    <a:lnTo>
                      <a:pt x="877535" y="685085"/>
                    </a:lnTo>
                    <a:lnTo>
                      <a:pt x="856488" y="672685"/>
                    </a:lnTo>
                    <a:lnTo>
                      <a:pt x="855407" y="672049"/>
                    </a:lnTo>
                    <a:lnTo>
                      <a:pt x="854452" y="671159"/>
                    </a:lnTo>
                    <a:lnTo>
                      <a:pt x="853371" y="668297"/>
                    </a:lnTo>
                    <a:lnTo>
                      <a:pt x="851019" y="646232"/>
                    </a:lnTo>
                    <a:lnTo>
                      <a:pt x="858395" y="639810"/>
                    </a:lnTo>
                    <a:lnTo>
                      <a:pt x="863100" y="636058"/>
                    </a:lnTo>
                    <a:lnTo>
                      <a:pt x="864054" y="635295"/>
                    </a:lnTo>
                    <a:lnTo>
                      <a:pt x="883385" y="619525"/>
                    </a:lnTo>
                    <a:lnTo>
                      <a:pt x="883512" y="619334"/>
                    </a:lnTo>
                    <a:lnTo>
                      <a:pt x="886756" y="605090"/>
                    </a:lnTo>
                    <a:lnTo>
                      <a:pt x="891906" y="585187"/>
                    </a:lnTo>
                    <a:lnTo>
                      <a:pt x="889236" y="583152"/>
                    </a:lnTo>
                    <a:lnTo>
                      <a:pt x="887455" y="581817"/>
                    </a:lnTo>
                    <a:lnTo>
                      <a:pt x="886946" y="581436"/>
                    </a:lnTo>
                    <a:lnTo>
                      <a:pt x="883131" y="578765"/>
                    </a:lnTo>
                    <a:lnTo>
                      <a:pt x="868506" y="568654"/>
                    </a:lnTo>
                    <a:lnTo>
                      <a:pt x="848666" y="556700"/>
                    </a:lnTo>
                    <a:lnTo>
                      <a:pt x="836457" y="523888"/>
                    </a:lnTo>
                    <a:lnTo>
                      <a:pt x="836457" y="515495"/>
                    </a:lnTo>
                    <a:lnTo>
                      <a:pt x="836520" y="511870"/>
                    </a:lnTo>
                    <a:lnTo>
                      <a:pt x="837665" y="511298"/>
                    </a:lnTo>
                    <a:lnTo>
                      <a:pt x="838046" y="511043"/>
                    </a:lnTo>
                    <a:lnTo>
                      <a:pt x="839827" y="509263"/>
                    </a:lnTo>
                    <a:lnTo>
                      <a:pt x="839827" y="509009"/>
                    </a:lnTo>
                    <a:lnTo>
                      <a:pt x="839827" y="508500"/>
                    </a:lnTo>
                    <a:lnTo>
                      <a:pt x="839510" y="502841"/>
                    </a:lnTo>
                    <a:lnTo>
                      <a:pt x="839064" y="499470"/>
                    </a:lnTo>
                    <a:lnTo>
                      <a:pt x="838937" y="498898"/>
                    </a:lnTo>
                    <a:lnTo>
                      <a:pt x="838619" y="498071"/>
                    </a:lnTo>
                    <a:lnTo>
                      <a:pt x="836393" y="492412"/>
                    </a:lnTo>
                    <a:lnTo>
                      <a:pt x="833342" y="488406"/>
                    </a:lnTo>
                    <a:lnTo>
                      <a:pt x="832578" y="487643"/>
                    </a:lnTo>
                    <a:lnTo>
                      <a:pt x="821387" y="477787"/>
                    </a:lnTo>
                    <a:lnTo>
                      <a:pt x="810831" y="469011"/>
                    </a:lnTo>
                    <a:lnTo>
                      <a:pt x="810704" y="468948"/>
                    </a:lnTo>
                    <a:lnTo>
                      <a:pt x="808097" y="444339"/>
                    </a:lnTo>
                    <a:lnTo>
                      <a:pt x="808033" y="442877"/>
                    </a:lnTo>
                    <a:lnTo>
                      <a:pt x="808605" y="440969"/>
                    </a:lnTo>
                    <a:lnTo>
                      <a:pt x="810195" y="439188"/>
                    </a:lnTo>
                    <a:lnTo>
                      <a:pt x="811531" y="437408"/>
                    </a:lnTo>
                    <a:lnTo>
                      <a:pt x="811658" y="437217"/>
                    </a:lnTo>
                    <a:lnTo>
                      <a:pt x="811721" y="437026"/>
                    </a:lnTo>
                    <a:lnTo>
                      <a:pt x="811721" y="436772"/>
                    </a:lnTo>
                    <a:lnTo>
                      <a:pt x="811594" y="436518"/>
                    </a:lnTo>
                    <a:lnTo>
                      <a:pt x="808224" y="431812"/>
                    </a:lnTo>
                    <a:lnTo>
                      <a:pt x="807906" y="431431"/>
                    </a:lnTo>
                    <a:lnTo>
                      <a:pt x="803200" y="428251"/>
                    </a:lnTo>
                    <a:lnTo>
                      <a:pt x="832769" y="407394"/>
                    </a:lnTo>
                    <a:lnTo>
                      <a:pt x="842371" y="414644"/>
                    </a:lnTo>
                    <a:lnTo>
                      <a:pt x="851846" y="419412"/>
                    </a:lnTo>
                    <a:lnTo>
                      <a:pt x="870922" y="410637"/>
                    </a:lnTo>
                    <a:lnTo>
                      <a:pt x="873783" y="409239"/>
                    </a:lnTo>
                    <a:lnTo>
                      <a:pt x="874546" y="408857"/>
                    </a:lnTo>
                    <a:lnTo>
                      <a:pt x="877344" y="407331"/>
                    </a:lnTo>
                    <a:lnTo>
                      <a:pt x="882431" y="404151"/>
                    </a:lnTo>
                    <a:lnTo>
                      <a:pt x="886501" y="398937"/>
                    </a:lnTo>
                    <a:lnTo>
                      <a:pt x="888345" y="396394"/>
                    </a:lnTo>
                    <a:lnTo>
                      <a:pt x="888091" y="393850"/>
                    </a:lnTo>
                    <a:lnTo>
                      <a:pt x="892732" y="391561"/>
                    </a:lnTo>
                    <a:lnTo>
                      <a:pt x="896930" y="393659"/>
                    </a:lnTo>
                    <a:lnTo>
                      <a:pt x="923827" y="393150"/>
                    </a:lnTo>
                    <a:lnTo>
                      <a:pt x="925672" y="362565"/>
                    </a:lnTo>
                    <a:lnTo>
                      <a:pt x="926561" y="362882"/>
                    </a:lnTo>
                    <a:lnTo>
                      <a:pt x="910664" y="355252"/>
                    </a:lnTo>
                    <a:lnTo>
                      <a:pt x="908375" y="354298"/>
                    </a:lnTo>
                    <a:lnTo>
                      <a:pt x="903161" y="352009"/>
                    </a:lnTo>
                    <a:lnTo>
                      <a:pt x="899664" y="350483"/>
                    </a:lnTo>
                    <a:lnTo>
                      <a:pt x="892924" y="349593"/>
                    </a:lnTo>
                    <a:lnTo>
                      <a:pt x="892097" y="349593"/>
                    </a:lnTo>
                    <a:lnTo>
                      <a:pt x="890380" y="349974"/>
                    </a:lnTo>
                    <a:lnTo>
                      <a:pt x="890125" y="350165"/>
                    </a:lnTo>
                    <a:lnTo>
                      <a:pt x="876835" y="357668"/>
                    </a:lnTo>
                    <a:lnTo>
                      <a:pt x="876263" y="358114"/>
                    </a:lnTo>
                    <a:lnTo>
                      <a:pt x="875754" y="358558"/>
                    </a:lnTo>
                    <a:lnTo>
                      <a:pt x="874737" y="360212"/>
                    </a:lnTo>
                    <a:lnTo>
                      <a:pt x="874482" y="360784"/>
                    </a:lnTo>
                    <a:lnTo>
                      <a:pt x="873593" y="360593"/>
                    </a:lnTo>
                    <a:lnTo>
                      <a:pt x="872956" y="360593"/>
                    </a:lnTo>
                    <a:lnTo>
                      <a:pt x="872512" y="360657"/>
                    </a:lnTo>
                    <a:lnTo>
                      <a:pt x="872194" y="360911"/>
                    </a:lnTo>
                    <a:lnTo>
                      <a:pt x="865263" y="369114"/>
                    </a:lnTo>
                    <a:lnTo>
                      <a:pt x="859603" y="377508"/>
                    </a:lnTo>
                    <a:lnTo>
                      <a:pt x="849493" y="387618"/>
                    </a:lnTo>
                    <a:lnTo>
                      <a:pt x="833532" y="389335"/>
                    </a:lnTo>
                    <a:lnTo>
                      <a:pt x="820623" y="396330"/>
                    </a:lnTo>
                    <a:lnTo>
                      <a:pt x="818143" y="397347"/>
                    </a:lnTo>
                    <a:lnTo>
                      <a:pt x="817889" y="397157"/>
                    </a:lnTo>
                    <a:lnTo>
                      <a:pt x="817062" y="396394"/>
                    </a:lnTo>
                    <a:lnTo>
                      <a:pt x="816745" y="396012"/>
                    </a:lnTo>
                    <a:lnTo>
                      <a:pt x="816490" y="395694"/>
                    </a:lnTo>
                    <a:lnTo>
                      <a:pt x="816363" y="395440"/>
                    </a:lnTo>
                    <a:lnTo>
                      <a:pt x="815918" y="393469"/>
                    </a:lnTo>
                    <a:lnTo>
                      <a:pt x="815536" y="391625"/>
                    </a:lnTo>
                    <a:lnTo>
                      <a:pt x="815409" y="382595"/>
                    </a:lnTo>
                    <a:lnTo>
                      <a:pt x="815791" y="378780"/>
                    </a:lnTo>
                    <a:lnTo>
                      <a:pt x="815918" y="377380"/>
                    </a:lnTo>
                    <a:lnTo>
                      <a:pt x="817889" y="373311"/>
                    </a:lnTo>
                    <a:lnTo>
                      <a:pt x="819669" y="370322"/>
                    </a:lnTo>
                    <a:lnTo>
                      <a:pt x="819988" y="368415"/>
                    </a:lnTo>
                    <a:lnTo>
                      <a:pt x="819097" y="365935"/>
                    </a:lnTo>
                    <a:lnTo>
                      <a:pt x="816300" y="358177"/>
                    </a:lnTo>
                    <a:lnTo>
                      <a:pt x="826283" y="360085"/>
                    </a:lnTo>
                    <a:lnTo>
                      <a:pt x="827555" y="360275"/>
                    </a:lnTo>
                    <a:lnTo>
                      <a:pt x="836012" y="359194"/>
                    </a:lnTo>
                    <a:lnTo>
                      <a:pt x="877916" y="353662"/>
                    </a:lnTo>
                    <a:lnTo>
                      <a:pt x="878043" y="351119"/>
                    </a:lnTo>
                    <a:lnTo>
                      <a:pt x="878298" y="350610"/>
                    </a:lnTo>
                    <a:lnTo>
                      <a:pt x="884021" y="341835"/>
                    </a:lnTo>
                    <a:lnTo>
                      <a:pt x="890316" y="336493"/>
                    </a:lnTo>
                    <a:lnTo>
                      <a:pt x="915052" y="332932"/>
                    </a:lnTo>
                    <a:lnTo>
                      <a:pt x="933302" y="337129"/>
                    </a:lnTo>
                    <a:lnTo>
                      <a:pt x="956131" y="323966"/>
                    </a:lnTo>
                    <a:lnTo>
                      <a:pt x="956448" y="324030"/>
                    </a:lnTo>
                    <a:lnTo>
                      <a:pt x="957084" y="324030"/>
                    </a:lnTo>
                    <a:lnTo>
                      <a:pt x="957911" y="323521"/>
                    </a:lnTo>
                    <a:lnTo>
                      <a:pt x="958738" y="321995"/>
                    </a:lnTo>
                    <a:lnTo>
                      <a:pt x="958801" y="321359"/>
                    </a:lnTo>
                    <a:lnTo>
                      <a:pt x="959055" y="319198"/>
                    </a:lnTo>
                    <a:lnTo>
                      <a:pt x="958419" y="318625"/>
                    </a:lnTo>
                    <a:lnTo>
                      <a:pt x="957147" y="317671"/>
                    </a:lnTo>
                    <a:lnTo>
                      <a:pt x="950661" y="313729"/>
                    </a:lnTo>
                    <a:lnTo>
                      <a:pt x="946910" y="313093"/>
                    </a:lnTo>
                    <a:lnTo>
                      <a:pt x="942395" y="312584"/>
                    </a:lnTo>
                    <a:lnTo>
                      <a:pt x="940678" y="316209"/>
                    </a:lnTo>
                    <a:lnTo>
                      <a:pt x="939661" y="318371"/>
                    </a:lnTo>
                    <a:lnTo>
                      <a:pt x="938516" y="320151"/>
                    </a:lnTo>
                    <a:lnTo>
                      <a:pt x="937117" y="321932"/>
                    </a:lnTo>
                    <a:lnTo>
                      <a:pt x="935782" y="322886"/>
                    </a:lnTo>
                    <a:lnTo>
                      <a:pt x="934701" y="322567"/>
                    </a:lnTo>
                    <a:lnTo>
                      <a:pt x="933683" y="321677"/>
                    </a:lnTo>
                    <a:lnTo>
                      <a:pt x="926688" y="307052"/>
                    </a:lnTo>
                    <a:lnTo>
                      <a:pt x="923446" y="299040"/>
                    </a:lnTo>
                    <a:lnTo>
                      <a:pt x="920012" y="295161"/>
                    </a:lnTo>
                    <a:lnTo>
                      <a:pt x="919694" y="294907"/>
                    </a:lnTo>
                    <a:lnTo>
                      <a:pt x="893877" y="280409"/>
                    </a:lnTo>
                    <a:lnTo>
                      <a:pt x="892796" y="277738"/>
                    </a:lnTo>
                    <a:lnTo>
                      <a:pt x="884148" y="265147"/>
                    </a:lnTo>
                    <a:lnTo>
                      <a:pt x="876327" y="257008"/>
                    </a:lnTo>
                    <a:lnTo>
                      <a:pt x="868060" y="254973"/>
                    </a:lnTo>
                    <a:lnTo>
                      <a:pt x="859285" y="253320"/>
                    </a:lnTo>
                    <a:lnTo>
                      <a:pt x="853117" y="247406"/>
                    </a:lnTo>
                    <a:lnTo>
                      <a:pt x="851146" y="244862"/>
                    </a:lnTo>
                    <a:lnTo>
                      <a:pt x="834994" y="219936"/>
                    </a:lnTo>
                    <a:lnTo>
                      <a:pt x="834804" y="219682"/>
                    </a:lnTo>
                    <a:lnTo>
                      <a:pt x="832070" y="218155"/>
                    </a:lnTo>
                    <a:lnTo>
                      <a:pt x="819924" y="210970"/>
                    </a:lnTo>
                    <a:lnTo>
                      <a:pt x="792581" y="190749"/>
                    </a:lnTo>
                    <a:lnTo>
                      <a:pt x="788829" y="187442"/>
                    </a:lnTo>
                    <a:lnTo>
                      <a:pt x="787303" y="185153"/>
                    </a:lnTo>
                    <a:lnTo>
                      <a:pt x="787049" y="183881"/>
                    </a:lnTo>
                    <a:lnTo>
                      <a:pt x="786858" y="182483"/>
                    </a:lnTo>
                    <a:lnTo>
                      <a:pt x="764729" y="163342"/>
                    </a:lnTo>
                    <a:lnTo>
                      <a:pt x="759134" y="160989"/>
                    </a:lnTo>
                    <a:lnTo>
                      <a:pt x="735224" y="149353"/>
                    </a:lnTo>
                    <a:lnTo>
                      <a:pt x="714812" y="129577"/>
                    </a:lnTo>
                    <a:lnTo>
                      <a:pt x="707436" y="120675"/>
                    </a:lnTo>
                    <a:lnTo>
                      <a:pt x="706609" y="119212"/>
                    </a:lnTo>
                    <a:lnTo>
                      <a:pt x="706228" y="118512"/>
                    </a:lnTo>
                    <a:lnTo>
                      <a:pt x="706165" y="115969"/>
                    </a:lnTo>
                    <a:lnTo>
                      <a:pt x="705783" y="113362"/>
                    </a:lnTo>
                    <a:lnTo>
                      <a:pt x="705465" y="112599"/>
                    </a:lnTo>
                    <a:lnTo>
                      <a:pt x="704512" y="111009"/>
                    </a:lnTo>
                    <a:lnTo>
                      <a:pt x="704448" y="110946"/>
                    </a:lnTo>
                    <a:lnTo>
                      <a:pt x="703240" y="109229"/>
                    </a:lnTo>
                    <a:lnTo>
                      <a:pt x="702413" y="108339"/>
                    </a:lnTo>
                    <a:lnTo>
                      <a:pt x="686897" y="95939"/>
                    </a:lnTo>
                    <a:lnTo>
                      <a:pt x="674879" y="102679"/>
                    </a:lnTo>
                    <a:lnTo>
                      <a:pt x="669220" y="102934"/>
                    </a:lnTo>
                    <a:lnTo>
                      <a:pt x="666104" y="92123"/>
                    </a:lnTo>
                    <a:lnTo>
                      <a:pt x="665404" y="89771"/>
                    </a:lnTo>
                    <a:lnTo>
                      <a:pt x="664514" y="87481"/>
                    </a:lnTo>
                    <a:lnTo>
                      <a:pt x="664324" y="87037"/>
                    </a:lnTo>
                    <a:lnTo>
                      <a:pt x="662225" y="86909"/>
                    </a:lnTo>
                    <a:lnTo>
                      <a:pt x="660317" y="86909"/>
                    </a:lnTo>
                    <a:lnTo>
                      <a:pt x="650525" y="85383"/>
                    </a:lnTo>
                    <a:lnTo>
                      <a:pt x="648554" y="80296"/>
                    </a:lnTo>
                    <a:lnTo>
                      <a:pt x="641177" y="56450"/>
                    </a:lnTo>
                    <a:lnTo>
                      <a:pt x="641559" y="56133"/>
                    </a:lnTo>
                    <a:lnTo>
                      <a:pt x="646455" y="54225"/>
                    </a:lnTo>
                    <a:lnTo>
                      <a:pt x="646709" y="54097"/>
                    </a:lnTo>
                    <a:lnTo>
                      <a:pt x="647027" y="54097"/>
                    </a:lnTo>
                    <a:lnTo>
                      <a:pt x="647409" y="54097"/>
                    </a:lnTo>
                    <a:lnTo>
                      <a:pt x="647663" y="54161"/>
                    </a:lnTo>
                    <a:lnTo>
                      <a:pt x="648108" y="54289"/>
                    </a:lnTo>
                    <a:lnTo>
                      <a:pt x="648426" y="54289"/>
                    </a:lnTo>
                    <a:lnTo>
                      <a:pt x="648808" y="54225"/>
                    </a:lnTo>
                    <a:lnTo>
                      <a:pt x="646074" y="28154"/>
                    </a:lnTo>
                    <a:lnTo>
                      <a:pt x="645692" y="25038"/>
                    </a:lnTo>
                    <a:lnTo>
                      <a:pt x="645120" y="22494"/>
                    </a:lnTo>
                    <a:lnTo>
                      <a:pt x="644484" y="19569"/>
                    </a:lnTo>
                    <a:lnTo>
                      <a:pt x="621655" y="24466"/>
                    </a:lnTo>
                    <a:lnTo>
                      <a:pt x="611608" y="22622"/>
                    </a:lnTo>
                    <a:lnTo>
                      <a:pt x="611926" y="23893"/>
                    </a:lnTo>
                    <a:lnTo>
                      <a:pt x="611863" y="24338"/>
                    </a:lnTo>
                    <a:lnTo>
                      <a:pt x="611481" y="24910"/>
                    </a:lnTo>
                    <a:lnTo>
                      <a:pt x="610910" y="25546"/>
                    </a:lnTo>
                    <a:lnTo>
                      <a:pt x="610654" y="25737"/>
                    </a:lnTo>
                    <a:lnTo>
                      <a:pt x="610400" y="25864"/>
                    </a:lnTo>
                    <a:lnTo>
                      <a:pt x="610146" y="25992"/>
                    </a:lnTo>
                    <a:lnTo>
                      <a:pt x="609065" y="26310"/>
                    </a:lnTo>
                    <a:lnTo>
                      <a:pt x="608874" y="26310"/>
                    </a:lnTo>
                    <a:lnTo>
                      <a:pt x="589671" y="25674"/>
                    </a:lnTo>
                    <a:lnTo>
                      <a:pt x="589162" y="25610"/>
                    </a:lnTo>
                    <a:lnTo>
                      <a:pt x="588526" y="25546"/>
                    </a:lnTo>
                    <a:lnTo>
                      <a:pt x="588081" y="25419"/>
                    </a:lnTo>
                    <a:lnTo>
                      <a:pt x="579051" y="21858"/>
                    </a:lnTo>
                    <a:lnTo>
                      <a:pt x="574473" y="19887"/>
                    </a:lnTo>
                    <a:lnTo>
                      <a:pt x="571230" y="17217"/>
                    </a:lnTo>
                    <a:lnTo>
                      <a:pt x="569831" y="15716"/>
                    </a:lnTo>
                    <a:lnTo>
                      <a:pt x="569577" y="15500"/>
                    </a:lnTo>
                    <a:lnTo>
                      <a:pt x="556859" y="15271"/>
                    </a:lnTo>
                    <a:lnTo>
                      <a:pt x="556605" y="15283"/>
                    </a:lnTo>
                    <a:lnTo>
                      <a:pt x="552790" y="15697"/>
                    </a:lnTo>
                    <a:lnTo>
                      <a:pt x="533649" y="563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igura a mano libera: forma 22">
                <a:extLst>
                  <a:ext uri="{FF2B5EF4-FFF2-40B4-BE49-F238E27FC236}">
                    <a16:creationId xmlns:a16="http://schemas.microsoft.com/office/drawing/2014/main" id="{066071D0-668C-63FE-01DB-200A9DB3DD05}"/>
                  </a:ext>
                </a:extLst>
              </p:cNvPr>
              <p:cNvSpPr/>
              <p:nvPr/>
            </p:nvSpPr>
            <p:spPr>
              <a:xfrm>
                <a:off x="6924126" y="1687979"/>
                <a:ext cx="1147769" cy="1672373"/>
              </a:xfrm>
              <a:custGeom>
                <a:avLst/>
                <a:gdLst/>
                <a:ahLst/>
                <a:cxnLst/>
                <a:rect l="0" t="0" r="0" b="0"/>
                <a:pathLst>
                  <a:path w="1147769" h="1672372">
                    <a:moveTo>
                      <a:pt x="403103" y="109935"/>
                    </a:moveTo>
                    <a:lnTo>
                      <a:pt x="406027" y="87177"/>
                    </a:lnTo>
                    <a:lnTo>
                      <a:pt x="399286" y="86299"/>
                    </a:lnTo>
                    <a:lnTo>
                      <a:pt x="397697" y="85784"/>
                    </a:lnTo>
                    <a:lnTo>
                      <a:pt x="384026" y="80754"/>
                    </a:lnTo>
                    <a:lnTo>
                      <a:pt x="356555" y="61817"/>
                    </a:lnTo>
                    <a:lnTo>
                      <a:pt x="355729" y="60813"/>
                    </a:lnTo>
                    <a:lnTo>
                      <a:pt x="354902" y="58441"/>
                    </a:lnTo>
                    <a:lnTo>
                      <a:pt x="354585" y="56959"/>
                    </a:lnTo>
                    <a:lnTo>
                      <a:pt x="353694" y="52528"/>
                    </a:lnTo>
                    <a:lnTo>
                      <a:pt x="352359" y="40115"/>
                    </a:lnTo>
                    <a:lnTo>
                      <a:pt x="352295" y="39447"/>
                    </a:lnTo>
                    <a:lnTo>
                      <a:pt x="321837" y="12670"/>
                    </a:lnTo>
                    <a:lnTo>
                      <a:pt x="321137" y="11780"/>
                    </a:lnTo>
                    <a:lnTo>
                      <a:pt x="320565" y="10604"/>
                    </a:lnTo>
                    <a:lnTo>
                      <a:pt x="318530" y="3577"/>
                    </a:lnTo>
                    <a:lnTo>
                      <a:pt x="314778" y="26800"/>
                    </a:lnTo>
                    <a:lnTo>
                      <a:pt x="305748" y="55815"/>
                    </a:lnTo>
                    <a:lnTo>
                      <a:pt x="305303" y="57214"/>
                    </a:lnTo>
                    <a:lnTo>
                      <a:pt x="304031" y="59414"/>
                    </a:lnTo>
                    <a:lnTo>
                      <a:pt x="302569" y="61697"/>
                    </a:lnTo>
                    <a:lnTo>
                      <a:pt x="277324" y="92251"/>
                    </a:lnTo>
                    <a:lnTo>
                      <a:pt x="275862" y="93580"/>
                    </a:lnTo>
                    <a:lnTo>
                      <a:pt x="263590" y="102024"/>
                    </a:lnTo>
                    <a:lnTo>
                      <a:pt x="251698" y="109058"/>
                    </a:lnTo>
                    <a:lnTo>
                      <a:pt x="250109" y="109789"/>
                    </a:lnTo>
                    <a:lnTo>
                      <a:pt x="249282" y="110374"/>
                    </a:lnTo>
                    <a:lnTo>
                      <a:pt x="243495" y="115531"/>
                    </a:lnTo>
                    <a:lnTo>
                      <a:pt x="241906" y="117076"/>
                    </a:lnTo>
                    <a:lnTo>
                      <a:pt x="240761" y="118354"/>
                    </a:lnTo>
                    <a:lnTo>
                      <a:pt x="239616" y="120071"/>
                    </a:lnTo>
                    <a:lnTo>
                      <a:pt x="239489" y="120713"/>
                    </a:lnTo>
                    <a:lnTo>
                      <a:pt x="238345" y="127918"/>
                    </a:lnTo>
                    <a:lnTo>
                      <a:pt x="238345" y="128534"/>
                    </a:lnTo>
                    <a:lnTo>
                      <a:pt x="238662" y="135790"/>
                    </a:lnTo>
                    <a:lnTo>
                      <a:pt x="238662" y="136114"/>
                    </a:lnTo>
                    <a:lnTo>
                      <a:pt x="238790" y="136280"/>
                    </a:lnTo>
                    <a:lnTo>
                      <a:pt x="239871" y="137106"/>
                    </a:lnTo>
                    <a:lnTo>
                      <a:pt x="219204" y="136076"/>
                    </a:lnTo>
                    <a:lnTo>
                      <a:pt x="216915" y="135593"/>
                    </a:lnTo>
                    <a:lnTo>
                      <a:pt x="216470" y="135122"/>
                    </a:lnTo>
                    <a:lnTo>
                      <a:pt x="215135" y="132960"/>
                    </a:lnTo>
                    <a:lnTo>
                      <a:pt x="210938" y="112815"/>
                    </a:lnTo>
                    <a:lnTo>
                      <a:pt x="210620" y="110444"/>
                    </a:lnTo>
                    <a:lnTo>
                      <a:pt x="210429" y="106749"/>
                    </a:lnTo>
                    <a:lnTo>
                      <a:pt x="209794" y="87545"/>
                    </a:lnTo>
                    <a:lnTo>
                      <a:pt x="193769" y="67375"/>
                    </a:lnTo>
                    <a:lnTo>
                      <a:pt x="179844" y="109502"/>
                    </a:lnTo>
                    <a:lnTo>
                      <a:pt x="146905" y="112434"/>
                    </a:lnTo>
                    <a:lnTo>
                      <a:pt x="143217" y="126353"/>
                    </a:lnTo>
                    <a:lnTo>
                      <a:pt x="142326" y="141392"/>
                    </a:lnTo>
                    <a:lnTo>
                      <a:pt x="142263" y="142225"/>
                    </a:lnTo>
                    <a:lnTo>
                      <a:pt x="142581" y="150371"/>
                    </a:lnTo>
                    <a:lnTo>
                      <a:pt x="147540" y="160354"/>
                    </a:lnTo>
                    <a:lnTo>
                      <a:pt x="152119" y="172213"/>
                    </a:lnTo>
                    <a:lnTo>
                      <a:pt x="157142" y="186444"/>
                    </a:lnTo>
                    <a:lnTo>
                      <a:pt x="157396" y="187532"/>
                    </a:lnTo>
                    <a:lnTo>
                      <a:pt x="157333" y="188327"/>
                    </a:lnTo>
                    <a:lnTo>
                      <a:pt x="156761" y="191194"/>
                    </a:lnTo>
                    <a:lnTo>
                      <a:pt x="154472" y="194406"/>
                    </a:lnTo>
                    <a:lnTo>
                      <a:pt x="142136" y="205610"/>
                    </a:lnTo>
                    <a:lnTo>
                      <a:pt x="143153" y="208274"/>
                    </a:lnTo>
                    <a:lnTo>
                      <a:pt x="146459" y="227185"/>
                    </a:lnTo>
                    <a:lnTo>
                      <a:pt x="146014" y="230435"/>
                    </a:lnTo>
                    <a:lnTo>
                      <a:pt x="144234" y="238600"/>
                    </a:lnTo>
                    <a:lnTo>
                      <a:pt x="143725" y="239089"/>
                    </a:lnTo>
                    <a:lnTo>
                      <a:pt x="141627" y="245327"/>
                    </a:lnTo>
                    <a:lnTo>
                      <a:pt x="140801" y="250204"/>
                    </a:lnTo>
                    <a:lnTo>
                      <a:pt x="140546" y="252913"/>
                    </a:lnTo>
                    <a:lnTo>
                      <a:pt x="141245" y="267138"/>
                    </a:lnTo>
                    <a:lnTo>
                      <a:pt x="126874" y="269885"/>
                    </a:lnTo>
                    <a:lnTo>
                      <a:pt x="111295" y="288052"/>
                    </a:lnTo>
                    <a:lnTo>
                      <a:pt x="100740" y="293273"/>
                    </a:lnTo>
                    <a:lnTo>
                      <a:pt x="87895" y="300827"/>
                    </a:lnTo>
                    <a:lnTo>
                      <a:pt x="92283" y="302843"/>
                    </a:lnTo>
                    <a:lnTo>
                      <a:pt x="93745" y="303682"/>
                    </a:lnTo>
                    <a:lnTo>
                      <a:pt x="103283" y="314193"/>
                    </a:lnTo>
                    <a:lnTo>
                      <a:pt x="103537" y="314549"/>
                    </a:lnTo>
                    <a:lnTo>
                      <a:pt x="100930" y="316584"/>
                    </a:lnTo>
                    <a:lnTo>
                      <a:pt x="99913" y="317754"/>
                    </a:lnTo>
                    <a:lnTo>
                      <a:pt x="97878" y="320787"/>
                    </a:lnTo>
                    <a:lnTo>
                      <a:pt x="96925" y="322950"/>
                    </a:lnTo>
                    <a:lnTo>
                      <a:pt x="96606" y="323967"/>
                    </a:lnTo>
                    <a:lnTo>
                      <a:pt x="95589" y="329372"/>
                    </a:lnTo>
                    <a:lnTo>
                      <a:pt x="94063" y="339584"/>
                    </a:lnTo>
                    <a:lnTo>
                      <a:pt x="94635" y="341040"/>
                    </a:lnTo>
                    <a:lnTo>
                      <a:pt x="95461" y="342681"/>
                    </a:lnTo>
                    <a:lnTo>
                      <a:pt x="97687" y="346153"/>
                    </a:lnTo>
                    <a:lnTo>
                      <a:pt x="101821" y="351691"/>
                    </a:lnTo>
                    <a:lnTo>
                      <a:pt x="103029" y="353319"/>
                    </a:lnTo>
                    <a:lnTo>
                      <a:pt x="104619" y="354540"/>
                    </a:lnTo>
                    <a:lnTo>
                      <a:pt x="107798" y="355964"/>
                    </a:lnTo>
                    <a:lnTo>
                      <a:pt x="110659" y="357300"/>
                    </a:lnTo>
                    <a:lnTo>
                      <a:pt x="113457" y="358826"/>
                    </a:lnTo>
                    <a:lnTo>
                      <a:pt x="116001" y="361115"/>
                    </a:lnTo>
                    <a:lnTo>
                      <a:pt x="135841" y="381018"/>
                    </a:lnTo>
                    <a:lnTo>
                      <a:pt x="135968" y="381463"/>
                    </a:lnTo>
                    <a:lnTo>
                      <a:pt x="135522" y="382671"/>
                    </a:lnTo>
                    <a:lnTo>
                      <a:pt x="134314" y="384325"/>
                    </a:lnTo>
                    <a:lnTo>
                      <a:pt x="132153" y="387059"/>
                    </a:lnTo>
                    <a:lnTo>
                      <a:pt x="130499" y="389094"/>
                    </a:lnTo>
                    <a:lnTo>
                      <a:pt x="128082" y="394117"/>
                    </a:lnTo>
                    <a:lnTo>
                      <a:pt x="128401" y="396152"/>
                    </a:lnTo>
                    <a:lnTo>
                      <a:pt x="128782" y="397233"/>
                    </a:lnTo>
                    <a:lnTo>
                      <a:pt x="129227" y="398124"/>
                    </a:lnTo>
                    <a:lnTo>
                      <a:pt x="137748" y="400858"/>
                    </a:lnTo>
                    <a:lnTo>
                      <a:pt x="139147" y="400985"/>
                    </a:lnTo>
                    <a:lnTo>
                      <a:pt x="140482" y="401048"/>
                    </a:lnTo>
                    <a:lnTo>
                      <a:pt x="141755" y="400731"/>
                    </a:lnTo>
                    <a:lnTo>
                      <a:pt x="142581" y="400476"/>
                    </a:lnTo>
                    <a:lnTo>
                      <a:pt x="148050" y="397170"/>
                    </a:lnTo>
                    <a:lnTo>
                      <a:pt x="149766" y="405627"/>
                    </a:lnTo>
                    <a:lnTo>
                      <a:pt x="152882" y="432843"/>
                    </a:lnTo>
                    <a:lnTo>
                      <a:pt x="158733" y="447595"/>
                    </a:lnTo>
                    <a:lnTo>
                      <a:pt x="159495" y="448168"/>
                    </a:lnTo>
                    <a:lnTo>
                      <a:pt x="160322" y="448676"/>
                    </a:lnTo>
                    <a:lnTo>
                      <a:pt x="161276" y="449185"/>
                    </a:lnTo>
                    <a:lnTo>
                      <a:pt x="162929" y="449566"/>
                    </a:lnTo>
                    <a:lnTo>
                      <a:pt x="164074" y="449566"/>
                    </a:lnTo>
                    <a:lnTo>
                      <a:pt x="165028" y="449566"/>
                    </a:lnTo>
                    <a:lnTo>
                      <a:pt x="167317" y="448994"/>
                    </a:lnTo>
                    <a:lnTo>
                      <a:pt x="155998" y="464955"/>
                    </a:lnTo>
                    <a:lnTo>
                      <a:pt x="156188" y="475765"/>
                    </a:lnTo>
                    <a:lnTo>
                      <a:pt x="159305" y="482060"/>
                    </a:lnTo>
                    <a:lnTo>
                      <a:pt x="166490" y="488419"/>
                    </a:lnTo>
                    <a:lnTo>
                      <a:pt x="170686" y="491916"/>
                    </a:lnTo>
                    <a:lnTo>
                      <a:pt x="174438" y="494587"/>
                    </a:lnTo>
                    <a:lnTo>
                      <a:pt x="175202" y="495159"/>
                    </a:lnTo>
                    <a:lnTo>
                      <a:pt x="177237" y="496622"/>
                    </a:lnTo>
                    <a:lnTo>
                      <a:pt x="178191" y="497258"/>
                    </a:lnTo>
                    <a:lnTo>
                      <a:pt x="172340" y="501963"/>
                    </a:lnTo>
                    <a:lnTo>
                      <a:pt x="171577" y="503044"/>
                    </a:lnTo>
                    <a:lnTo>
                      <a:pt x="170750" y="504761"/>
                    </a:lnTo>
                    <a:lnTo>
                      <a:pt x="170496" y="506732"/>
                    </a:lnTo>
                    <a:lnTo>
                      <a:pt x="170623" y="508449"/>
                    </a:lnTo>
                    <a:lnTo>
                      <a:pt x="171323" y="509912"/>
                    </a:lnTo>
                    <a:lnTo>
                      <a:pt x="171196" y="511692"/>
                    </a:lnTo>
                    <a:lnTo>
                      <a:pt x="170878" y="512582"/>
                    </a:lnTo>
                    <a:lnTo>
                      <a:pt x="170496" y="513028"/>
                    </a:lnTo>
                    <a:lnTo>
                      <a:pt x="169797" y="513600"/>
                    </a:lnTo>
                    <a:lnTo>
                      <a:pt x="169478" y="513918"/>
                    </a:lnTo>
                    <a:lnTo>
                      <a:pt x="164773" y="517034"/>
                    </a:lnTo>
                    <a:lnTo>
                      <a:pt x="163374" y="517415"/>
                    </a:lnTo>
                    <a:lnTo>
                      <a:pt x="161848" y="517479"/>
                    </a:lnTo>
                    <a:lnTo>
                      <a:pt x="160830" y="517415"/>
                    </a:lnTo>
                    <a:lnTo>
                      <a:pt x="158541" y="516843"/>
                    </a:lnTo>
                    <a:lnTo>
                      <a:pt x="139910" y="511374"/>
                    </a:lnTo>
                    <a:lnTo>
                      <a:pt x="139592" y="509848"/>
                    </a:lnTo>
                    <a:lnTo>
                      <a:pt x="130944" y="491598"/>
                    </a:lnTo>
                    <a:lnTo>
                      <a:pt x="130181" y="490390"/>
                    </a:lnTo>
                    <a:lnTo>
                      <a:pt x="129354" y="489309"/>
                    </a:lnTo>
                    <a:lnTo>
                      <a:pt x="127256" y="487211"/>
                    </a:lnTo>
                    <a:lnTo>
                      <a:pt x="126556" y="486765"/>
                    </a:lnTo>
                    <a:lnTo>
                      <a:pt x="125793" y="486384"/>
                    </a:lnTo>
                    <a:lnTo>
                      <a:pt x="124394" y="486130"/>
                    </a:lnTo>
                    <a:lnTo>
                      <a:pt x="119689" y="486002"/>
                    </a:lnTo>
                    <a:lnTo>
                      <a:pt x="119244" y="486002"/>
                    </a:lnTo>
                    <a:lnTo>
                      <a:pt x="113012" y="486448"/>
                    </a:lnTo>
                    <a:lnTo>
                      <a:pt x="108879" y="487274"/>
                    </a:lnTo>
                    <a:lnTo>
                      <a:pt x="104047" y="488482"/>
                    </a:lnTo>
                    <a:lnTo>
                      <a:pt x="98895" y="489818"/>
                    </a:lnTo>
                    <a:lnTo>
                      <a:pt x="87640" y="495096"/>
                    </a:lnTo>
                    <a:lnTo>
                      <a:pt x="38168" y="499165"/>
                    </a:lnTo>
                    <a:lnTo>
                      <a:pt x="24307" y="496240"/>
                    </a:lnTo>
                    <a:lnTo>
                      <a:pt x="22399" y="499738"/>
                    </a:lnTo>
                    <a:lnTo>
                      <a:pt x="20936" y="501582"/>
                    </a:lnTo>
                    <a:lnTo>
                      <a:pt x="19919" y="502790"/>
                    </a:lnTo>
                    <a:lnTo>
                      <a:pt x="18202" y="504252"/>
                    </a:lnTo>
                    <a:lnTo>
                      <a:pt x="17312" y="504888"/>
                    </a:lnTo>
                    <a:lnTo>
                      <a:pt x="16358" y="505143"/>
                    </a:lnTo>
                    <a:lnTo>
                      <a:pt x="14705" y="501582"/>
                    </a:lnTo>
                    <a:lnTo>
                      <a:pt x="13242" y="500055"/>
                    </a:lnTo>
                    <a:lnTo>
                      <a:pt x="7773" y="506096"/>
                    </a:lnTo>
                    <a:lnTo>
                      <a:pt x="7392" y="506542"/>
                    </a:lnTo>
                    <a:lnTo>
                      <a:pt x="5676" y="509340"/>
                    </a:lnTo>
                    <a:lnTo>
                      <a:pt x="4976" y="510675"/>
                    </a:lnTo>
                    <a:lnTo>
                      <a:pt x="3958" y="512710"/>
                    </a:lnTo>
                    <a:lnTo>
                      <a:pt x="3577" y="515062"/>
                    </a:lnTo>
                    <a:lnTo>
                      <a:pt x="16740" y="530260"/>
                    </a:lnTo>
                    <a:lnTo>
                      <a:pt x="17693" y="531468"/>
                    </a:lnTo>
                    <a:lnTo>
                      <a:pt x="51777" y="590033"/>
                    </a:lnTo>
                    <a:lnTo>
                      <a:pt x="60870" y="610063"/>
                    </a:lnTo>
                    <a:lnTo>
                      <a:pt x="62523" y="611399"/>
                    </a:lnTo>
                    <a:lnTo>
                      <a:pt x="65575" y="613624"/>
                    </a:lnTo>
                    <a:lnTo>
                      <a:pt x="68946" y="615977"/>
                    </a:lnTo>
                    <a:lnTo>
                      <a:pt x="67928" y="617440"/>
                    </a:lnTo>
                    <a:lnTo>
                      <a:pt x="68437" y="618330"/>
                    </a:lnTo>
                    <a:lnTo>
                      <a:pt x="78483" y="632765"/>
                    </a:lnTo>
                    <a:lnTo>
                      <a:pt x="80074" y="634545"/>
                    </a:lnTo>
                    <a:lnTo>
                      <a:pt x="81218" y="635690"/>
                    </a:lnTo>
                    <a:lnTo>
                      <a:pt x="82426" y="636643"/>
                    </a:lnTo>
                    <a:lnTo>
                      <a:pt x="87513" y="640458"/>
                    </a:lnTo>
                    <a:lnTo>
                      <a:pt x="99086" y="646499"/>
                    </a:lnTo>
                    <a:lnTo>
                      <a:pt x="81727" y="663541"/>
                    </a:lnTo>
                    <a:lnTo>
                      <a:pt x="83508" y="664241"/>
                    </a:lnTo>
                    <a:lnTo>
                      <a:pt x="87132" y="666085"/>
                    </a:lnTo>
                    <a:lnTo>
                      <a:pt x="91646" y="668310"/>
                    </a:lnTo>
                    <a:lnTo>
                      <a:pt x="93300" y="669645"/>
                    </a:lnTo>
                    <a:lnTo>
                      <a:pt x="94381" y="670727"/>
                    </a:lnTo>
                    <a:lnTo>
                      <a:pt x="95334" y="671998"/>
                    </a:lnTo>
                    <a:lnTo>
                      <a:pt x="96542" y="677594"/>
                    </a:lnTo>
                    <a:lnTo>
                      <a:pt x="97242" y="682236"/>
                    </a:lnTo>
                    <a:lnTo>
                      <a:pt x="97560" y="683508"/>
                    </a:lnTo>
                    <a:lnTo>
                      <a:pt x="97814" y="684398"/>
                    </a:lnTo>
                    <a:lnTo>
                      <a:pt x="124904" y="690439"/>
                    </a:lnTo>
                    <a:lnTo>
                      <a:pt x="131072" y="690185"/>
                    </a:lnTo>
                    <a:lnTo>
                      <a:pt x="134060" y="690185"/>
                    </a:lnTo>
                    <a:lnTo>
                      <a:pt x="138511" y="695399"/>
                    </a:lnTo>
                    <a:lnTo>
                      <a:pt x="160195" y="720643"/>
                    </a:lnTo>
                    <a:lnTo>
                      <a:pt x="171641" y="734951"/>
                    </a:lnTo>
                    <a:lnTo>
                      <a:pt x="173993" y="738703"/>
                    </a:lnTo>
                    <a:lnTo>
                      <a:pt x="174502" y="740229"/>
                    </a:lnTo>
                    <a:lnTo>
                      <a:pt x="175646" y="744743"/>
                    </a:lnTo>
                    <a:lnTo>
                      <a:pt x="176983" y="752565"/>
                    </a:lnTo>
                    <a:lnTo>
                      <a:pt x="178445" y="769797"/>
                    </a:lnTo>
                    <a:lnTo>
                      <a:pt x="179144" y="781116"/>
                    </a:lnTo>
                    <a:lnTo>
                      <a:pt x="179717" y="793325"/>
                    </a:lnTo>
                    <a:lnTo>
                      <a:pt x="180607" y="813546"/>
                    </a:lnTo>
                    <a:lnTo>
                      <a:pt x="181433" y="829252"/>
                    </a:lnTo>
                    <a:lnTo>
                      <a:pt x="181815" y="839681"/>
                    </a:lnTo>
                    <a:lnTo>
                      <a:pt x="181815" y="840062"/>
                    </a:lnTo>
                    <a:lnTo>
                      <a:pt x="180861" y="843750"/>
                    </a:lnTo>
                    <a:lnTo>
                      <a:pt x="179590" y="847120"/>
                    </a:lnTo>
                    <a:lnTo>
                      <a:pt x="176537" y="854242"/>
                    </a:lnTo>
                    <a:lnTo>
                      <a:pt x="176473" y="854434"/>
                    </a:lnTo>
                    <a:lnTo>
                      <a:pt x="176410" y="855832"/>
                    </a:lnTo>
                    <a:lnTo>
                      <a:pt x="176600" y="859520"/>
                    </a:lnTo>
                    <a:lnTo>
                      <a:pt x="177046" y="863081"/>
                    </a:lnTo>
                    <a:lnTo>
                      <a:pt x="177618" y="867024"/>
                    </a:lnTo>
                    <a:lnTo>
                      <a:pt x="178445" y="870394"/>
                    </a:lnTo>
                    <a:lnTo>
                      <a:pt x="179526" y="873828"/>
                    </a:lnTo>
                    <a:lnTo>
                      <a:pt x="180734" y="877071"/>
                    </a:lnTo>
                    <a:lnTo>
                      <a:pt x="182324" y="881140"/>
                    </a:lnTo>
                    <a:lnTo>
                      <a:pt x="183849" y="884383"/>
                    </a:lnTo>
                    <a:lnTo>
                      <a:pt x="192116" y="902125"/>
                    </a:lnTo>
                    <a:lnTo>
                      <a:pt x="192943" y="903905"/>
                    </a:lnTo>
                    <a:lnTo>
                      <a:pt x="193833" y="903651"/>
                    </a:lnTo>
                    <a:lnTo>
                      <a:pt x="193833" y="923554"/>
                    </a:lnTo>
                    <a:lnTo>
                      <a:pt x="193896" y="925843"/>
                    </a:lnTo>
                    <a:lnTo>
                      <a:pt x="194342" y="937162"/>
                    </a:lnTo>
                    <a:lnTo>
                      <a:pt x="195041" y="937670"/>
                    </a:lnTo>
                    <a:lnTo>
                      <a:pt x="195359" y="960499"/>
                    </a:lnTo>
                    <a:lnTo>
                      <a:pt x="190717" y="960817"/>
                    </a:lnTo>
                    <a:lnTo>
                      <a:pt x="196122" y="972771"/>
                    </a:lnTo>
                    <a:lnTo>
                      <a:pt x="198920" y="979067"/>
                    </a:lnTo>
                    <a:lnTo>
                      <a:pt x="200383" y="983136"/>
                    </a:lnTo>
                    <a:lnTo>
                      <a:pt x="202226" y="988350"/>
                    </a:lnTo>
                    <a:lnTo>
                      <a:pt x="202290" y="1027902"/>
                    </a:lnTo>
                    <a:lnTo>
                      <a:pt x="201718" y="1030700"/>
                    </a:lnTo>
                    <a:lnTo>
                      <a:pt x="202417" y="1033053"/>
                    </a:lnTo>
                    <a:lnTo>
                      <a:pt x="200764" y="1056326"/>
                    </a:lnTo>
                    <a:lnTo>
                      <a:pt x="201527" y="1070888"/>
                    </a:lnTo>
                    <a:lnTo>
                      <a:pt x="196949" y="1101347"/>
                    </a:lnTo>
                    <a:lnTo>
                      <a:pt x="208331" y="1122458"/>
                    </a:lnTo>
                    <a:lnTo>
                      <a:pt x="215834" y="1129898"/>
                    </a:lnTo>
                    <a:lnTo>
                      <a:pt x="220795" y="1134285"/>
                    </a:lnTo>
                    <a:lnTo>
                      <a:pt x="220476" y="1158767"/>
                    </a:lnTo>
                    <a:lnTo>
                      <a:pt x="200446" y="1163091"/>
                    </a:lnTo>
                    <a:lnTo>
                      <a:pt x="200319" y="1175808"/>
                    </a:lnTo>
                    <a:lnTo>
                      <a:pt x="200001" y="1205822"/>
                    </a:lnTo>
                    <a:lnTo>
                      <a:pt x="206297" y="1210973"/>
                    </a:lnTo>
                    <a:lnTo>
                      <a:pt x="206741" y="1211036"/>
                    </a:lnTo>
                    <a:lnTo>
                      <a:pt x="207632" y="1211036"/>
                    </a:lnTo>
                    <a:lnTo>
                      <a:pt x="207950" y="1210846"/>
                    </a:lnTo>
                    <a:lnTo>
                      <a:pt x="208140" y="1210210"/>
                    </a:lnTo>
                    <a:lnTo>
                      <a:pt x="208394" y="1209701"/>
                    </a:lnTo>
                    <a:lnTo>
                      <a:pt x="208586" y="1209638"/>
                    </a:lnTo>
                    <a:lnTo>
                      <a:pt x="209031" y="1209511"/>
                    </a:lnTo>
                    <a:lnTo>
                      <a:pt x="210175" y="1209192"/>
                    </a:lnTo>
                    <a:lnTo>
                      <a:pt x="212338" y="1213262"/>
                    </a:lnTo>
                    <a:lnTo>
                      <a:pt x="212973" y="1214661"/>
                    </a:lnTo>
                    <a:lnTo>
                      <a:pt x="213291" y="1216441"/>
                    </a:lnTo>
                    <a:lnTo>
                      <a:pt x="213354" y="1217523"/>
                    </a:lnTo>
                    <a:lnTo>
                      <a:pt x="213418" y="1218858"/>
                    </a:lnTo>
                    <a:lnTo>
                      <a:pt x="213418" y="1224772"/>
                    </a:lnTo>
                    <a:lnTo>
                      <a:pt x="213100" y="1226489"/>
                    </a:lnTo>
                    <a:lnTo>
                      <a:pt x="206105" y="1241559"/>
                    </a:lnTo>
                    <a:lnTo>
                      <a:pt x="203689" y="1245311"/>
                    </a:lnTo>
                    <a:lnTo>
                      <a:pt x="203817" y="1250716"/>
                    </a:lnTo>
                    <a:lnTo>
                      <a:pt x="207059" y="1278122"/>
                    </a:lnTo>
                    <a:lnTo>
                      <a:pt x="207441" y="1301523"/>
                    </a:lnTo>
                    <a:lnTo>
                      <a:pt x="207568" y="1312142"/>
                    </a:lnTo>
                    <a:lnTo>
                      <a:pt x="206614" y="1322698"/>
                    </a:lnTo>
                    <a:lnTo>
                      <a:pt x="205343" y="1329947"/>
                    </a:lnTo>
                    <a:lnTo>
                      <a:pt x="203625" y="1339676"/>
                    </a:lnTo>
                    <a:lnTo>
                      <a:pt x="196568" y="1373187"/>
                    </a:lnTo>
                    <a:lnTo>
                      <a:pt x="211256" y="1371025"/>
                    </a:lnTo>
                    <a:lnTo>
                      <a:pt x="213418" y="1370389"/>
                    </a:lnTo>
                    <a:lnTo>
                      <a:pt x="216725" y="1363966"/>
                    </a:lnTo>
                    <a:lnTo>
                      <a:pt x="218250" y="1357099"/>
                    </a:lnTo>
                    <a:lnTo>
                      <a:pt x="218378" y="1348769"/>
                    </a:lnTo>
                    <a:lnTo>
                      <a:pt x="218315" y="1344636"/>
                    </a:lnTo>
                    <a:lnTo>
                      <a:pt x="219141" y="1340057"/>
                    </a:lnTo>
                    <a:lnTo>
                      <a:pt x="228743" y="1339103"/>
                    </a:lnTo>
                    <a:lnTo>
                      <a:pt x="238917" y="1338468"/>
                    </a:lnTo>
                    <a:lnTo>
                      <a:pt x="249982" y="1335988"/>
                    </a:lnTo>
                    <a:lnTo>
                      <a:pt x="250744" y="1335669"/>
                    </a:lnTo>
                    <a:lnTo>
                      <a:pt x="257739" y="1331282"/>
                    </a:lnTo>
                    <a:lnTo>
                      <a:pt x="257676" y="1327976"/>
                    </a:lnTo>
                    <a:lnTo>
                      <a:pt x="266768" y="1327849"/>
                    </a:lnTo>
                    <a:lnTo>
                      <a:pt x="280441" y="1353538"/>
                    </a:lnTo>
                    <a:lnTo>
                      <a:pt x="280822" y="1355000"/>
                    </a:lnTo>
                    <a:lnTo>
                      <a:pt x="281012" y="1356272"/>
                    </a:lnTo>
                    <a:lnTo>
                      <a:pt x="281394" y="1366955"/>
                    </a:lnTo>
                    <a:lnTo>
                      <a:pt x="285718" y="1378719"/>
                    </a:lnTo>
                    <a:lnTo>
                      <a:pt x="293985" y="1384315"/>
                    </a:lnTo>
                    <a:lnTo>
                      <a:pt x="299899" y="1390292"/>
                    </a:lnTo>
                    <a:lnTo>
                      <a:pt x="304159" y="1395570"/>
                    </a:lnTo>
                    <a:lnTo>
                      <a:pt x="314269" y="1412294"/>
                    </a:lnTo>
                    <a:lnTo>
                      <a:pt x="314460" y="1414583"/>
                    </a:lnTo>
                    <a:lnTo>
                      <a:pt x="314651" y="1422023"/>
                    </a:lnTo>
                    <a:lnTo>
                      <a:pt x="313888" y="1424312"/>
                    </a:lnTo>
                    <a:lnTo>
                      <a:pt x="321327" y="1414074"/>
                    </a:lnTo>
                    <a:lnTo>
                      <a:pt x="321582" y="1413883"/>
                    </a:lnTo>
                    <a:lnTo>
                      <a:pt x="331693" y="1411022"/>
                    </a:lnTo>
                    <a:lnTo>
                      <a:pt x="346953" y="1406952"/>
                    </a:lnTo>
                    <a:lnTo>
                      <a:pt x="347208" y="1409750"/>
                    </a:lnTo>
                    <a:lnTo>
                      <a:pt x="348034" y="1417317"/>
                    </a:lnTo>
                    <a:lnTo>
                      <a:pt x="348607" y="1421641"/>
                    </a:lnTo>
                    <a:lnTo>
                      <a:pt x="353313" y="1422213"/>
                    </a:lnTo>
                    <a:lnTo>
                      <a:pt x="356238" y="1422086"/>
                    </a:lnTo>
                    <a:lnTo>
                      <a:pt x="373089" y="1415727"/>
                    </a:lnTo>
                    <a:lnTo>
                      <a:pt x="381736" y="1418271"/>
                    </a:lnTo>
                    <a:lnTo>
                      <a:pt x="381927" y="1431052"/>
                    </a:lnTo>
                    <a:lnTo>
                      <a:pt x="389430" y="1432324"/>
                    </a:lnTo>
                    <a:lnTo>
                      <a:pt x="401576" y="1435821"/>
                    </a:lnTo>
                    <a:lnTo>
                      <a:pt x="402339" y="1439955"/>
                    </a:lnTo>
                    <a:lnTo>
                      <a:pt x="406472" y="1471113"/>
                    </a:lnTo>
                    <a:lnTo>
                      <a:pt x="406345" y="1479316"/>
                    </a:lnTo>
                    <a:lnTo>
                      <a:pt x="406091" y="1482622"/>
                    </a:lnTo>
                    <a:lnTo>
                      <a:pt x="405582" y="1483703"/>
                    </a:lnTo>
                    <a:lnTo>
                      <a:pt x="398270" y="1484466"/>
                    </a:lnTo>
                    <a:lnTo>
                      <a:pt x="398715" y="1492288"/>
                    </a:lnTo>
                    <a:lnTo>
                      <a:pt x="399669" y="1500173"/>
                    </a:lnTo>
                    <a:lnTo>
                      <a:pt x="399796" y="1500936"/>
                    </a:lnTo>
                    <a:lnTo>
                      <a:pt x="408888" y="1511173"/>
                    </a:lnTo>
                    <a:lnTo>
                      <a:pt x="407807" y="1512700"/>
                    </a:lnTo>
                    <a:lnTo>
                      <a:pt x="406854" y="1513717"/>
                    </a:lnTo>
                    <a:lnTo>
                      <a:pt x="393437" y="1519313"/>
                    </a:lnTo>
                    <a:lnTo>
                      <a:pt x="390894" y="1519821"/>
                    </a:lnTo>
                    <a:lnTo>
                      <a:pt x="353186" y="1523891"/>
                    </a:lnTo>
                    <a:lnTo>
                      <a:pt x="351214" y="1524590"/>
                    </a:lnTo>
                    <a:lnTo>
                      <a:pt x="339704" y="1535719"/>
                    </a:lnTo>
                    <a:lnTo>
                      <a:pt x="338051" y="1542204"/>
                    </a:lnTo>
                    <a:lnTo>
                      <a:pt x="330993" y="1554859"/>
                    </a:lnTo>
                    <a:lnTo>
                      <a:pt x="330802" y="1556130"/>
                    </a:lnTo>
                    <a:lnTo>
                      <a:pt x="330294" y="1569675"/>
                    </a:lnTo>
                    <a:lnTo>
                      <a:pt x="330421" y="1569802"/>
                    </a:lnTo>
                    <a:lnTo>
                      <a:pt x="334490" y="1573681"/>
                    </a:lnTo>
                    <a:lnTo>
                      <a:pt x="347399" y="1584681"/>
                    </a:lnTo>
                    <a:lnTo>
                      <a:pt x="350514" y="1587288"/>
                    </a:lnTo>
                    <a:lnTo>
                      <a:pt x="351595" y="1587988"/>
                    </a:lnTo>
                    <a:lnTo>
                      <a:pt x="355920" y="1590722"/>
                    </a:lnTo>
                    <a:lnTo>
                      <a:pt x="357890" y="1586780"/>
                    </a:lnTo>
                    <a:lnTo>
                      <a:pt x="359162" y="1582456"/>
                    </a:lnTo>
                    <a:lnTo>
                      <a:pt x="360880" y="1581629"/>
                    </a:lnTo>
                    <a:lnTo>
                      <a:pt x="360943" y="1581629"/>
                    </a:lnTo>
                    <a:lnTo>
                      <a:pt x="361834" y="1581439"/>
                    </a:lnTo>
                    <a:lnTo>
                      <a:pt x="363360" y="1581502"/>
                    </a:lnTo>
                    <a:lnTo>
                      <a:pt x="364314" y="1581756"/>
                    </a:lnTo>
                    <a:lnTo>
                      <a:pt x="365839" y="1582329"/>
                    </a:lnTo>
                    <a:lnTo>
                      <a:pt x="366475" y="1582710"/>
                    </a:lnTo>
                    <a:lnTo>
                      <a:pt x="372961" y="1586844"/>
                    </a:lnTo>
                    <a:lnTo>
                      <a:pt x="373787" y="1587670"/>
                    </a:lnTo>
                    <a:lnTo>
                      <a:pt x="387141" y="1602995"/>
                    </a:lnTo>
                    <a:lnTo>
                      <a:pt x="405710" y="1610180"/>
                    </a:lnTo>
                    <a:lnTo>
                      <a:pt x="416456" y="1599561"/>
                    </a:lnTo>
                    <a:lnTo>
                      <a:pt x="424531" y="1591613"/>
                    </a:lnTo>
                    <a:lnTo>
                      <a:pt x="436168" y="1598099"/>
                    </a:lnTo>
                    <a:lnTo>
                      <a:pt x="437059" y="1599180"/>
                    </a:lnTo>
                    <a:lnTo>
                      <a:pt x="437249" y="1599879"/>
                    </a:lnTo>
                    <a:lnTo>
                      <a:pt x="438966" y="1608972"/>
                    </a:lnTo>
                    <a:lnTo>
                      <a:pt x="438839" y="1609481"/>
                    </a:lnTo>
                    <a:lnTo>
                      <a:pt x="440301" y="1612660"/>
                    </a:lnTo>
                    <a:lnTo>
                      <a:pt x="440365" y="1612787"/>
                    </a:lnTo>
                    <a:lnTo>
                      <a:pt x="441382" y="1614060"/>
                    </a:lnTo>
                    <a:lnTo>
                      <a:pt x="444053" y="1614568"/>
                    </a:lnTo>
                    <a:lnTo>
                      <a:pt x="447804" y="1614568"/>
                    </a:lnTo>
                    <a:lnTo>
                      <a:pt x="451620" y="1613805"/>
                    </a:lnTo>
                    <a:lnTo>
                      <a:pt x="452129" y="1613678"/>
                    </a:lnTo>
                    <a:lnTo>
                      <a:pt x="456135" y="1612343"/>
                    </a:lnTo>
                    <a:lnTo>
                      <a:pt x="459251" y="1610753"/>
                    </a:lnTo>
                    <a:lnTo>
                      <a:pt x="463130" y="1608718"/>
                    </a:lnTo>
                    <a:lnTo>
                      <a:pt x="466945" y="1606302"/>
                    </a:lnTo>
                    <a:lnTo>
                      <a:pt x="469806" y="1603313"/>
                    </a:lnTo>
                    <a:lnTo>
                      <a:pt x="472287" y="1599625"/>
                    </a:lnTo>
                    <a:lnTo>
                      <a:pt x="474894" y="1595173"/>
                    </a:lnTo>
                    <a:lnTo>
                      <a:pt x="476610" y="1592249"/>
                    </a:lnTo>
                    <a:lnTo>
                      <a:pt x="477501" y="1592121"/>
                    </a:lnTo>
                    <a:lnTo>
                      <a:pt x="491045" y="1598162"/>
                    </a:lnTo>
                    <a:lnTo>
                      <a:pt x="491299" y="1597336"/>
                    </a:lnTo>
                    <a:lnTo>
                      <a:pt x="492062" y="1592185"/>
                    </a:lnTo>
                    <a:lnTo>
                      <a:pt x="480743" y="1546528"/>
                    </a:lnTo>
                    <a:lnTo>
                      <a:pt x="470442" y="1531649"/>
                    </a:lnTo>
                    <a:lnTo>
                      <a:pt x="467454" y="1527897"/>
                    </a:lnTo>
                    <a:lnTo>
                      <a:pt x="466309" y="1527070"/>
                    </a:lnTo>
                    <a:lnTo>
                      <a:pt x="466500" y="1526053"/>
                    </a:lnTo>
                    <a:lnTo>
                      <a:pt x="466945" y="1524336"/>
                    </a:lnTo>
                    <a:lnTo>
                      <a:pt x="467708" y="1522937"/>
                    </a:lnTo>
                    <a:lnTo>
                      <a:pt x="486212" y="1515497"/>
                    </a:lnTo>
                    <a:lnTo>
                      <a:pt x="490664" y="1514671"/>
                    </a:lnTo>
                    <a:lnTo>
                      <a:pt x="517815" y="1491143"/>
                    </a:lnTo>
                    <a:lnTo>
                      <a:pt x="518706" y="1484276"/>
                    </a:lnTo>
                    <a:lnTo>
                      <a:pt x="520804" y="1472575"/>
                    </a:lnTo>
                    <a:lnTo>
                      <a:pt x="523666" y="1472130"/>
                    </a:lnTo>
                    <a:lnTo>
                      <a:pt x="523920" y="1472067"/>
                    </a:lnTo>
                    <a:lnTo>
                      <a:pt x="525128" y="1471940"/>
                    </a:lnTo>
                    <a:lnTo>
                      <a:pt x="532504" y="1495403"/>
                    </a:lnTo>
                    <a:lnTo>
                      <a:pt x="536956" y="1498265"/>
                    </a:lnTo>
                    <a:lnTo>
                      <a:pt x="557686" y="1507931"/>
                    </a:lnTo>
                    <a:lnTo>
                      <a:pt x="578860" y="1512700"/>
                    </a:lnTo>
                    <a:lnTo>
                      <a:pt x="581913" y="1510728"/>
                    </a:lnTo>
                    <a:lnTo>
                      <a:pt x="583312" y="1504815"/>
                    </a:lnTo>
                    <a:lnTo>
                      <a:pt x="585474" y="1503670"/>
                    </a:lnTo>
                    <a:lnTo>
                      <a:pt x="591388" y="1501063"/>
                    </a:lnTo>
                    <a:lnTo>
                      <a:pt x="596156" y="1499283"/>
                    </a:lnTo>
                    <a:lnTo>
                      <a:pt x="597428" y="1499346"/>
                    </a:lnTo>
                    <a:lnTo>
                      <a:pt x="626424" y="1501763"/>
                    </a:lnTo>
                    <a:lnTo>
                      <a:pt x="633992" y="1497883"/>
                    </a:lnTo>
                    <a:lnTo>
                      <a:pt x="649507" y="1492161"/>
                    </a:lnTo>
                    <a:lnTo>
                      <a:pt x="653195" y="1492034"/>
                    </a:lnTo>
                    <a:lnTo>
                      <a:pt x="653258" y="1494005"/>
                    </a:lnTo>
                    <a:lnTo>
                      <a:pt x="653577" y="1495149"/>
                    </a:lnTo>
                    <a:lnTo>
                      <a:pt x="654466" y="1496421"/>
                    </a:lnTo>
                    <a:lnTo>
                      <a:pt x="656629" y="1497311"/>
                    </a:lnTo>
                    <a:lnTo>
                      <a:pt x="660063" y="1497756"/>
                    </a:lnTo>
                    <a:lnTo>
                      <a:pt x="662860" y="1497820"/>
                    </a:lnTo>
                    <a:lnTo>
                      <a:pt x="664387" y="1497883"/>
                    </a:lnTo>
                    <a:lnTo>
                      <a:pt x="665213" y="1497311"/>
                    </a:lnTo>
                    <a:lnTo>
                      <a:pt x="674307" y="1498011"/>
                    </a:lnTo>
                    <a:lnTo>
                      <a:pt x="686133" y="1505132"/>
                    </a:lnTo>
                    <a:lnTo>
                      <a:pt x="689949" y="1515815"/>
                    </a:lnTo>
                    <a:lnTo>
                      <a:pt x="692174" y="1537817"/>
                    </a:lnTo>
                    <a:lnTo>
                      <a:pt x="743745" y="1574062"/>
                    </a:lnTo>
                    <a:lnTo>
                      <a:pt x="744190" y="1582265"/>
                    </a:lnTo>
                    <a:lnTo>
                      <a:pt x="748768" y="1592312"/>
                    </a:lnTo>
                    <a:lnTo>
                      <a:pt x="759451" y="1617239"/>
                    </a:lnTo>
                    <a:lnTo>
                      <a:pt x="759833" y="1619719"/>
                    </a:lnTo>
                    <a:lnTo>
                      <a:pt x="759515" y="1620736"/>
                    </a:lnTo>
                    <a:lnTo>
                      <a:pt x="754428" y="1630401"/>
                    </a:lnTo>
                    <a:lnTo>
                      <a:pt x="750548" y="1636824"/>
                    </a:lnTo>
                    <a:lnTo>
                      <a:pt x="751821" y="1640703"/>
                    </a:lnTo>
                    <a:lnTo>
                      <a:pt x="760214" y="1659716"/>
                    </a:lnTo>
                    <a:lnTo>
                      <a:pt x="767082" y="1669445"/>
                    </a:lnTo>
                    <a:lnTo>
                      <a:pt x="781897" y="1669636"/>
                    </a:lnTo>
                    <a:lnTo>
                      <a:pt x="784250" y="1669127"/>
                    </a:lnTo>
                    <a:lnTo>
                      <a:pt x="787621" y="1667664"/>
                    </a:lnTo>
                    <a:lnTo>
                      <a:pt x="790673" y="1666393"/>
                    </a:lnTo>
                    <a:lnTo>
                      <a:pt x="793598" y="1665375"/>
                    </a:lnTo>
                    <a:lnTo>
                      <a:pt x="796523" y="1665185"/>
                    </a:lnTo>
                    <a:lnTo>
                      <a:pt x="810003" y="1664294"/>
                    </a:lnTo>
                    <a:lnTo>
                      <a:pt x="814963" y="1664294"/>
                    </a:lnTo>
                    <a:lnTo>
                      <a:pt x="815854" y="1664930"/>
                    </a:lnTo>
                    <a:lnTo>
                      <a:pt x="818652" y="1668618"/>
                    </a:lnTo>
                    <a:lnTo>
                      <a:pt x="828890" y="1663722"/>
                    </a:lnTo>
                    <a:lnTo>
                      <a:pt x="853689" y="1649859"/>
                    </a:lnTo>
                    <a:lnTo>
                      <a:pt x="869077" y="1642674"/>
                    </a:lnTo>
                    <a:lnTo>
                      <a:pt x="871621" y="1641275"/>
                    </a:lnTo>
                    <a:lnTo>
                      <a:pt x="873274" y="1639113"/>
                    </a:lnTo>
                    <a:lnTo>
                      <a:pt x="875563" y="1631674"/>
                    </a:lnTo>
                    <a:lnTo>
                      <a:pt x="874928" y="1627349"/>
                    </a:lnTo>
                    <a:lnTo>
                      <a:pt x="876708" y="1617811"/>
                    </a:lnTo>
                    <a:lnTo>
                      <a:pt x="882622" y="1602677"/>
                    </a:lnTo>
                    <a:lnTo>
                      <a:pt x="886373" y="1593648"/>
                    </a:lnTo>
                    <a:lnTo>
                      <a:pt x="888599" y="1593075"/>
                    </a:lnTo>
                    <a:lnTo>
                      <a:pt x="889553" y="1592693"/>
                    </a:lnTo>
                    <a:lnTo>
                      <a:pt x="895657" y="1553523"/>
                    </a:lnTo>
                    <a:lnTo>
                      <a:pt x="894386" y="1550153"/>
                    </a:lnTo>
                    <a:lnTo>
                      <a:pt x="894132" y="1549517"/>
                    </a:lnTo>
                    <a:lnTo>
                      <a:pt x="891842" y="1545511"/>
                    </a:lnTo>
                    <a:lnTo>
                      <a:pt x="929041" y="1555876"/>
                    </a:lnTo>
                    <a:lnTo>
                      <a:pt x="930695" y="1542014"/>
                    </a:lnTo>
                    <a:lnTo>
                      <a:pt x="936099" y="1534892"/>
                    </a:lnTo>
                    <a:lnTo>
                      <a:pt x="951170" y="1522937"/>
                    </a:lnTo>
                    <a:lnTo>
                      <a:pt x="952187" y="1522238"/>
                    </a:lnTo>
                    <a:lnTo>
                      <a:pt x="952950" y="1521793"/>
                    </a:lnTo>
                    <a:lnTo>
                      <a:pt x="953522" y="1521475"/>
                    </a:lnTo>
                    <a:lnTo>
                      <a:pt x="954095" y="1521157"/>
                    </a:lnTo>
                    <a:lnTo>
                      <a:pt x="954858" y="1520775"/>
                    </a:lnTo>
                    <a:lnTo>
                      <a:pt x="955621" y="1520648"/>
                    </a:lnTo>
                    <a:lnTo>
                      <a:pt x="956575" y="1520521"/>
                    </a:lnTo>
                    <a:lnTo>
                      <a:pt x="957465" y="1520394"/>
                    </a:lnTo>
                    <a:lnTo>
                      <a:pt x="969738" y="1500363"/>
                    </a:lnTo>
                    <a:lnTo>
                      <a:pt x="968784" y="1488536"/>
                    </a:lnTo>
                    <a:lnTo>
                      <a:pt x="961471" y="1485102"/>
                    </a:lnTo>
                    <a:lnTo>
                      <a:pt x="958991" y="1484212"/>
                    </a:lnTo>
                    <a:lnTo>
                      <a:pt x="953204" y="1484721"/>
                    </a:lnTo>
                    <a:lnTo>
                      <a:pt x="938833" y="1486883"/>
                    </a:lnTo>
                    <a:lnTo>
                      <a:pt x="931457" y="1482177"/>
                    </a:lnTo>
                    <a:lnTo>
                      <a:pt x="883957" y="1446631"/>
                    </a:lnTo>
                    <a:lnTo>
                      <a:pt x="882494" y="1434232"/>
                    </a:lnTo>
                    <a:lnTo>
                      <a:pt x="879633" y="1424757"/>
                    </a:lnTo>
                    <a:lnTo>
                      <a:pt x="904623" y="1431942"/>
                    </a:lnTo>
                    <a:lnTo>
                      <a:pt x="908884" y="1432832"/>
                    </a:lnTo>
                    <a:lnTo>
                      <a:pt x="919758" y="1430798"/>
                    </a:lnTo>
                    <a:lnTo>
                      <a:pt x="928088" y="1428445"/>
                    </a:lnTo>
                    <a:lnTo>
                      <a:pt x="931776" y="1428063"/>
                    </a:lnTo>
                    <a:lnTo>
                      <a:pt x="933810" y="1428191"/>
                    </a:lnTo>
                    <a:lnTo>
                      <a:pt x="936672" y="1429271"/>
                    </a:lnTo>
                    <a:lnTo>
                      <a:pt x="939216" y="1431942"/>
                    </a:lnTo>
                    <a:lnTo>
                      <a:pt x="942267" y="1435312"/>
                    </a:lnTo>
                    <a:lnTo>
                      <a:pt x="969292" y="1429336"/>
                    </a:lnTo>
                    <a:lnTo>
                      <a:pt x="976033" y="1426919"/>
                    </a:lnTo>
                    <a:lnTo>
                      <a:pt x="973553" y="1414010"/>
                    </a:lnTo>
                    <a:lnTo>
                      <a:pt x="979021" y="1393789"/>
                    </a:lnTo>
                    <a:lnTo>
                      <a:pt x="980993" y="1394298"/>
                    </a:lnTo>
                    <a:lnTo>
                      <a:pt x="982964" y="1395125"/>
                    </a:lnTo>
                    <a:lnTo>
                      <a:pt x="986779" y="1397605"/>
                    </a:lnTo>
                    <a:lnTo>
                      <a:pt x="992947" y="1401547"/>
                    </a:lnTo>
                    <a:lnTo>
                      <a:pt x="1003440" y="1408224"/>
                    </a:lnTo>
                    <a:lnTo>
                      <a:pt x="1038986" y="1422277"/>
                    </a:lnTo>
                    <a:lnTo>
                      <a:pt x="1041847" y="1422213"/>
                    </a:lnTo>
                    <a:lnTo>
                      <a:pt x="1056472" y="1421641"/>
                    </a:lnTo>
                    <a:lnTo>
                      <a:pt x="1061878" y="1419670"/>
                    </a:lnTo>
                    <a:lnTo>
                      <a:pt x="1067982" y="1416681"/>
                    </a:lnTo>
                    <a:lnTo>
                      <a:pt x="1074849" y="1412739"/>
                    </a:lnTo>
                    <a:lnTo>
                      <a:pt x="1078664" y="1410005"/>
                    </a:lnTo>
                    <a:lnTo>
                      <a:pt x="1078919" y="1408351"/>
                    </a:lnTo>
                    <a:lnTo>
                      <a:pt x="1077902" y="1404727"/>
                    </a:lnTo>
                    <a:lnTo>
                      <a:pt x="1076693" y="1400339"/>
                    </a:lnTo>
                    <a:lnTo>
                      <a:pt x="1075993" y="1396651"/>
                    </a:lnTo>
                    <a:lnTo>
                      <a:pt x="1075676" y="1394235"/>
                    </a:lnTo>
                    <a:lnTo>
                      <a:pt x="1077202" y="1393344"/>
                    </a:lnTo>
                    <a:lnTo>
                      <a:pt x="1083497" y="1390610"/>
                    </a:lnTo>
                    <a:lnTo>
                      <a:pt x="1099839" y="1386667"/>
                    </a:lnTo>
                    <a:lnTo>
                      <a:pt x="1109696" y="1387367"/>
                    </a:lnTo>
                    <a:lnTo>
                      <a:pt x="1110459" y="1389211"/>
                    </a:lnTo>
                    <a:lnTo>
                      <a:pt x="1110967" y="1390038"/>
                    </a:lnTo>
                    <a:lnTo>
                      <a:pt x="1116436" y="1390038"/>
                    </a:lnTo>
                    <a:lnTo>
                      <a:pt x="1139010" y="1382852"/>
                    </a:lnTo>
                    <a:lnTo>
                      <a:pt x="1141045" y="1381962"/>
                    </a:lnTo>
                    <a:lnTo>
                      <a:pt x="1145114" y="1379863"/>
                    </a:lnTo>
                    <a:lnTo>
                      <a:pt x="1143588" y="1365238"/>
                    </a:lnTo>
                    <a:lnTo>
                      <a:pt x="1140472" y="1359833"/>
                    </a:lnTo>
                    <a:lnTo>
                      <a:pt x="1137929" y="1355509"/>
                    </a:lnTo>
                    <a:lnTo>
                      <a:pt x="1117580" y="1321426"/>
                    </a:lnTo>
                    <a:lnTo>
                      <a:pt x="1115546" y="1318247"/>
                    </a:lnTo>
                    <a:lnTo>
                      <a:pt x="1112303" y="1314240"/>
                    </a:lnTo>
                    <a:lnTo>
                      <a:pt x="1105753" y="1306674"/>
                    </a:lnTo>
                    <a:lnTo>
                      <a:pt x="1102192" y="1278377"/>
                    </a:lnTo>
                    <a:lnTo>
                      <a:pt x="1105371" y="1276469"/>
                    </a:lnTo>
                    <a:lnTo>
                      <a:pt x="1107279" y="1274625"/>
                    </a:lnTo>
                    <a:lnTo>
                      <a:pt x="1108551" y="1272336"/>
                    </a:lnTo>
                    <a:lnTo>
                      <a:pt x="1109569" y="1269347"/>
                    </a:lnTo>
                    <a:lnTo>
                      <a:pt x="1108487" y="1265468"/>
                    </a:lnTo>
                    <a:lnTo>
                      <a:pt x="1106643" y="1263115"/>
                    </a:lnTo>
                    <a:lnTo>
                      <a:pt x="1105308" y="1262161"/>
                    </a:lnTo>
                    <a:lnTo>
                      <a:pt x="1102764" y="1261590"/>
                    </a:lnTo>
                    <a:lnTo>
                      <a:pt x="1098758" y="1261462"/>
                    </a:lnTo>
                    <a:lnTo>
                      <a:pt x="1094880" y="1261971"/>
                    </a:lnTo>
                    <a:lnTo>
                      <a:pt x="1092590" y="1262925"/>
                    </a:lnTo>
                    <a:lnTo>
                      <a:pt x="1091700" y="1263306"/>
                    </a:lnTo>
                    <a:lnTo>
                      <a:pt x="1074531" y="1269475"/>
                    </a:lnTo>
                    <a:lnTo>
                      <a:pt x="1072560" y="1268966"/>
                    </a:lnTo>
                    <a:lnTo>
                      <a:pt x="1070525" y="1267249"/>
                    </a:lnTo>
                    <a:lnTo>
                      <a:pt x="1069508" y="1264069"/>
                    </a:lnTo>
                    <a:lnTo>
                      <a:pt x="1070335" y="1260381"/>
                    </a:lnTo>
                    <a:lnTo>
                      <a:pt x="1072051" y="1257647"/>
                    </a:lnTo>
                    <a:lnTo>
                      <a:pt x="1074595" y="1255739"/>
                    </a:lnTo>
                    <a:lnTo>
                      <a:pt x="1077838" y="1254149"/>
                    </a:lnTo>
                    <a:lnTo>
                      <a:pt x="1078792" y="1251161"/>
                    </a:lnTo>
                    <a:lnTo>
                      <a:pt x="1078473" y="1247218"/>
                    </a:lnTo>
                    <a:lnTo>
                      <a:pt x="1075739" y="1234055"/>
                    </a:lnTo>
                    <a:lnTo>
                      <a:pt x="1074722" y="1231194"/>
                    </a:lnTo>
                    <a:lnTo>
                      <a:pt x="1071734" y="1227887"/>
                    </a:lnTo>
                    <a:lnTo>
                      <a:pt x="1069953" y="1226298"/>
                    </a:lnTo>
                    <a:lnTo>
                      <a:pt x="1067473" y="1224581"/>
                    </a:lnTo>
                    <a:lnTo>
                      <a:pt x="1065247" y="1222355"/>
                    </a:lnTo>
                    <a:lnTo>
                      <a:pt x="1055264" y="1207285"/>
                    </a:lnTo>
                    <a:lnTo>
                      <a:pt x="1053801" y="1204741"/>
                    </a:lnTo>
                    <a:lnTo>
                      <a:pt x="1053102" y="1203151"/>
                    </a:lnTo>
                    <a:lnTo>
                      <a:pt x="1037968" y="1191833"/>
                    </a:lnTo>
                    <a:lnTo>
                      <a:pt x="1030338" y="1185601"/>
                    </a:lnTo>
                    <a:lnTo>
                      <a:pt x="1027794" y="1179242"/>
                    </a:lnTo>
                    <a:lnTo>
                      <a:pt x="1034470" y="1170213"/>
                    </a:lnTo>
                    <a:lnTo>
                      <a:pt x="1034788" y="1166271"/>
                    </a:lnTo>
                    <a:lnTo>
                      <a:pt x="1033644" y="1142933"/>
                    </a:lnTo>
                    <a:lnTo>
                      <a:pt x="1033516" y="1139754"/>
                    </a:lnTo>
                    <a:lnTo>
                      <a:pt x="1033389" y="1137783"/>
                    </a:lnTo>
                    <a:lnTo>
                      <a:pt x="1032945" y="1133650"/>
                    </a:lnTo>
                    <a:lnTo>
                      <a:pt x="1031800" y="1128880"/>
                    </a:lnTo>
                    <a:lnTo>
                      <a:pt x="1029511" y="1122458"/>
                    </a:lnTo>
                    <a:lnTo>
                      <a:pt x="1026331" y="1116481"/>
                    </a:lnTo>
                    <a:lnTo>
                      <a:pt x="1024805" y="1115209"/>
                    </a:lnTo>
                    <a:lnTo>
                      <a:pt x="1022961" y="1114700"/>
                    </a:lnTo>
                    <a:lnTo>
                      <a:pt x="1020226" y="1114891"/>
                    </a:lnTo>
                    <a:lnTo>
                      <a:pt x="1018192" y="1115654"/>
                    </a:lnTo>
                    <a:lnTo>
                      <a:pt x="1015839" y="1117434"/>
                    </a:lnTo>
                    <a:lnTo>
                      <a:pt x="1013169" y="1119851"/>
                    </a:lnTo>
                    <a:lnTo>
                      <a:pt x="1009416" y="1121123"/>
                    </a:lnTo>
                    <a:lnTo>
                      <a:pt x="1004584" y="1121568"/>
                    </a:lnTo>
                    <a:lnTo>
                      <a:pt x="1000133" y="1121822"/>
                    </a:lnTo>
                    <a:lnTo>
                      <a:pt x="996318" y="1120868"/>
                    </a:lnTo>
                    <a:lnTo>
                      <a:pt x="992566" y="1118325"/>
                    </a:lnTo>
                    <a:lnTo>
                      <a:pt x="989196" y="1115654"/>
                    </a:lnTo>
                    <a:lnTo>
                      <a:pt x="986143" y="1111966"/>
                    </a:lnTo>
                    <a:lnTo>
                      <a:pt x="978449" y="1102555"/>
                    </a:lnTo>
                    <a:lnTo>
                      <a:pt x="974888" y="1097595"/>
                    </a:lnTo>
                    <a:lnTo>
                      <a:pt x="973045" y="1093589"/>
                    </a:lnTo>
                    <a:lnTo>
                      <a:pt x="970946" y="1089583"/>
                    </a:lnTo>
                    <a:lnTo>
                      <a:pt x="968148" y="1086213"/>
                    </a:lnTo>
                    <a:lnTo>
                      <a:pt x="961153" y="1082779"/>
                    </a:lnTo>
                    <a:lnTo>
                      <a:pt x="959245" y="1082079"/>
                    </a:lnTo>
                    <a:lnTo>
                      <a:pt x="956575" y="1081762"/>
                    </a:lnTo>
                    <a:lnTo>
                      <a:pt x="947164" y="1081062"/>
                    </a:lnTo>
                    <a:lnTo>
                      <a:pt x="944302" y="1081634"/>
                    </a:lnTo>
                    <a:lnTo>
                      <a:pt x="942077" y="1082715"/>
                    </a:lnTo>
                    <a:lnTo>
                      <a:pt x="938770" y="1083161"/>
                    </a:lnTo>
                    <a:lnTo>
                      <a:pt x="936672" y="1083415"/>
                    </a:lnTo>
                    <a:lnTo>
                      <a:pt x="928596" y="1083860"/>
                    </a:lnTo>
                    <a:lnTo>
                      <a:pt x="926053" y="1083478"/>
                    </a:lnTo>
                    <a:lnTo>
                      <a:pt x="923063" y="1082652"/>
                    </a:lnTo>
                    <a:lnTo>
                      <a:pt x="898519" y="1070443"/>
                    </a:lnTo>
                    <a:lnTo>
                      <a:pt x="893559" y="1066437"/>
                    </a:lnTo>
                    <a:lnTo>
                      <a:pt x="891269" y="1064465"/>
                    </a:lnTo>
                    <a:lnTo>
                      <a:pt x="889172" y="1062113"/>
                    </a:lnTo>
                    <a:lnTo>
                      <a:pt x="887708" y="1060078"/>
                    </a:lnTo>
                    <a:lnTo>
                      <a:pt x="887454" y="1058997"/>
                    </a:lnTo>
                    <a:lnTo>
                      <a:pt x="887708" y="1055499"/>
                    </a:lnTo>
                    <a:lnTo>
                      <a:pt x="867042" y="1020463"/>
                    </a:lnTo>
                    <a:lnTo>
                      <a:pt x="866788" y="1019890"/>
                    </a:lnTo>
                    <a:lnTo>
                      <a:pt x="865707" y="1016902"/>
                    </a:lnTo>
                    <a:lnTo>
                      <a:pt x="865135" y="1014485"/>
                    </a:lnTo>
                    <a:lnTo>
                      <a:pt x="865453" y="1010098"/>
                    </a:lnTo>
                    <a:lnTo>
                      <a:pt x="865770" y="1007935"/>
                    </a:lnTo>
                    <a:lnTo>
                      <a:pt x="866280" y="1006410"/>
                    </a:lnTo>
                    <a:lnTo>
                      <a:pt x="868950" y="999796"/>
                    </a:lnTo>
                    <a:lnTo>
                      <a:pt x="869714" y="997825"/>
                    </a:lnTo>
                    <a:lnTo>
                      <a:pt x="870794" y="996553"/>
                    </a:lnTo>
                    <a:lnTo>
                      <a:pt x="880396" y="988732"/>
                    </a:lnTo>
                    <a:lnTo>
                      <a:pt x="862401" y="959481"/>
                    </a:lnTo>
                    <a:lnTo>
                      <a:pt x="859094" y="953695"/>
                    </a:lnTo>
                    <a:lnTo>
                      <a:pt x="858521" y="952550"/>
                    </a:lnTo>
                    <a:lnTo>
                      <a:pt x="858331" y="952105"/>
                    </a:lnTo>
                    <a:lnTo>
                      <a:pt x="857059" y="947717"/>
                    </a:lnTo>
                    <a:lnTo>
                      <a:pt x="855406" y="941803"/>
                    </a:lnTo>
                    <a:lnTo>
                      <a:pt x="854261" y="937416"/>
                    </a:lnTo>
                    <a:lnTo>
                      <a:pt x="852036" y="926797"/>
                    </a:lnTo>
                    <a:lnTo>
                      <a:pt x="851909" y="924508"/>
                    </a:lnTo>
                    <a:lnTo>
                      <a:pt x="851909" y="923745"/>
                    </a:lnTo>
                    <a:lnTo>
                      <a:pt x="852353" y="920120"/>
                    </a:lnTo>
                    <a:lnTo>
                      <a:pt x="852480" y="919230"/>
                    </a:lnTo>
                    <a:lnTo>
                      <a:pt x="853498" y="911091"/>
                    </a:lnTo>
                    <a:lnTo>
                      <a:pt x="853689" y="908038"/>
                    </a:lnTo>
                    <a:lnTo>
                      <a:pt x="851272" y="883748"/>
                    </a:lnTo>
                    <a:lnTo>
                      <a:pt x="850573" y="880123"/>
                    </a:lnTo>
                    <a:lnTo>
                      <a:pt x="849175" y="877961"/>
                    </a:lnTo>
                    <a:lnTo>
                      <a:pt x="845995" y="875990"/>
                    </a:lnTo>
                    <a:lnTo>
                      <a:pt x="843896" y="875163"/>
                    </a:lnTo>
                    <a:lnTo>
                      <a:pt x="840017" y="872683"/>
                    </a:lnTo>
                    <a:lnTo>
                      <a:pt x="836393" y="869949"/>
                    </a:lnTo>
                    <a:lnTo>
                      <a:pt x="831370" y="865243"/>
                    </a:lnTo>
                    <a:lnTo>
                      <a:pt x="829017" y="863018"/>
                    </a:lnTo>
                    <a:lnTo>
                      <a:pt x="828253" y="862191"/>
                    </a:lnTo>
                    <a:lnTo>
                      <a:pt x="826791" y="860665"/>
                    </a:lnTo>
                    <a:lnTo>
                      <a:pt x="825583" y="858757"/>
                    </a:lnTo>
                    <a:lnTo>
                      <a:pt x="825519" y="858630"/>
                    </a:lnTo>
                    <a:lnTo>
                      <a:pt x="824820" y="857358"/>
                    </a:lnTo>
                    <a:lnTo>
                      <a:pt x="824502" y="855578"/>
                    </a:lnTo>
                    <a:lnTo>
                      <a:pt x="824565" y="853161"/>
                    </a:lnTo>
                    <a:lnTo>
                      <a:pt x="824565" y="852589"/>
                    </a:lnTo>
                    <a:lnTo>
                      <a:pt x="825519" y="849855"/>
                    </a:lnTo>
                    <a:lnTo>
                      <a:pt x="826028" y="848774"/>
                    </a:lnTo>
                    <a:lnTo>
                      <a:pt x="826473" y="847820"/>
                    </a:lnTo>
                    <a:lnTo>
                      <a:pt x="827745" y="845658"/>
                    </a:lnTo>
                    <a:lnTo>
                      <a:pt x="828890" y="844068"/>
                    </a:lnTo>
                    <a:lnTo>
                      <a:pt x="829334" y="843496"/>
                    </a:lnTo>
                    <a:lnTo>
                      <a:pt x="830225" y="842352"/>
                    </a:lnTo>
                    <a:lnTo>
                      <a:pt x="831941" y="840380"/>
                    </a:lnTo>
                    <a:lnTo>
                      <a:pt x="833150" y="838981"/>
                    </a:lnTo>
                    <a:lnTo>
                      <a:pt x="835629" y="836628"/>
                    </a:lnTo>
                    <a:lnTo>
                      <a:pt x="836583" y="835802"/>
                    </a:lnTo>
                    <a:lnTo>
                      <a:pt x="836966" y="835484"/>
                    </a:lnTo>
                    <a:lnTo>
                      <a:pt x="837601" y="834975"/>
                    </a:lnTo>
                    <a:lnTo>
                      <a:pt x="839190" y="833894"/>
                    </a:lnTo>
                    <a:lnTo>
                      <a:pt x="840590" y="833004"/>
                    </a:lnTo>
                    <a:lnTo>
                      <a:pt x="842942" y="831478"/>
                    </a:lnTo>
                    <a:lnTo>
                      <a:pt x="845104" y="830015"/>
                    </a:lnTo>
                    <a:lnTo>
                      <a:pt x="846440" y="828871"/>
                    </a:lnTo>
                    <a:lnTo>
                      <a:pt x="846885" y="828362"/>
                    </a:lnTo>
                    <a:lnTo>
                      <a:pt x="847584" y="827281"/>
                    </a:lnTo>
                    <a:lnTo>
                      <a:pt x="848221" y="825501"/>
                    </a:lnTo>
                    <a:lnTo>
                      <a:pt x="848729" y="822957"/>
                    </a:lnTo>
                    <a:lnTo>
                      <a:pt x="848792" y="821876"/>
                    </a:lnTo>
                    <a:lnTo>
                      <a:pt x="849048" y="817743"/>
                    </a:lnTo>
                    <a:lnTo>
                      <a:pt x="849238" y="813419"/>
                    </a:lnTo>
                    <a:lnTo>
                      <a:pt x="848919" y="808777"/>
                    </a:lnTo>
                    <a:lnTo>
                      <a:pt x="848919" y="808586"/>
                    </a:lnTo>
                    <a:lnTo>
                      <a:pt x="847966" y="803880"/>
                    </a:lnTo>
                    <a:lnTo>
                      <a:pt x="845486" y="792053"/>
                    </a:lnTo>
                    <a:lnTo>
                      <a:pt x="842942" y="787157"/>
                    </a:lnTo>
                    <a:lnTo>
                      <a:pt x="838364" y="779399"/>
                    </a:lnTo>
                    <a:lnTo>
                      <a:pt x="836075" y="782833"/>
                    </a:lnTo>
                    <a:lnTo>
                      <a:pt x="836774" y="784486"/>
                    </a:lnTo>
                    <a:lnTo>
                      <a:pt x="837156" y="787348"/>
                    </a:lnTo>
                    <a:lnTo>
                      <a:pt x="836583" y="787220"/>
                    </a:lnTo>
                    <a:lnTo>
                      <a:pt x="832578" y="786203"/>
                    </a:lnTo>
                    <a:lnTo>
                      <a:pt x="828699" y="785186"/>
                    </a:lnTo>
                    <a:lnTo>
                      <a:pt x="825837" y="783723"/>
                    </a:lnTo>
                    <a:lnTo>
                      <a:pt x="823421" y="782388"/>
                    </a:lnTo>
                    <a:lnTo>
                      <a:pt x="822149" y="781434"/>
                    </a:lnTo>
                    <a:lnTo>
                      <a:pt x="821259" y="780544"/>
                    </a:lnTo>
                    <a:lnTo>
                      <a:pt x="816363" y="773422"/>
                    </a:lnTo>
                    <a:lnTo>
                      <a:pt x="815155" y="771514"/>
                    </a:lnTo>
                    <a:lnTo>
                      <a:pt x="814582" y="769988"/>
                    </a:lnTo>
                    <a:lnTo>
                      <a:pt x="814709" y="768780"/>
                    </a:lnTo>
                    <a:lnTo>
                      <a:pt x="825583" y="764710"/>
                    </a:lnTo>
                    <a:lnTo>
                      <a:pt x="816871" y="756952"/>
                    </a:lnTo>
                    <a:lnTo>
                      <a:pt x="816490" y="756635"/>
                    </a:lnTo>
                    <a:lnTo>
                      <a:pt x="813437" y="753773"/>
                    </a:lnTo>
                    <a:lnTo>
                      <a:pt x="811594" y="750975"/>
                    </a:lnTo>
                    <a:lnTo>
                      <a:pt x="810003" y="746651"/>
                    </a:lnTo>
                    <a:lnTo>
                      <a:pt x="807906" y="742009"/>
                    </a:lnTo>
                    <a:lnTo>
                      <a:pt x="805871" y="739275"/>
                    </a:lnTo>
                    <a:lnTo>
                      <a:pt x="803708" y="737049"/>
                    </a:lnTo>
                    <a:lnTo>
                      <a:pt x="803327" y="736731"/>
                    </a:lnTo>
                    <a:lnTo>
                      <a:pt x="800402" y="734251"/>
                    </a:lnTo>
                    <a:lnTo>
                      <a:pt x="796586" y="732344"/>
                    </a:lnTo>
                    <a:lnTo>
                      <a:pt x="791436" y="730945"/>
                    </a:lnTo>
                    <a:lnTo>
                      <a:pt x="788575" y="730945"/>
                    </a:lnTo>
                    <a:lnTo>
                      <a:pt x="786857" y="730881"/>
                    </a:lnTo>
                    <a:lnTo>
                      <a:pt x="781643" y="731962"/>
                    </a:lnTo>
                    <a:lnTo>
                      <a:pt x="771024" y="732852"/>
                    </a:lnTo>
                    <a:lnTo>
                      <a:pt x="766255" y="733107"/>
                    </a:lnTo>
                    <a:lnTo>
                      <a:pt x="761995" y="732026"/>
                    </a:lnTo>
                    <a:lnTo>
                      <a:pt x="759578" y="729419"/>
                    </a:lnTo>
                    <a:lnTo>
                      <a:pt x="759134" y="727765"/>
                    </a:lnTo>
                    <a:lnTo>
                      <a:pt x="758942" y="727066"/>
                    </a:lnTo>
                    <a:lnTo>
                      <a:pt x="758815" y="726494"/>
                    </a:lnTo>
                    <a:lnTo>
                      <a:pt x="758751" y="725604"/>
                    </a:lnTo>
                    <a:lnTo>
                      <a:pt x="759197" y="723123"/>
                    </a:lnTo>
                    <a:lnTo>
                      <a:pt x="760787" y="719626"/>
                    </a:lnTo>
                    <a:lnTo>
                      <a:pt x="763139" y="716065"/>
                    </a:lnTo>
                    <a:lnTo>
                      <a:pt x="764856" y="712949"/>
                    </a:lnTo>
                    <a:lnTo>
                      <a:pt x="765746" y="708816"/>
                    </a:lnTo>
                    <a:lnTo>
                      <a:pt x="765746" y="705764"/>
                    </a:lnTo>
                    <a:lnTo>
                      <a:pt x="764157" y="702266"/>
                    </a:lnTo>
                    <a:lnTo>
                      <a:pt x="761358" y="699151"/>
                    </a:lnTo>
                    <a:lnTo>
                      <a:pt x="758497" y="696035"/>
                    </a:lnTo>
                    <a:lnTo>
                      <a:pt x="756526" y="693936"/>
                    </a:lnTo>
                    <a:lnTo>
                      <a:pt x="756144" y="693491"/>
                    </a:lnTo>
                    <a:lnTo>
                      <a:pt x="755636" y="692983"/>
                    </a:lnTo>
                    <a:lnTo>
                      <a:pt x="753601" y="690121"/>
                    </a:lnTo>
                    <a:lnTo>
                      <a:pt x="751502" y="687069"/>
                    </a:lnTo>
                    <a:lnTo>
                      <a:pt x="750740" y="684652"/>
                    </a:lnTo>
                    <a:lnTo>
                      <a:pt x="750994" y="681283"/>
                    </a:lnTo>
                    <a:lnTo>
                      <a:pt x="751693" y="677213"/>
                    </a:lnTo>
                    <a:lnTo>
                      <a:pt x="753792" y="672889"/>
                    </a:lnTo>
                    <a:lnTo>
                      <a:pt x="756717" y="670790"/>
                    </a:lnTo>
                    <a:lnTo>
                      <a:pt x="760850" y="670091"/>
                    </a:lnTo>
                    <a:lnTo>
                      <a:pt x="765110" y="669964"/>
                    </a:lnTo>
                    <a:lnTo>
                      <a:pt x="768226" y="670154"/>
                    </a:lnTo>
                    <a:lnTo>
                      <a:pt x="771978" y="671362"/>
                    </a:lnTo>
                    <a:lnTo>
                      <a:pt x="773949" y="672571"/>
                    </a:lnTo>
                    <a:lnTo>
                      <a:pt x="776302" y="673970"/>
                    </a:lnTo>
                    <a:lnTo>
                      <a:pt x="779227" y="677530"/>
                    </a:lnTo>
                    <a:lnTo>
                      <a:pt x="780117" y="680837"/>
                    </a:lnTo>
                    <a:lnTo>
                      <a:pt x="780753" y="684207"/>
                    </a:lnTo>
                    <a:lnTo>
                      <a:pt x="781961" y="687450"/>
                    </a:lnTo>
                    <a:lnTo>
                      <a:pt x="784123" y="690693"/>
                    </a:lnTo>
                    <a:lnTo>
                      <a:pt x="786603" y="693110"/>
                    </a:lnTo>
                    <a:lnTo>
                      <a:pt x="789465" y="694954"/>
                    </a:lnTo>
                    <a:lnTo>
                      <a:pt x="792962" y="696353"/>
                    </a:lnTo>
                    <a:lnTo>
                      <a:pt x="796523" y="696861"/>
                    </a:lnTo>
                    <a:lnTo>
                      <a:pt x="801228" y="696480"/>
                    </a:lnTo>
                    <a:lnTo>
                      <a:pt x="804599" y="695335"/>
                    </a:lnTo>
                    <a:lnTo>
                      <a:pt x="806698" y="694381"/>
                    </a:lnTo>
                    <a:lnTo>
                      <a:pt x="807015" y="694191"/>
                    </a:lnTo>
                    <a:lnTo>
                      <a:pt x="807460" y="693873"/>
                    </a:lnTo>
                    <a:lnTo>
                      <a:pt x="809368" y="692220"/>
                    </a:lnTo>
                    <a:lnTo>
                      <a:pt x="811085" y="690185"/>
                    </a:lnTo>
                    <a:lnTo>
                      <a:pt x="813374" y="686815"/>
                    </a:lnTo>
                    <a:lnTo>
                      <a:pt x="814328" y="683317"/>
                    </a:lnTo>
                    <a:lnTo>
                      <a:pt x="814201" y="678611"/>
                    </a:lnTo>
                    <a:lnTo>
                      <a:pt x="813056" y="673461"/>
                    </a:lnTo>
                    <a:lnTo>
                      <a:pt x="811085" y="669010"/>
                    </a:lnTo>
                    <a:lnTo>
                      <a:pt x="810386" y="667547"/>
                    </a:lnTo>
                    <a:lnTo>
                      <a:pt x="808668" y="663732"/>
                    </a:lnTo>
                    <a:lnTo>
                      <a:pt x="805871" y="658645"/>
                    </a:lnTo>
                    <a:lnTo>
                      <a:pt x="803137" y="654003"/>
                    </a:lnTo>
                    <a:lnTo>
                      <a:pt x="800211" y="649679"/>
                    </a:lnTo>
                    <a:lnTo>
                      <a:pt x="797858" y="646945"/>
                    </a:lnTo>
                    <a:lnTo>
                      <a:pt x="781961" y="629966"/>
                    </a:lnTo>
                    <a:lnTo>
                      <a:pt x="781770" y="629776"/>
                    </a:lnTo>
                    <a:lnTo>
                      <a:pt x="779545" y="627041"/>
                    </a:lnTo>
                    <a:lnTo>
                      <a:pt x="777255" y="623671"/>
                    </a:lnTo>
                    <a:lnTo>
                      <a:pt x="775348" y="620556"/>
                    </a:lnTo>
                    <a:lnTo>
                      <a:pt x="774013" y="617185"/>
                    </a:lnTo>
                    <a:lnTo>
                      <a:pt x="773886" y="613052"/>
                    </a:lnTo>
                    <a:lnTo>
                      <a:pt x="774775" y="609173"/>
                    </a:lnTo>
                    <a:lnTo>
                      <a:pt x="776747" y="605676"/>
                    </a:lnTo>
                    <a:lnTo>
                      <a:pt x="779418" y="603259"/>
                    </a:lnTo>
                    <a:lnTo>
                      <a:pt x="785395" y="601352"/>
                    </a:lnTo>
                    <a:lnTo>
                      <a:pt x="789719" y="600207"/>
                    </a:lnTo>
                    <a:lnTo>
                      <a:pt x="796713" y="598363"/>
                    </a:lnTo>
                    <a:lnTo>
                      <a:pt x="798050" y="596964"/>
                    </a:lnTo>
                    <a:lnTo>
                      <a:pt x="799448" y="595247"/>
                    </a:lnTo>
                    <a:lnTo>
                      <a:pt x="800084" y="594293"/>
                    </a:lnTo>
                    <a:lnTo>
                      <a:pt x="801228" y="592004"/>
                    </a:lnTo>
                    <a:lnTo>
                      <a:pt x="801610" y="590415"/>
                    </a:lnTo>
                    <a:lnTo>
                      <a:pt x="798367" y="574454"/>
                    </a:lnTo>
                    <a:lnTo>
                      <a:pt x="797986" y="573818"/>
                    </a:lnTo>
                    <a:lnTo>
                      <a:pt x="797413" y="573246"/>
                    </a:lnTo>
                    <a:lnTo>
                      <a:pt x="793280" y="571592"/>
                    </a:lnTo>
                    <a:lnTo>
                      <a:pt x="791881" y="571338"/>
                    </a:lnTo>
                    <a:lnTo>
                      <a:pt x="790801" y="571211"/>
                    </a:lnTo>
                    <a:lnTo>
                      <a:pt x="786667" y="571020"/>
                    </a:lnTo>
                    <a:lnTo>
                      <a:pt x="785331" y="570957"/>
                    </a:lnTo>
                    <a:lnTo>
                      <a:pt x="783806" y="571275"/>
                    </a:lnTo>
                    <a:lnTo>
                      <a:pt x="782534" y="571783"/>
                    </a:lnTo>
                    <a:lnTo>
                      <a:pt x="781326" y="572546"/>
                    </a:lnTo>
                    <a:lnTo>
                      <a:pt x="780117" y="573373"/>
                    </a:lnTo>
                    <a:lnTo>
                      <a:pt x="778464" y="574581"/>
                    </a:lnTo>
                    <a:lnTo>
                      <a:pt x="776366" y="575853"/>
                    </a:lnTo>
                    <a:lnTo>
                      <a:pt x="776111" y="575980"/>
                    </a:lnTo>
                    <a:lnTo>
                      <a:pt x="774904" y="576489"/>
                    </a:lnTo>
                    <a:lnTo>
                      <a:pt x="770388" y="578142"/>
                    </a:lnTo>
                    <a:lnTo>
                      <a:pt x="768926" y="578587"/>
                    </a:lnTo>
                    <a:lnTo>
                      <a:pt x="767718" y="578842"/>
                    </a:lnTo>
                    <a:lnTo>
                      <a:pt x="764411" y="579287"/>
                    </a:lnTo>
                    <a:lnTo>
                      <a:pt x="761931" y="579604"/>
                    </a:lnTo>
                    <a:lnTo>
                      <a:pt x="760850" y="579668"/>
                    </a:lnTo>
                    <a:lnTo>
                      <a:pt x="747433" y="579923"/>
                    </a:lnTo>
                    <a:lnTo>
                      <a:pt x="742027" y="579796"/>
                    </a:lnTo>
                    <a:lnTo>
                      <a:pt x="740184" y="579732"/>
                    </a:lnTo>
                    <a:lnTo>
                      <a:pt x="737131" y="579541"/>
                    </a:lnTo>
                    <a:lnTo>
                      <a:pt x="735415" y="579350"/>
                    </a:lnTo>
                    <a:lnTo>
                      <a:pt x="731854" y="578969"/>
                    </a:lnTo>
                    <a:lnTo>
                      <a:pt x="717419" y="576997"/>
                    </a:lnTo>
                    <a:lnTo>
                      <a:pt x="714558" y="575980"/>
                    </a:lnTo>
                    <a:lnTo>
                      <a:pt x="712014" y="574009"/>
                    </a:lnTo>
                    <a:lnTo>
                      <a:pt x="711760" y="573182"/>
                    </a:lnTo>
                    <a:lnTo>
                      <a:pt x="710933" y="564343"/>
                    </a:lnTo>
                    <a:lnTo>
                      <a:pt x="710870" y="563199"/>
                    </a:lnTo>
                    <a:lnTo>
                      <a:pt x="710806" y="561355"/>
                    </a:lnTo>
                    <a:lnTo>
                      <a:pt x="710806" y="554424"/>
                    </a:lnTo>
                    <a:lnTo>
                      <a:pt x="710806" y="552007"/>
                    </a:lnTo>
                    <a:lnTo>
                      <a:pt x="710870" y="550990"/>
                    </a:lnTo>
                    <a:lnTo>
                      <a:pt x="710933" y="550609"/>
                    </a:lnTo>
                    <a:lnTo>
                      <a:pt x="713096" y="543423"/>
                    </a:lnTo>
                    <a:lnTo>
                      <a:pt x="716974" y="538971"/>
                    </a:lnTo>
                    <a:lnTo>
                      <a:pt x="718182" y="537191"/>
                    </a:lnTo>
                    <a:lnTo>
                      <a:pt x="719391" y="535093"/>
                    </a:lnTo>
                    <a:lnTo>
                      <a:pt x="723206" y="527907"/>
                    </a:lnTo>
                    <a:lnTo>
                      <a:pt x="724732" y="524474"/>
                    </a:lnTo>
                    <a:lnTo>
                      <a:pt x="740819" y="484604"/>
                    </a:lnTo>
                    <a:lnTo>
                      <a:pt x="741392" y="481361"/>
                    </a:lnTo>
                    <a:lnTo>
                      <a:pt x="741519" y="477927"/>
                    </a:lnTo>
                    <a:lnTo>
                      <a:pt x="741456" y="475447"/>
                    </a:lnTo>
                    <a:lnTo>
                      <a:pt x="741138" y="474556"/>
                    </a:lnTo>
                    <a:lnTo>
                      <a:pt x="740502" y="472712"/>
                    </a:lnTo>
                    <a:lnTo>
                      <a:pt x="739739" y="470169"/>
                    </a:lnTo>
                    <a:lnTo>
                      <a:pt x="739230" y="468388"/>
                    </a:lnTo>
                    <a:lnTo>
                      <a:pt x="738849" y="467244"/>
                    </a:lnTo>
                    <a:lnTo>
                      <a:pt x="735351" y="461458"/>
                    </a:lnTo>
                    <a:lnTo>
                      <a:pt x="728865" y="451347"/>
                    </a:lnTo>
                    <a:lnTo>
                      <a:pt x="726894" y="448867"/>
                    </a:lnTo>
                    <a:lnTo>
                      <a:pt x="724795" y="446832"/>
                    </a:lnTo>
                    <a:lnTo>
                      <a:pt x="722825" y="445052"/>
                    </a:lnTo>
                    <a:lnTo>
                      <a:pt x="719264" y="442635"/>
                    </a:lnTo>
                    <a:lnTo>
                      <a:pt x="716211" y="441045"/>
                    </a:lnTo>
                    <a:lnTo>
                      <a:pt x="712840" y="440155"/>
                    </a:lnTo>
                    <a:lnTo>
                      <a:pt x="710170" y="440092"/>
                    </a:lnTo>
                    <a:lnTo>
                      <a:pt x="700060" y="441681"/>
                    </a:lnTo>
                    <a:lnTo>
                      <a:pt x="698470" y="442000"/>
                    </a:lnTo>
                    <a:lnTo>
                      <a:pt x="673670" y="438629"/>
                    </a:lnTo>
                    <a:lnTo>
                      <a:pt x="634373" y="432970"/>
                    </a:lnTo>
                    <a:lnTo>
                      <a:pt x="628840" y="432080"/>
                    </a:lnTo>
                    <a:lnTo>
                      <a:pt x="624580" y="430363"/>
                    </a:lnTo>
                    <a:lnTo>
                      <a:pt x="615678" y="424703"/>
                    </a:lnTo>
                    <a:lnTo>
                      <a:pt x="612562" y="422223"/>
                    </a:lnTo>
                    <a:lnTo>
                      <a:pt x="610846" y="420379"/>
                    </a:lnTo>
                    <a:lnTo>
                      <a:pt x="609319" y="418726"/>
                    </a:lnTo>
                    <a:lnTo>
                      <a:pt x="608938" y="418154"/>
                    </a:lnTo>
                    <a:lnTo>
                      <a:pt x="606839" y="415102"/>
                    </a:lnTo>
                    <a:lnTo>
                      <a:pt x="605059" y="411668"/>
                    </a:lnTo>
                    <a:lnTo>
                      <a:pt x="603660" y="408361"/>
                    </a:lnTo>
                    <a:lnTo>
                      <a:pt x="602388" y="404991"/>
                    </a:lnTo>
                    <a:lnTo>
                      <a:pt x="600036" y="397933"/>
                    </a:lnTo>
                    <a:lnTo>
                      <a:pt x="598954" y="393927"/>
                    </a:lnTo>
                    <a:lnTo>
                      <a:pt x="597556" y="389603"/>
                    </a:lnTo>
                    <a:lnTo>
                      <a:pt x="595711" y="385279"/>
                    </a:lnTo>
                    <a:lnTo>
                      <a:pt x="592914" y="379238"/>
                    </a:lnTo>
                    <a:lnTo>
                      <a:pt x="589352" y="371544"/>
                    </a:lnTo>
                    <a:lnTo>
                      <a:pt x="587635" y="368301"/>
                    </a:lnTo>
                    <a:lnTo>
                      <a:pt x="586618" y="366902"/>
                    </a:lnTo>
                    <a:lnTo>
                      <a:pt x="580578" y="359652"/>
                    </a:lnTo>
                    <a:lnTo>
                      <a:pt x="571357" y="346591"/>
                    </a:lnTo>
                    <a:lnTo>
                      <a:pt x="564871" y="337950"/>
                    </a:lnTo>
                    <a:lnTo>
                      <a:pt x="555587" y="325678"/>
                    </a:lnTo>
                    <a:lnTo>
                      <a:pt x="549546" y="317805"/>
                    </a:lnTo>
                    <a:lnTo>
                      <a:pt x="546239" y="313901"/>
                    </a:lnTo>
                    <a:lnTo>
                      <a:pt x="543060" y="310785"/>
                    </a:lnTo>
                    <a:lnTo>
                      <a:pt x="539309" y="306932"/>
                    </a:lnTo>
                    <a:lnTo>
                      <a:pt x="532758" y="299371"/>
                    </a:lnTo>
                    <a:lnTo>
                      <a:pt x="530597" y="295810"/>
                    </a:lnTo>
                    <a:lnTo>
                      <a:pt x="529197" y="293292"/>
                    </a:lnTo>
                    <a:lnTo>
                      <a:pt x="521948" y="255908"/>
                    </a:lnTo>
                    <a:lnTo>
                      <a:pt x="527354" y="227312"/>
                    </a:lnTo>
                    <a:lnTo>
                      <a:pt x="529007" y="221876"/>
                    </a:lnTo>
                    <a:lnTo>
                      <a:pt x="534794" y="211841"/>
                    </a:lnTo>
                    <a:lnTo>
                      <a:pt x="546048" y="201350"/>
                    </a:lnTo>
                    <a:lnTo>
                      <a:pt x="553807" y="197286"/>
                    </a:lnTo>
                    <a:lnTo>
                      <a:pt x="569195" y="191258"/>
                    </a:lnTo>
                    <a:lnTo>
                      <a:pt x="581531" y="185306"/>
                    </a:lnTo>
                    <a:lnTo>
                      <a:pt x="584901" y="183055"/>
                    </a:lnTo>
                    <a:lnTo>
                      <a:pt x="598382" y="168036"/>
                    </a:lnTo>
                    <a:lnTo>
                      <a:pt x="607157" y="152317"/>
                    </a:lnTo>
                    <a:lnTo>
                      <a:pt x="607221" y="152208"/>
                    </a:lnTo>
                    <a:lnTo>
                      <a:pt x="610846" y="141945"/>
                    </a:lnTo>
                    <a:lnTo>
                      <a:pt x="610973" y="141621"/>
                    </a:lnTo>
                    <a:lnTo>
                      <a:pt x="610973" y="141475"/>
                    </a:lnTo>
                    <a:lnTo>
                      <a:pt x="577271" y="126214"/>
                    </a:lnTo>
                    <a:lnTo>
                      <a:pt x="557622" y="124770"/>
                    </a:lnTo>
                    <a:lnTo>
                      <a:pt x="549864" y="120999"/>
                    </a:lnTo>
                    <a:lnTo>
                      <a:pt x="542424" y="114920"/>
                    </a:lnTo>
                    <a:lnTo>
                      <a:pt x="542487" y="113877"/>
                    </a:lnTo>
                    <a:lnTo>
                      <a:pt x="542870" y="112211"/>
                    </a:lnTo>
                    <a:lnTo>
                      <a:pt x="543060" y="111423"/>
                    </a:lnTo>
                    <a:lnTo>
                      <a:pt x="543569" y="110806"/>
                    </a:lnTo>
                    <a:lnTo>
                      <a:pt x="544268" y="110431"/>
                    </a:lnTo>
                    <a:lnTo>
                      <a:pt x="544650" y="109763"/>
                    </a:lnTo>
                    <a:lnTo>
                      <a:pt x="544840" y="108810"/>
                    </a:lnTo>
                    <a:lnTo>
                      <a:pt x="544967" y="107410"/>
                    </a:lnTo>
                    <a:lnTo>
                      <a:pt x="545667" y="98019"/>
                    </a:lnTo>
                    <a:lnTo>
                      <a:pt x="545921" y="91049"/>
                    </a:lnTo>
                    <a:lnTo>
                      <a:pt x="541152" y="77797"/>
                    </a:lnTo>
                    <a:lnTo>
                      <a:pt x="540326" y="75610"/>
                    </a:lnTo>
                    <a:lnTo>
                      <a:pt x="539054" y="74223"/>
                    </a:lnTo>
                    <a:lnTo>
                      <a:pt x="519595" y="75006"/>
                    </a:lnTo>
                    <a:lnTo>
                      <a:pt x="507323" y="82656"/>
                    </a:lnTo>
                    <a:lnTo>
                      <a:pt x="503063" y="95558"/>
                    </a:lnTo>
                    <a:lnTo>
                      <a:pt x="501791" y="103837"/>
                    </a:lnTo>
                    <a:lnTo>
                      <a:pt x="500901" y="109426"/>
                    </a:lnTo>
                    <a:lnTo>
                      <a:pt x="498040" y="112173"/>
                    </a:lnTo>
                    <a:lnTo>
                      <a:pt x="481824" y="107862"/>
                    </a:lnTo>
                    <a:lnTo>
                      <a:pt x="477374" y="107194"/>
                    </a:lnTo>
                    <a:lnTo>
                      <a:pt x="474894" y="107474"/>
                    </a:lnTo>
                    <a:lnTo>
                      <a:pt x="462430" y="110170"/>
                    </a:lnTo>
                    <a:lnTo>
                      <a:pt x="462048" y="110278"/>
                    </a:lnTo>
                    <a:lnTo>
                      <a:pt x="458678" y="112542"/>
                    </a:lnTo>
                    <a:lnTo>
                      <a:pt x="457406" y="114215"/>
                    </a:lnTo>
                    <a:lnTo>
                      <a:pt x="456898" y="114965"/>
                    </a:lnTo>
                    <a:lnTo>
                      <a:pt x="456644" y="115683"/>
                    </a:lnTo>
                    <a:lnTo>
                      <a:pt x="456517" y="116720"/>
                    </a:lnTo>
                    <a:lnTo>
                      <a:pt x="455944" y="117305"/>
                    </a:lnTo>
                    <a:lnTo>
                      <a:pt x="455309" y="117833"/>
                    </a:lnTo>
                    <a:lnTo>
                      <a:pt x="453337" y="118920"/>
                    </a:lnTo>
                    <a:lnTo>
                      <a:pt x="452701" y="119244"/>
                    </a:lnTo>
                    <a:lnTo>
                      <a:pt x="446533" y="121038"/>
                    </a:lnTo>
                    <a:lnTo>
                      <a:pt x="439347" y="122563"/>
                    </a:lnTo>
                    <a:lnTo>
                      <a:pt x="432290" y="123276"/>
                    </a:lnTo>
                    <a:lnTo>
                      <a:pt x="423069" y="123085"/>
                    </a:lnTo>
                    <a:lnTo>
                      <a:pt x="409779" y="125006"/>
                    </a:lnTo>
                    <a:lnTo>
                      <a:pt x="403166" y="109858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igura a mano libera: forma 23">
                <a:extLst>
                  <a:ext uri="{FF2B5EF4-FFF2-40B4-BE49-F238E27FC236}">
                    <a16:creationId xmlns:a16="http://schemas.microsoft.com/office/drawing/2014/main" id="{CAC5E13C-3C37-E84A-8564-F574A6440A0B}"/>
                  </a:ext>
                </a:extLst>
              </p:cNvPr>
              <p:cNvSpPr/>
              <p:nvPr/>
            </p:nvSpPr>
            <p:spPr>
              <a:xfrm>
                <a:off x="6498053" y="3587669"/>
                <a:ext cx="2375025" cy="2117491"/>
              </a:xfrm>
              <a:custGeom>
                <a:avLst/>
                <a:gdLst/>
                <a:ahLst/>
                <a:cxnLst/>
                <a:rect l="0" t="0" r="0" b="0"/>
                <a:pathLst>
                  <a:path w="2375023" h="2117490">
                    <a:moveTo>
                      <a:pt x="636980" y="4721"/>
                    </a:moveTo>
                    <a:lnTo>
                      <a:pt x="636344" y="4531"/>
                    </a:lnTo>
                    <a:lnTo>
                      <a:pt x="634373" y="4149"/>
                    </a:lnTo>
                    <a:lnTo>
                      <a:pt x="633992" y="4085"/>
                    </a:lnTo>
                    <a:lnTo>
                      <a:pt x="630558" y="3577"/>
                    </a:lnTo>
                    <a:lnTo>
                      <a:pt x="619238" y="5612"/>
                    </a:lnTo>
                    <a:lnTo>
                      <a:pt x="618921" y="5675"/>
                    </a:lnTo>
                    <a:lnTo>
                      <a:pt x="617013" y="6311"/>
                    </a:lnTo>
                    <a:lnTo>
                      <a:pt x="616250" y="6565"/>
                    </a:lnTo>
                    <a:lnTo>
                      <a:pt x="615359" y="6883"/>
                    </a:lnTo>
                    <a:lnTo>
                      <a:pt x="614851" y="7138"/>
                    </a:lnTo>
                    <a:lnTo>
                      <a:pt x="614151" y="7456"/>
                    </a:lnTo>
                    <a:lnTo>
                      <a:pt x="615105" y="9490"/>
                    </a:lnTo>
                    <a:lnTo>
                      <a:pt x="615805" y="11080"/>
                    </a:lnTo>
                    <a:lnTo>
                      <a:pt x="615932" y="11271"/>
                    </a:lnTo>
                    <a:lnTo>
                      <a:pt x="601625" y="18075"/>
                    </a:lnTo>
                    <a:lnTo>
                      <a:pt x="594884" y="17821"/>
                    </a:lnTo>
                    <a:lnTo>
                      <a:pt x="574091" y="15977"/>
                    </a:lnTo>
                    <a:lnTo>
                      <a:pt x="573773" y="15977"/>
                    </a:lnTo>
                    <a:lnTo>
                      <a:pt x="573519" y="16040"/>
                    </a:lnTo>
                    <a:lnTo>
                      <a:pt x="571102" y="16803"/>
                    </a:lnTo>
                    <a:lnTo>
                      <a:pt x="569704" y="17248"/>
                    </a:lnTo>
                    <a:lnTo>
                      <a:pt x="546494" y="26150"/>
                    </a:lnTo>
                    <a:lnTo>
                      <a:pt x="546048" y="26341"/>
                    </a:lnTo>
                    <a:lnTo>
                      <a:pt x="545667" y="26596"/>
                    </a:lnTo>
                    <a:lnTo>
                      <a:pt x="540517" y="30284"/>
                    </a:lnTo>
                    <a:lnTo>
                      <a:pt x="540261" y="30474"/>
                    </a:lnTo>
                    <a:lnTo>
                      <a:pt x="539372" y="31174"/>
                    </a:lnTo>
                    <a:lnTo>
                      <a:pt x="539118" y="31428"/>
                    </a:lnTo>
                    <a:lnTo>
                      <a:pt x="538672" y="31810"/>
                    </a:lnTo>
                    <a:lnTo>
                      <a:pt x="538672" y="31874"/>
                    </a:lnTo>
                    <a:lnTo>
                      <a:pt x="541979" y="33718"/>
                    </a:lnTo>
                    <a:lnTo>
                      <a:pt x="544522" y="45481"/>
                    </a:lnTo>
                    <a:lnTo>
                      <a:pt x="525700" y="62078"/>
                    </a:lnTo>
                    <a:lnTo>
                      <a:pt x="506687" y="95907"/>
                    </a:lnTo>
                    <a:lnTo>
                      <a:pt x="503953" y="99086"/>
                    </a:lnTo>
                    <a:lnTo>
                      <a:pt x="493270" y="102965"/>
                    </a:lnTo>
                    <a:lnTo>
                      <a:pt x="492443" y="103219"/>
                    </a:lnTo>
                    <a:lnTo>
                      <a:pt x="491553" y="103410"/>
                    </a:lnTo>
                    <a:lnTo>
                      <a:pt x="478136" y="106145"/>
                    </a:lnTo>
                    <a:lnTo>
                      <a:pt x="476801" y="106399"/>
                    </a:lnTo>
                    <a:lnTo>
                      <a:pt x="473622" y="107035"/>
                    </a:lnTo>
                    <a:lnTo>
                      <a:pt x="473112" y="107099"/>
                    </a:lnTo>
                    <a:lnTo>
                      <a:pt x="472922" y="107035"/>
                    </a:lnTo>
                    <a:lnTo>
                      <a:pt x="472222" y="106653"/>
                    </a:lnTo>
                    <a:lnTo>
                      <a:pt x="466436" y="103092"/>
                    </a:lnTo>
                    <a:lnTo>
                      <a:pt x="457788" y="94317"/>
                    </a:lnTo>
                    <a:lnTo>
                      <a:pt x="443099" y="86623"/>
                    </a:lnTo>
                    <a:lnTo>
                      <a:pt x="441700" y="85987"/>
                    </a:lnTo>
                    <a:lnTo>
                      <a:pt x="441446" y="85987"/>
                    </a:lnTo>
                    <a:lnTo>
                      <a:pt x="440683" y="85987"/>
                    </a:lnTo>
                    <a:lnTo>
                      <a:pt x="438330" y="85987"/>
                    </a:lnTo>
                    <a:lnTo>
                      <a:pt x="437249" y="85924"/>
                    </a:lnTo>
                    <a:lnTo>
                      <a:pt x="437122" y="85669"/>
                    </a:lnTo>
                    <a:lnTo>
                      <a:pt x="437059" y="84970"/>
                    </a:lnTo>
                    <a:lnTo>
                      <a:pt x="436994" y="83888"/>
                    </a:lnTo>
                    <a:lnTo>
                      <a:pt x="436930" y="82998"/>
                    </a:lnTo>
                    <a:lnTo>
                      <a:pt x="435850" y="82998"/>
                    </a:lnTo>
                    <a:lnTo>
                      <a:pt x="435786" y="84524"/>
                    </a:lnTo>
                    <a:lnTo>
                      <a:pt x="435850" y="84906"/>
                    </a:lnTo>
                    <a:lnTo>
                      <a:pt x="435914" y="85224"/>
                    </a:lnTo>
                    <a:lnTo>
                      <a:pt x="435977" y="85542"/>
                    </a:lnTo>
                    <a:lnTo>
                      <a:pt x="435914" y="85860"/>
                    </a:lnTo>
                    <a:lnTo>
                      <a:pt x="435722" y="85987"/>
                    </a:lnTo>
                    <a:lnTo>
                      <a:pt x="435532" y="86114"/>
                    </a:lnTo>
                    <a:lnTo>
                      <a:pt x="434960" y="86178"/>
                    </a:lnTo>
                    <a:lnTo>
                      <a:pt x="434514" y="86178"/>
                    </a:lnTo>
                    <a:lnTo>
                      <a:pt x="433561" y="86178"/>
                    </a:lnTo>
                    <a:lnTo>
                      <a:pt x="433179" y="86178"/>
                    </a:lnTo>
                    <a:lnTo>
                      <a:pt x="432861" y="86114"/>
                    </a:lnTo>
                    <a:lnTo>
                      <a:pt x="432543" y="85987"/>
                    </a:lnTo>
                    <a:lnTo>
                      <a:pt x="429491" y="85097"/>
                    </a:lnTo>
                    <a:lnTo>
                      <a:pt x="429300" y="84080"/>
                    </a:lnTo>
                    <a:lnTo>
                      <a:pt x="427138" y="82236"/>
                    </a:lnTo>
                    <a:lnTo>
                      <a:pt x="421606" y="85669"/>
                    </a:lnTo>
                    <a:lnTo>
                      <a:pt x="413912" y="87513"/>
                    </a:lnTo>
                    <a:lnTo>
                      <a:pt x="408189" y="92855"/>
                    </a:lnTo>
                    <a:lnTo>
                      <a:pt x="407426" y="93936"/>
                    </a:lnTo>
                    <a:lnTo>
                      <a:pt x="406663" y="94508"/>
                    </a:lnTo>
                    <a:lnTo>
                      <a:pt x="406091" y="94953"/>
                    </a:lnTo>
                    <a:lnTo>
                      <a:pt x="405455" y="95207"/>
                    </a:lnTo>
                    <a:lnTo>
                      <a:pt x="404692" y="95462"/>
                    </a:lnTo>
                    <a:lnTo>
                      <a:pt x="401703" y="96352"/>
                    </a:lnTo>
                    <a:lnTo>
                      <a:pt x="401385" y="96416"/>
                    </a:lnTo>
                    <a:lnTo>
                      <a:pt x="400686" y="96543"/>
                    </a:lnTo>
                    <a:lnTo>
                      <a:pt x="398587" y="93872"/>
                    </a:lnTo>
                    <a:lnTo>
                      <a:pt x="393627" y="87577"/>
                    </a:lnTo>
                    <a:lnTo>
                      <a:pt x="392800" y="87004"/>
                    </a:lnTo>
                    <a:lnTo>
                      <a:pt x="391148" y="85987"/>
                    </a:lnTo>
                    <a:lnTo>
                      <a:pt x="382117" y="80519"/>
                    </a:lnTo>
                    <a:lnTo>
                      <a:pt x="347272" y="73015"/>
                    </a:lnTo>
                    <a:lnTo>
                      <a:pt x="343647" y="73524"/>
                    </a:lnTo>
                    <a:lnTo>
                      <a:pt x="342120" y="73778"/>
                    </a:lnTo>
                    <a:lnTo>
                      <a:pt x="340213" y="74096"/>
                    </a:lnTo>
                    <a:lnTo>
                      <a:pt x="336843" y="74732"/>
                    </a:lnTo>
                    <a:lnTo>
                      <a:pt x="335253" y="75177"/>
                    </a:lnTo>
                    <a:lnTo>
                      <a:pt x="324952" y="78738"/>
                    </a:lnTo>
                    <a:lnTo>
                      <a:pt x="311662" y="84588"/>
                    </a:lnTo>
                    <a:lnTo>
                      <a:pt x="309882" y="85351"/>
                    </a:lnTo>
                    <a:lnTo>
                      <a:pt x="308800" y="85860"/>
                    </a:lnTo>
                    <a:lnTo>
                      <a:pt x="308164" y="86178"/>
                    </a:lnTo>
                    <a:lnTo>
                      <a:pt x="307275" y="86687"/>
                    </a:lnTo>
                    <a:lnTo>
                      <a:pt x="305876" y="87513"/>
                    </a:lnTo>
                    <a:lnTo>
                      <a:pt x="305112" y="87958"/>
                    </a:lnTo>
                    <a:lnTo>
                      <a:pt x="303204" y="89294"/>
                    </a:lnTo>
                    <a:lnTo>
                      <a:pt x="302505" y="89802"/>
                    </a:lnTo>
                    <a:lnTo>
                      <a:pt x="292967" y="96543"/>
                    </a:lnTo>
                    <a:lnTo>
                      <a:pt x="290678" y="98387"/>
                    </a:lnTo>
                    <a:lnTo>
                      <a:pt x="278469" y="110087"/>
                    </a:lnTo>
                    <a:lnTo>
                      <a:pt x="277070" y="110914"/>
                    </a:lnTo>
                    <a:lnTo>
                      <a:pt x="275798" y="111613"/>
                    </a:lnTo>
                    <a:lnTo>
                      <a:pt x="275352" y="111867"/>
                    </a:lnTo>
                    <a:lnTo>
                      <a:pt x="274399" y="112249"/>
                    </a:lnTo>
                    <a:lnTo>
                      <a:pt x="266450" y="115047"/>
                    </a:lnTo>
                    <a:lnTo>
                      <a:pt x="263780" y="116001"/>
                    </a:lnTo>
                    <a:lnTo>
                      <a:pt x="262445" y="116446"/>
                    </a:lnTo>
                    <a:lnTo>
                      <a:pt x="260791" y="116955"/>
                    </a:lnTo>
                    <a:lnTo>
                      <a:pt x="256594" y="117972"/>
                    </a:lnTo>
                    <a:lnTo>
                      <a:pt x="252779" y="118544"/>
                    </a:lnTo>
                    <a:lnTo>
                      <a:pt x="231032" y="121660"/>
                    </a:lnTo>
                    <a:lnTo>
                      <a:pt x="230268" y="121215"/>
                    </a:lnTo>
                    <a:lnTo>
                      <a:pt x="229379" y="119943"/>
                    </a:lnTo>
                    <a:lnTo>
                      <a:pt x="228933" y="118926"/>
                    </a:lnTo>
                    <a:lnTo>
                      <a:pt x="228679" y="116764"/>
                    </a:lnTo>
                    <a:lnTo>
                      <a:pt x="227980" y="106908"/>
                    </a:lnTo>
                    <a:lnTo>
                      <a:pt x="227661" y="105699"/>
                    </a:lnTo>
                    <a:lnTo>
                      <a:pt x="226580" y="103092"/>
                    </a:lnTo>
                    <a:lnTo>
                      <a:pt x="225055" y="100358"/>
                    </a:lnTo>
                    <a:lnTo>
                      <a:pt x="223656" y="98196"/>
                    </a:lnTo>
                    <a:lnTo>
                      <a:pt x="213163" y="89230"/>
                    </a:lnTo>
                    <a:lnTo>
                      <a:pt x="206995" y="84334"/>
                    </a:lnTo>
                    <a:lnTo>
                      <a:pt x="202926" y="81727"/>
                    </a:lnTo>
                    <a:lnTo>
                      <a:pt x="201400" y="81345"/>
                    </a:lnTo>
                    <a:lnTo>
                      <a:pt x="198729" y="80836"/>
                    </a:lnTo>
                    <a:lnTo>
                      <a:pt x="195677" y="80964"/>
                    </a:lnTo>
                    <a:lnTo>
                      <a:pt x="193896" y="81727"/>
                    </a:lnTo>
                    <a:lnTo>
                      <a:pt x="190590" y="83316"/>
                    </a:lnTo>
                    <a:lnTo>
                      <a:pt x="179207" y="91773"/>
                    </a:lnTo>
                    <a:lnTo>
                      <a:pt x="175901" y="94444"/>
                    </a:lnTo>
                    <a:lnTo>
                      <a:pt x="176282" y="97624"/>
                    </a:lnTo>
                    <a:lnTo>
                      <a:pt x="177109" y="105127"/>
                    </a:lnTo>
                    <a:lnTo>
                      <a:pt x="177491" y="107607"/>
                    </a:lnTo>
                    <a:lnTo>
                      <a:pt x="167125" y="120706"/>
                    </a:lnTo>
                    <a:lnTo>
                      <a:pt x="147731" y="133615"/>
                    </a:lnTo>
                    <a:lnTo>
                      <a:pt x="147477" y="133678"/>
                    </a:lnTo>
                    <a:lnTo>
                      <a:pt x="140610" y="134442"/>
                    </a:lnTo>
                    <a:lnTo>
                      <a:pt x="140291" y="134442"/>
                    </a:lnTo>
                    <a:lnTo>
                      <a:pt x="138066" y="134314"/>
                    </a:lnTo>
                    <a:lnTo>
                      <a:pt x="142771" y="101566"/>
                    </a:lnTo>
                    <a:lnTo>
                      <a:pt x="135204" y="105826"/>
                    </a:lnTo>
                    <a:lnTo>
                      <a:pt x="123695" y="108116"/>
                    </a:lnTo>
                    <a:lnTo>
                      <a:pt x="120642" y="107226"/>
                    </a:lnTo>
                    <a:lnTo>
                      <a:pt x="119561" y="106971"/>
                    </a:lnTo>
                    <a:lnTo>
                      <a:pt x="117781" y="106526"/>
                    </a:lnTo>
                    <a:lnTo>
                      <a:pt x="117081" y="106399"/>
                    </a:lnTo>
                    <a:lnTo>
                      <a:pt x="115873" y="106272"/>
                    </a:lnTo>
                    <a:lnTo>
                      <a:pt x="111486" y="105699"/>
                    </a:lnTo>
                    <a:lnTo>
                      <a:pt x="111040" y="105636"/>
                    </a:lnTo>
                    <a:lnTo>
                      <a:pt x="109451" y="105509"/>
                    </a:lnTo>
                    <a:lnTo>
                      <a:pt x="108052" y="105445"/>
                    </a:lnTo>
                    <a:lnTo>
                      <a:pt x="107607" y="105509"/>
                    </a:lnTo>
                    <a:lnTo>
                      <a:pt x="105890" y="105763"/>
                    </a:lnTo>
                    <a:lnTo>
                      <a:pt x="105190" y="105890"/>
                    </a:lnTo>
                    <a:lnTo>
                      <a:pt x="104174" y="106081"/>
                    </a:lnTo>
                    <a:lnTo>
                      <a:pt x="102774" y="106399"/>
                    </a:lnTo>
                    <a:lnTo>
                      <a:pt x="101948" y="106590"/>
                    </a:lnTo>
                    <a:lnTo>
                      <a:pt x="100358" y="107035"/>
                    </a:lnTo>
                    <a:lnTo>
                      <a:pt x="94762" y="108752"/>
                    </a:lnTo>
                    <a:lnTo>
                      <a:pt x="84970" y="115937"/>
                    </a:lnTo>
                    <a:lnTo>
                      <a:pt x="77148" y="124076"/>
                    </a:lnTo>
                    <a:lnTo>
                      <a:pt x="68055" y="133678"/>
                    </a:lnTo>
                    <a:lnTo>
                      <a:pt x="67419" y="140355"/>
                    </a:lnTo>
                    <a:lnTo>
                      <a:pt x="67355" y="140546"/>
                    </a:lnTo>
                    <a:lnTo>
                      <a:pt x="67419" y="141054"/>
                    </a:lnTo>
                    <a:lnTo>
                      <a:pt x="67482" y="141309"/>
                    </a:lnTo>
                    <a:lnTo>
                      <a:pt x="67610" y="141690"/>
                    </a:lnTo>
                    <a:lnTo>
                      <a:pt x="67801" y="142072"/>
                    </a:lnTo>
                    <a:lnTo>
                      <a:pt x="68119" y="142644"/>
                    </a:lnTo>
                    <a:lnTo>
                      <a:pt x="68436" y="143153"/>
                    </a:lnTo>
                    <a:lnTo>
                      <a:pt x="69136" y="144171"/>
                    </a:lnTo>
                    <a:lnTo>
                      <a:pt x="69772" y="144870"/>
                    </a:lnTo>
                    <a:lnTo>
                      <a:pt x="70090" y="145251"/>
                    </a:lnTo>
                    <a:lnTo>
                      <a:pt x="70853" y="146332"/>
                    </a:lnTo>
                    <a:lnTo>
                      <a:pt x="71298" y="147032"/>
                    </a:lnTo>
                    <a:lnTo>
                      <a:pt x="71489" y="147350"/>
                    </a:lnTo>
                    <a:lnTo>
                      <a:pt x="75622" y="165727"/>
                    </a:lnTo>
                    <a:lnTo>
                      <a:pt x="75940" y="167444"/>
                    </a:lnTo>
                    <a:lnTo>
                      <a:pt x="77466" y="176791"/>
                    </a:lnTo>
                    <a:lnTo>
                      <a:pt x="77784" y="179144"/>
                    </a:lnTo>
                    <a:lnTo>
                      <a:pt x="77657" y="179080"/>
                    </a:lnTo>
                    <a:lnTo>
                      <a:pt x="77084" y="179144"/>
                    </a:lnTo>
                    <a:lnTo>
                      <a:pt x="76003" y="179462"/>
                    </a:lnTo>
                    <a:lnTo>
                      <a:pt x="75368" y="179780"/>
                    </a:lnTo>
                    <a:lnTo>
                      <a:pt x="74414" y="180161"/>
                    </a:lnTo>
                    <a:lnTo>
                      <a:pt x="73715" y="180416"/>
                    </a:lnTo>
                    <a:lnTo>
                      <a:pt x="73396" y="180543"/>
                    </a:lnTo>
                    <a:lnTo>
                      <a:pt x="72188" y="181306"/>
                    </a:lnTo>
                    <a:lnTo>
                      <a:pt x="66020" y="186838"/>
                    </a:lnTo>
                    <a:lnTo>
                      <a:pt x="65766" y="187029"/>
                    </a:lnTo>
                    <a:lnTo>
                      <a:pt x="62650" y="190018"/>
                    </a:lnTo>
                    <a:lnTo>
                      <a:pt x="62332" y="190399"/>
                    </a:lnTo>
                    <a:lnTo>
                      <a:pt x="62141" y="190653"/>
                    </a:lnTo>
                    <a:lnTo>
                      <a:pt x="57245" y="208967"/>
                    </a:lnTo>
                    <a:lnTo>
                      <a:pt x="57245" y="209158"/>
                    </a:lnTo>
                    <a:lnTo>
                      <a:pt x="57309" y="210430"/>
                    </a:lnTo>
                    <a:lnTo>
                      <a:pt x="57309" y="210747"/>
                    </a:lnTo>
                    <a:lnTo>
                      <a:pt x="57372" y="211065"/>
                    </a:lnTo>
                    <a:lnTo>
                      <a:pt x="57436" y="211320"/>
                    </a:lnTo>
                    <a:lnTo>
                      <a:pt x="61060" y="221748"/>
                    </a:lnTo>
                    <a:lnTo>
                      <a:pt x="45672" y="238472"/>
                    </a:lnTo>
                    <a:lnTo>
                      <a:pt x="46054" y="238789"/>
                    </a:lnTo>
                    <a:lnTo>
                      <a:pt x="47961" y="246866"/>
                    </a:lnTo>
                    <a:lnTo>
                      <a:pt x="48024" y="247374"/>
                    </a:lnTo>
                    <a:lnTo>
                      <a:pt x="47643" y="249028"/>
                    </a:lnTo>
                    <a:lnTo>
                      <a:pt x="43320" y="263589"/>
                    </a:lnTo>
                    <a:lnTo>
                      <a:pt x="42937" y="264544"/>
                    </a:lnTo>
                    <a:lnTo>
                      <a:pt x="42556" y="265306"/>
                    </a:lnTo>
                    <a:lnTo>
                      <a:pt x="35116" y="279041"/>
                    </a:lnTo>
                    <a:lnTo>
                      <a:pt x="32254" y="282284"/>
                    </a:lnTo>
                    <a:lnTo>
                      <a:pt x="31683" y="282920"/>
                    </a:lnTo>
                    <a:lnTo>
                      <a:pt x="31046" y="283429"/>
                    </a:lnTo>
                    <a:lnTo>
                      <a:pt x="30792" y="283619"/>
                    </a:lnTo>
                    <a:lnTo>
                      <a:pt x="30093" y="284002"/>
                    </a:lnTo>
                    <a:lnTo>
                      <a:pt x="28821" y="284764"/>
                    </a:lnTo>
                    <a:lnTo>
                      <a:pt x="21763" y="283556"/>
                    </a:lnTo>
                    <a:lnTo>
                      <a:pt x="21127" y="283492"/>
                    </a:lnTo>
                    <a:lnTo>
                      <a:pt x="12034" y="284700"/>
                    </a:lnTo>
                    <a:lnTo>
                      <a:pt x="3767" y="300916"/>
                    </a:lnTo>
                    <a:lnTo>
                      <a:pt x="3577" y="301551"/>
                    </a:lnTo>
                    <a:lnTo>
                      <a:pt x="3577" y="301996"/>
                    </a:lnTo>
                    <a:lnTo>
                      <a:pt x="3640" y="305367"/>
                    </a:lnTo>
                    <a:lnTo>
                      <a:pt x="4085" y="311408"/>
                    </a:lnTo>
                    <a:lnTo>
                      <a:pt x="4148" y="311662"/>
                    </a:lnTo>
                    <a:lnTo>
                      <a:pt x="5102" y="319928"/>
                    </a:lnTo>
                    <a:lnTo>
                      <a:pt x="5612" y="320628"/>
                    </a:lnTo>
                    <a:lnTo>
                      <a:pt x="7201" y="322345"/>
                    </a:lnTo>
                    <a:lnTo>
                      <a:pt x="9108" y="324316"/>
                    </a:lnTo>
                    <a:lnTo>
                      <a:pt x="9745" y="324888"/>
                    </a:lnTo>
                    <a:lnTo>
                      <a:pt x="10635" y="325588"/>
                    </a:lnTo>
                    <a:lnTo>
                      <a:pt x="11652" y="326287"/>
                    </a:lnTo>
                    <a:lnTo>
                      <a:pt x="11970" y="326351"/>
                    </a:lnTo>
                    <a:lnTo>
                      <a:pt x="12733" y="326542"/>
                    </a:lnTo>
                    <a:lnTo>
                      <a:pt x="13369" y="326669"/>
                    </a:lnTo>
                    <a:lnTo>
                      <a:pt x="13687" y="326606"/>
                    </a:lnTo>
                    <a:lnTo>
                      <a:pt x="14068" y="326669"/>
                    </a:lnTo>
                    <a:lnTo>
                      <a:pt x="14514" y="326669"/>
                    </a:lnTo>
                    <a:lnTo>
                      <a:pt x="15149" y="326733"/>
                    </a:lnTo>
                    <a:lnTo>
                      <a:pt x="15658" y="326860"/>
                    </a:lnTo>
                    <a:lnTo>
                      <a:pt x="15913" y="326987"/>
                    </a:lnTo>
                    <a:lnTo>
                      <a:pt x="16167" y="327114"/>
                    </a:lnTo>
                    <a:lnTo>
                      <a:pt x="16549" y="327368"/>
                    </a:lnTo>
                    <a:lnTo>
                      <a:pt x="27104" y="333663"/>
                    </a:lnTo>
                    <a:lnTo>
                      <a:pt x="27167" y="334109"/>
                    </a:lnTo>
                    <a:lnTo>
                      <a:pt x="29838" y="349815"/>
                    </a:lnTo>
                    <a:lnTo>
                      <a:pt x="23989" y="351595"/>
                    </a:lnTo>
                    <a:lnTo>
                      <a:pt x="21636" y="353758"/>
                    </a:lnTo>
                    <a:lnTo>
                      <a:pt x="24052" y="360180"/>
                    </a:lnTo>
                    <a:lnTo>
                      <a:pt x="24815" y="362596"/>
                    </a:lnTo>
                    <a:lnTo>
                      <a:pt x="24815" y="362787"/>
                    </a:lnTo>
                    <a:lnTo>
                      <a:pt x="24815" y="363296"/>
                    </a:lnTo>
                    <a:lnTo>
                      <a:pt x="24815" y="363359"/>
                    </a:lnTo>
                    <a:lnTo>
                      <a:pt x="24815" y="364313"/>
                    </a:lnTo>
                    <a:lnTo>
                      <a:pt x="24688" y="366030"/>
                    </a:lnTo>
                    <a:lnTo>
                      <a:pt x="23479" y="380782"/>
                    </a:lnTo>
                    <a:lnTo>
                      <a:pt x="23035" y="384661"/>
                    </a:lnTo>
                    <a:lnTo>
                      <a:pt x="34607" y="392419"/>
                    </a:lnTo>
                    <a:lnTo>
                      <a:pt x="35434" y="391847"/>
                    </a:lnTo>
                    <a:lnTo>
                      <a:pt x="35879" y="391592"/>
                    </a:lnTo>
                    <a:lnTo>
                      <a:pt x="36579" y="391211"/>
                    </a:lnTo>
                    <a:lnTo>
                      <a:pt x="37024" y="391148"/>
                    </a:lnTo>
                    <a:lnTo>
                      <a:pt x="37914" y="391211"/>
                    </a:lnTo>
                    <a:lnTo>
                      <a:pt x="38614" y="391275"/>
                    </a:lnTo>
                    <a:lnTo>
                      <a:pt x="46244" y="393437"/>
                    </a:lnTo>
                    <a:lnTo>
                      <a:pt x="50377" y="394899"/>
                    </a:lnTo>
                    <a:lnTo>
                      <a:pt x="51077" y="395281"/>
                    </a:lnTo>
                    <a:lnTo>
                      <a:pt x="52476" y="396235"/>
                    </a:lnTo>
                    <a:lnTo>
                      <a:pt x="56609" y="399286"/>
                    </a:lnTo>
                    <a:lnTo>
                      <a:pt x="52095" y="423769"/>
                    </a:lnTo>
                    <a:lnTo>
                      <a:pt x="51458" y="425866"/>
                    </a:lnTo>
                    <a:lnTo>
                      <a:pt x="51268" y="426566"/>
                    </a:lnTo>
                    <a:lnTo>
                      <a:pt x="51204" y="427075"/>
                    </a:lnTo>
                    <a:lnTo>
                      <a:pt x="51268" y="427457"/>
                    </a:lnTo>
                    <a:lnTo>
                      <a:pt x="51395" y="427838"/>
                    </a:lnTo>
                    <a:lnTo>
                      <a:pt x="51522" y="428219"/>
                    </a:lnTo>
                    <a:lnTo>
                      <a:pt x="51777" y="428728"/>
                    </a:lnTo>
                    <a:lnTo>
                      <a:pt x="58961" y="437503"/>
                    </a:lnTo>
                    <a:lnTo>
                      <a:pt x="59344" y="437821"/>
                    </a:lnTo>
                    <a:lnTo>
                      <a:pt x="62141" y="439602"/>
                    </a:lnTo>
                    <a:lnTo>
                      <a:pt x="63095" y="440047"/>
                    </a:lnTo>
                    <a:lnTo>
                      <a:pt x="63540" y="440237"/>
                    </a:lnTo>
                    <a:lnTo>
                      <a:pt x="68819" y="442146"/>
                    </a:lnTo>
                    <a:lnTo>
                      <a:pt x="69835" y="442273"/>
                    </a:lnTo>
                    <a:lnTo>
                      <a:pt x="73333" y="441890"/>
                    </a:lnTo>
                    <a:lnTo>
                      <a:pt x="73778" y="439920"/>
                    </a:lnTo>
                    <a:lnTo>
                      <a:pt x="73842" y="438839"/>
                    </a:lnTo>
                    <a:lnTo>
                      <a:pt x="74287" y="437567"/>
                    </a:lnTo>
                    <a:lnTo>
                      <a:pt x="74859" y="436613"/>
                    </a:lnTo>
                    <a:lnTo>
                      <a:pt x="76322" y="436295"/>
                    </a:lnTo>
                    <a:lnTo>
                      <a:pt x="77657" y="436041"/>
                    </a:lnTo>
                    <a:lnTo>
                      <a:pt x="83316" y="435914"/>
                    </a:lnTo>
                    <a:lnTo>
                      <a:pt x="84588" y="436041"/>
                    </a:lnTo>
                    <a:lnTo>
                      <a:pt x="90693" y="436676"/>
                    </a:lnTo>
                    <a:lnTo>
                      <a:pt x="91201" y="436740"/>
                    </a:lnTo>
                    <a:lnTo>
                      <a:pt x="92346" y="481951"/>
                    </a:lnTo>
                    <a:lnTo>
                      <a:pt x="92473" y="482079"/>
                    </a:lnTo>
                    <a:lnTo>
                      <a:pt x="93109" y="482651"/>
                    </a:lnTo>
                    <a:lnTo>
                      <a:pt x="93300" y="482842"/>
                    </a:lnTo>
                    <a:lnTo>
                      <a:pt x="93745" y="483287"/>
                    </a:lnTo>
                    <a:lnTo>
                      <a:pt x="101184" y="491108"/>
                    </a:lnTo>
                    <a:lnTo>
                      <a:pt x="101439" y="491362"/>
                    </a:lnTo>
                    <a:lnTo>
                      <a:pt x="102456" y="492507"/>
                    </a:lnTo>
                    <a:lnTo>
                      <a:pt x="104428" y="495178"/>
                    </a:lnTo>
                    <a:lnTo>
                      <a:pt x="104682" y="495496"/>
                    </a:lnTo>
                    <a:lnTo>
                      <a:pt x="108052" y="500583"/>
                    </a:lnTo>
                    <a:lnTo>
                      <a:pt x="108179" y="500774"/>
                    </a:lnTo>
                    <a:lnTo>
                      <a:pt x="108433" y="501282"/>
                    </a:lnTo>
                    <a:lnTo>
                      <a:pt x="109006" y="503000"/>
                    </a:lnTo>
                    <a:lnTo>
                      <a:pt x="109832" y="505606"/>
                    </a:lnTo>
                    <a:lnTo>
                      <a:pt x="110151" y="507578"/>
                    </a:lnTo>
                    <a:lnTo>
                      <a:pt x="109896" y="510820"/>
                    </a:lnTo>
                    <a:lnTo>
                      <a:pt x="131516" y="497721"/>
                    </a:lnTo>
                    <a:lnTo>
                      <a:pt x="138066" y="492126"/>
                    </a:lnTo>
                    <a:lnTo>
                      <a:pt x="167698" y="473749"/>
                    </a:lnTo>
                    <a:lnTo>
                      <a:pt x="176155" y="479281"/>
                    </a:lnTo>
                    <a:lnTo>
                      <a:pt x="177745" y="485194"/>
                    </a:lnTo>
                    <a:lnTo>
                      <a:pt x="179334" y="488946"/>
                    </a:lnTo>
                    <a:lnTo>
                      <a:pt x="179653" y="489582"/>
                    </a:lnTo>
                    <a:lnTo>
                      <a:pt x="179907" y="490091"/>
                    </a:lnTo>
                    <a:lnTo>
                      <a:pt x="180415" y="490918"/>
                    </a:lnTo>
                    <a:lnTo>
                      <a:pt x="180734" y="491299"/>
                    </a:lnTo>
                    <a:lnTo>
                      <a:pt x="181052" y="491617"/>
                    </a:lnTo>
                    <a:lnTo>
                      <a:pt x="182133" y="492444"/>
                    </a:lnTo>
                    <a:lnTo>
                      <a:pt x="182450" y="492634"/>
                    </a:lnTo>
                    <a:lnTo>
                      <a:pt x="182832" y="492888"/>
                    </a:lnTo>
                    <a:lnTo>
                      <a:pt x="197457" y="501219"/>
                    </a:lnTo>
                    <a:lnTo>
                      <a:pt x="203561" y="503954"/>
                    </a:lnTo>
                    <a:lnTo>
                      <a:pt x="204198" y="503317"/>
                    </a:lnTo>
                    <a:lnTo>
                      <a:pt x="205025" y="502427"/>
                    </a:lnTo>
                    <a:lnTo>
                      <a:pt x="208394" y="504462"/>
                    </a:lnTo>
                    <a:lnTo>
                      <a:pt x="209729" y="505416"/>
                    </a:lnTo>
                    <a:lnTo>
                      <a:pt x="209984" y="505734"/>
                    </a:lnTo>
                    <a:lnTo>
                      <a:pt x="215580" y="512092"/>
                    </a:lnTo>
                    <a:lnTo>
                      <a:pt x="234911" y="538355"/>
                    </a:lnTo>
                    <a:lnTo>
                      <a:pt x="235165" y="538736"/>
                    </a:lnTo>
                    <a:lnTo>
                      <a:pt x="236055" y="540262"/>
                    </a:lnTo>
                    <a:lnTo>
                      <a:pt x="236819" y="541725"/>
                    </a:lnTo>
                    <a:lnTo>
                      <a:pt x="237136" y="546748"/>
                    </a:lnTo>
                    <a:lnTo>
                      <a:pt x="232685" y="559084"/>
                    </a:lnTo>
                    <a:lnTo>
                      <a:pt x="236246" y="557495"/>
                    </a:lnTo>
                    <a:lnTo>
                      <a:pt x="243368" y="551135"/>
                    </a:lnTo>
                    <a:lnTo>
                      <a:pt x="246675" y="547129"/>
                    </a:lnTo>
                    <a:lnTo>
                      <a:pt x="252334" y="539181"/>
                    </a:lnTo>
                    <a:lnTo>
                      <a:pt x="252462" y="538926"/>
                    </a:lnTo>
                    <a:lnTo>
                      <a:pt x="256594" y="530978"/>
                    </a:lnTo>
                    <a:lnTo>
                      <a:pt x="257612" y="528943"/>
                    </a:lnTo>
                    <a:lnTo>
                      <a:pt x="260410" y="522712"/>
                    </a:lnTo>
                    <a:lnTo>
                      <a:pt x="263017" y="514954"/>
                    </a:lnTo>
                    <a:lnTo>
                      <a:pt x="264225" y="506561"/>
                    </a:lnTo>
                    <a:lnTo>
                      <a:pt x="271537" y="488120"/>
                    </a:lnTo>
                    <a:lnTo>
                      <a:pt x="272047" y="486530"/>
                    </a:lnTo>
                    <a:lnTo>
                      <a:pt x="272110" y="486085"/>
                    </a:lnTo>
                    <a:lnTo>
                      <a:pt x="272047" y="485767"/>
                    </a:lnTo>
                    <a:lnTo>
                      <a:pt x="272047" y="485385"/>
                    </a:lnTo>
                    <a:lnTo>
                      <a:pt x="271792" y="484623"/>
                    </a:lnTo>
                    <a:lnTo>
                      <a:pt x="271792" y="484304"/>
                    </a:lnTo>
                    <a:lnTo>
                      <a:pt x="271347" y="482842"/>
                    </a:lnTo>
                    <a:lnTo>
                      <a:pt x="271220" y="482460"/>
                    </a:lnTo>
                    <a:lnTo>
                      <a:pt x="270966" y="481951"/>
                    </a:lnTo>
                    <a:lnTo>
                      <a:pt x="270266" y="480871"/>
                    </a:lnTo>
                    <a:lnTo>
                      <a:pt x="269821" y="480235"/>
                    </a:lnTo>
                    <a:lnTo>
                      <a:pt x="268867" y="478963"/>
                    </a:lnTo>
                    <a:lnTo>
                      <a:pt x="268486" y="478455"/>
                    </a:lnTo>
                    <a:lnTo>
                      <a:pt x="267786" y="477691"/>
                    </a:lnTo>
                    <a:lnTo>
                      <a:pt x="257930" y="467708"/>
                    </a:lnTo>
                    <a:lnTo>
                      <a:pt x="256976" y="453528"/>
                    </a:lnTo>
                    <a:lnTo>
                      <a:pt x="258630" y="448377"/>
                    </a:lnTo>
                    <a:lnTo>
                      <a:pt x="258947" y="447614"/>
                    </a:lnTo>
                    <a:lnTo>
                      <a:pt x="260410" y="445770"/>
                    </a:lnTo>
                    <a:lnTo>
                      <a:pt x="262889" y="444307"/>
                    </a:lnTo>
                    <a:lnTo>
                      <a:pt x="265560" y="441890"/>
                    </a:lnTo>
                    <a:lnTo>
                      <a:pt x="267468" y="439666"/>
                    </a:lnTo>
                    <a:lnTo>
                      <a:pt x="272746" y="432544"/>
                    </a:lnTo>
                    <a:lnTo>
                      <a:pt x="272809" y="432480"/>
                    </a:lnTo>
                    <a:lnTo>
                      <a:pt x="273382" y="431145"/>
                    </a:lnTo>
                    <a:lnTo>
                      <a:pt x="275735" y="423132"/>
                    </a:lnTo>
                    <a:lnTo>
                      <a:pt x="276243" y="421097"/>
                    </a:lnTo>
                    <a:lnTo>
                      <a:pt x="276561" y="420081"/>
                    </a:lnTo>
                    <a:lnTo>
                      <a:pt x="276689" y="419698"/>
                    </a:lnTo>
                    <a:lnTo>
                      <a:pt x="276943" y="419190"/>
                    </a:lnTo>
                    <a:lnTo>
                      <a:pt x="277197" y="418744"/>
                    </a:lnTo>
                    <a:lnTo>
                      <a:pt x="277515" y="418300"/>
                    </a:lnTo>
                    <a:lnTo>
                      <a:pt x="283746" y="410415"/>
                    </a:lnTo>
                    <a:lnTo>
                      <a:pt x="285527" y="408888"/>
                    </a:lnTo>
                    <a:lnTo>
                      <a:pt x="286418" y="408126"/>
                    </a:lnTo>
                    <a:lnTo>
                      <a:pt x="293730" y="409588"/>
                    </a:lnTo>
                    <a:lnTo>
                      <a:pt x="294493" y="409715"/>
                    </a:lnTo>
                    <a:lnTo>
                      <a:pt x="295574" y="410033"/>
                    </a:lnTo>
                    <a:lnTo>
                      <a:pt x="302251" y="412068"/>
                    </a:lnTo>
                    <a:lnTo>
                      <a:pt x="305812" y="413213"/>
                    </a:lnTo>
                    <a:lnTo>
                      <a:pt x="311344" y="414929"/>
                    </a:lnTo>
                    <a:lnTo>
                      <a:pt x="312679" y="415311"/>
                    </a:lnTo>
                    <a:lnTo>
                      <a:pt x="329530" y="415693"/>
                    </a:lnTo>
                    <a:lnTo>
                      <a:pt x="331947" y="415693"/>
                    </a:lnTo>
                    <a:lnTo>
                      <a:pt x="332201" y="415693"/>
                    </a:lnTo>
                    <a:lnTo>
                      <a:pt x="332583" y="415502"/>
                    </a:lnTo>
                    <a:lnTo>
                      <a:pt x="332774" y="415311"/>
                    </a:lnTo>
                    <a:lnTo>
                      <a:pt x="336207" y="411750"/>
                    </a:lnTo>
                    <a:lnTo>
                      <a:pt x="352676" y="413848"/>
                    </a:lnTo>
                    <a:lnTo>
                      <a:pt x="358272" y="414230"/>
                    </a:lnTo>
                    <a:lnTo>
                      <a:pt x="358781" y="414230"/>
                    </a:lnTo>
                    <a:lnTo>
                      <a:pt x="359226" y="414103"/>
                    </a:lnTo>
                    <a:lnTo>
                      <a:pt x="371562" y="408126"/>
                    </a:lnTo>
                    <a:lnTo>
                      <a:pt x="391846" y="392037"/>
                    </a:lnTo>
                    <a:lnTo>
                      <a:pt x="397379" y="387523"/>
                    </a:lnTo>
                    <a:lnTo>
                      <a:pt x="400813" y="384470"/>
                    </a:lnTo>
                    <a:lnTo>
                      <a:pt x="417664" y="369337"/>
                    </a:lnTo>
                    <a:lnTo>
                      <a:pt x="436930" y="387587"/>
                    </a:lnTo>
                    <a:lnTo>
                      <a:pt x="423005" y="419254"/>
                    </a:lnTo>
                    <a:lnTo>
                      <a:pt x="433179" y="427520"/>
                    </a:lnTo>
                    <a:lnTo>
                      <a:pt x="433434" y="427711"/>
                    </a:lnTo>
                    <a:lnTo>
                      <a:pt x="433752" y="427901"/>
                    </a:lnTo>
                    <a:lnTo>
                      <a:pt x="445070" y="434451"/>
                    </a:lnTo>
                    <a:lnTo>
                      <a:pt x="459124" y="454736"/>
                    </a:lnTo>
                    <a:lnTo>
                      <a:pt x="466500" y="472858"/>
                    </a:lnTo>
                    <a:lnTo>
                      <a:pt x="466881" y="473558"/>
                    </a:lnTo>
                    <a:lnTo>
                      <a:pt x="483605" y="493016"/>
                    </a:lnTo>
                    <a:lnTo>
                      <a:pt x="485640" y="491680"/>
                    </a:lnTo>
                    <a:lnTo>
                      <a:pt x="489836" y="489073"/>
                    </a:lnTo>
                    <a:lnTo>
                      <a:pt x="495305" y="489392"/>
                    </a:lnTo>
                    <a:lnTo>
                      <a:pt x="513046" y="493080"/>
                    </a:lnTo>
                    <a:lnTo>
                      <a:pt x="520995" y="505734"/>
                    </a:lnTo>
                    <a:lnTo>
                      <a:pt x="521122" y="505924"/>
                    </a:lnTo>
                    <a:lnTo>
                      <a:pt x="521376" y="506242"/>
                    </a:lnTo>
                    <a:lnTo>
                      <a:pt x="523475" y="508468"/>
                    </a:lnTo>
                    <a:lnTo>
                      <a:pt x="523666" y="508531"/>
                    </a:lnTo>
                    <a:lnTo>
                      <a:pt x="532568" y="510185"/>
                    </a:lnTo>
                    <a:lnTo>
                      <a:pt x="533395" y="508977"/>
                    </a:lnTo>
                    <a:lnTo>
                      <a:pt x="537591" y="515145"/>
                    </a:lnTo>
                    <a:lnTo>
                      <a:pt x="534157" y="525446"/>
                    </a:lnTo>
                    <a:lnTo>
                      <a:pt x="534157" y="525828"/>
                    </a:lnTo>
                    <a:lnTo>
                      <a:pt x="534984" y="527926"/>
                    </a:lnTo>
                    <a:lnTo>
                      <a:pt x="535620" y="529324"/>
                    </a:lnTo>
                    <a:lnTo>
                      <a:pt x="535874" y="529834"/>
                    </a:lnTo>
                    <a:lnTo>
                      <a:pt x="536256" y="530469"/>
                    </a:lnTo>
                    <a:lnTo>
                      <a:pt x="537337" y="532187"/>
                    </a:lnTo>
                    <a:lnTo>
                      <a:pt x="539690" y="541852"/>
                    </a:lnTo>
                    <a:lnTo>
                      <a:pt x="541152" y="548846"/>
                    </a:lnTo>
                    <a:lnTo>
                      <a:pt x="540580" y="555142"/>
                    </a:lnTo>
                    <a:lnTo>
                      <a:pt x="539563" y="560674"/>
                    </a:lnTo>
                    <a:lnTo>
                      <a:pt x="538545" y="560674"/>
                    </a:lnTo>
                    <a:lnTo>
                      <a:pt x="537973" y="560674"/>
                    </a:lnTo>
                    <a:lnTo>
                      <a:pt x="536956" y="560737"/>
                    </a:lnTo>
                    <a:lnTo>
                      <a:pt x="536829" y="560801"/>
                    </a:lnTo>
                    <a:lnTo>
                      <a:pt x="529770" y="566397"/>
                    </a:lnTo>
                    <a:lnTo>
                      <a:pt x="527544" y="570975"/>
                    </a:lnTo>
                    <a:lnTo>
                      <a:pt x="526717" y="573137"/>
                    </a:lnTo>
                    <a:lnTo>
                      <a:pt x="528181" y="577207"/>
                    </a:lnTo>
                    <a:lnTo>
                      <a:pt x="528943" y="582994"/>
                    </a:lnTo>
                    <a:lnTo>
                      <a:pt x="522902" y="595076"/>
                    </a:lnTo>
                    <a:lnTo>
                      <a:pt x="527227" y="605821"/>
                    </a:lnTo>
                    <a:lnTo>
                      <a:pt x="529070" y="608874"/>
                    </a:lnTo>
                    <a:lnTo>
                      <a:pt x="540007" y="625725"/>
                    </a:lnTo>
                    <a:lnTo>
                      <a:pt x="540261" y="625916"/>
                    </a:lnTo>
                    <a:lnTo>
                      <a:pt x="540898" y="626233"/>
                    </a:lnTo>
                    <a:lnTo>
                      <a:pt x="556223" y="633101"/>
                    </a:lnTo>
                    <a:lnTo>
                      <a:pt x="558384" y="633928"/>
                    </a:lnTo>
                    <a:lnTo>
                      <a:pt x="559848" y="634246"/>
                    </a:lnTo>
                    <a:lnTo>
                      <a:pt x="561882" y="634055"/>
                    </a:lnTo>
                    <a:lnTo>
                      <a:pt x="573010" y="632783"/>
                    </a:lnTo>
                    <a:lnTo>
                      <a:pt x="579433" y="632528"/>
                    </a:lnTo>
                    <a:lnTo>
                      <a:pt x="582930" y="636089"/>
                    </a:lnTo>
                    <a:lnTo>
                      <a:pt x="588716" y="646899"/>
                    </a:lnTo>
                    <a:lnTo>
                      <a:pt x="592404" y="656883"/>
                    </a:lnTo>
                    <a:lnTo>
                      <a:pt x="599526" y="677485"/>
                    </a:lnTo>
                    <a:lnTo>
                      <a:pt x="599590" y="677804"/>
                    </a:lnTo>
                    <a:lnTo>
                      <a:pt x="599526" y="678185"/>
                    </a:lnTo>
                    <a:lnTo>
                      <a:pt x="599272" y="679203"/>
                    </a:lnTo>
                    <a:lnTo>
                      <a:pt x="599081" y="679775"/>
                    </a:lnTo>
                    <a:lnTo>
                      <a:pt x="598954" y="680157"/>
                    </a:lnTo>
                    <a:lnTo>
                      <a:pt x="598764" y="680538"/>
                    </a:lnTo>
                    <a:lnTo>
                      <a:pt x="598318" y="681365"/>
                    </a:lnTo>
                    <a:lnTo>
                      <a:pt x="598000" y="681873"/>
                    </a:lnTo>
                    <a:lnTo>
                      <a:pt x="597555" y="682318"/>
                    </a:lnTo>
                    <a:lnTo>
                      <a:pt x="597110" y="682764"/>
                    </a:lnTo>
                    <a:lnTo>
                      <a:pt x="595774" y="683845"/>
                    </a:lnTo>
                    <a:lnTo>
                      <a:pt x="595647" y="683972"/>
                    </a:lnTo>
                    <a:lnTo>
                      <a:pt x="595203" y="684163"/>
                    </a:lnTo>
                    <a:lnTo>
                      <a:pt x="594820" y="684290"/>
                    </a:lnTo>
                    <a:lnTo>
                      <a:pt x="594376" y="684353"/>
                    </a:lnTo>
                    <a:lnTo>
                      <a:pt x="593994" y="684417"/>
                    </a:lnTo>
                    <a:lnTo>
                      <a:pt x="593294" y="684607"/>
                    </a:lnTo>
                    <a:lnTo>
                      <a:pt x="592404" y="684861"/>
                    </a:lnTo>
                    <a:lnTo>
                      <a:pt x="592150" y="684989"/>
                    </a:lnTo>
                    <a:lnTo>
                      <a:pt x="591832" y="685117"/>
                    </a:lnTo>
                    <a:lnTo>
                      <a:pt x="591642" y="685244"/>
                    </a:lnTo>
                    <a:lnTo>
                      <a:pt x="591323" y="685561"/>
                    </a:lnTo>
                    <a:lnTo>
                      <a:pt x="591132" y="685816"/>
                    </a:lnTo>
                    <a:lnTo>
                      <a:pt x="590878" y="686133"/>
                    </a:lnTo>
                    <a:lnTo>
                      <a:pt x="590243" y="687024"/>
                    </a:lnTo>
                    <a:lnTo>
                      <a:pt x="581213" y="700314"/>
                    </a:lnTo>
                    <a:lnTo>
                      <a:pt x="581086" y="700504"/>
                    </a:lnTo>
                    <a:lnTo>
                      <a:pt x="579560" y="703366"/>
                    </a:lnTo>
                    <a:lnTo>
                      <a:pt x="578733" y="705783"/>
                    </a:lnTo>
                    <a:lnTo>
                      <a:pt x="578669" y="706100"/>
                    </a:lnTo>
                    <a:lnTo>
                      <a:pt x="578987" y="707817"/>
                    </a:lnTo>
                    <a:lnTo>
                      <a:pt x="579050" y="708199"/>
                    </a:lnTo>
                    <a:lnTo>
                      <a:pt x="579178" y="708644"/>
                    </a:lnTo>
                    <a:lnTo>
                      <a:pt x="588589" y="728229"/>
                    </a:lnTo>
                    <a:lnTo>
                      <a:pt x="589924" y="730836"/>
                    </a:lnTo>
                    <a:lnTo>
                      <a:pt x="588398" y="730963"/>
                    </a:lnTo>
                    <a:lnTo>
                      <a:pt x="587953" y="731027"/>
                    </a:lnTo>
                    <a:lnTo>
                      <a:pt x="587571" y="731090"/>
                    </a:lnTo>
                    <a:lnTo>
                      <a:pt x="578733" y="733189"/>
                    </a:lnTo>
                    <a:lnTo>
                      <a:pt x="578542" y="733252"/>
                    </a:lnTo>
                    <a:lnTo>
                      <a:pt x="575808" y="736750"/>
                    </a:lnTo>
                    <a:lnTo>
                      <a:pt x="575617" y="737068"/>
                    </a:lnTo>
                    <a:lnTo>
                      <a:pt x="575489" y="737386"/>
                    </a:lnTo>
                    <a:lnTo>
                      <a:pt x="575426" y="738085"/>
                    </a:lnTo>
                    <a:lnTo>
                      <a:pt x="575235" y="740247"/>
                    </a:lnTo>
                    <a:lnTo>
                      <a:pt x="575235" y="740692"/>
                    </a:lnTo>
                    <a:lnTo>
                      <a:pt x="575235" y="741265"/>
                    </a:lnTo>
                    <a:lnTo>
                      <a:pt x="575299" y="741837"/>
                    </a:lnTo>
                    <a:lnTo>
                      <a:pt x="579050" y="756462"/>
                    </a:lnTo>
                    <a:lnTo>
                      <a:pt x="579242" y="756781"/>
                    </a:lnTo>
                    <a:lnTo>
                      <a:pt x="579496" y="757098"/>
                    </a:lnTo>
                    <a:lnTo>
                      <a:pt x="579814" y="757543"/>
                    </a:lnTo>
                    <a:lnTo>
                      <a:pt x="583057" y="761231"/>
                    </a:lnTo>
                    <a:lnTo>
                      <a:pt x="588335" y="766827"/>
                    </a:lnTo>
                    <a:lnTo>
                      <a:pt x="582739" y="790800"/>
                    </a:lnTo>
                    <a:lnTo>
                      <a:pt x="583057" y="792072"/>
                    </a:lnTo>
                    <a:lnTo>
                      <a:pt x="584901" y="804853"/>
                    </a:lnTo>
                    <a:lnTo>
                      <a:pt x="584392" y="805362"/>
                    </a:lnTo>
                    <a:lnTo>
                      <a:pt x="583947" y="805680"/>
                    </a:lnTo>
                    <a:lnTo>
                      <a:pt x="583057" y="806061"/>
                    </a:lnTo>
                    <a:lnTo>
                      <a:pt x="580895" y="806952"/>
                    </a:lnTo>
                    <a:lnTo>
                      <a:pt x="579560" y="806952"/>
                    </a:lnTo>
                    <a:lnTo>
                      <a:pt x="578161" y="806952"/>
                    </a:lnTo>
                    <a:lnTo>
                      <a:pt x="577461" y="806888"/>
                    </a:lnTo>
                    <a:lnTo>
                      <a:pt x="576571" y="806888"/>
                    </a:lnTo>
                    <a:lnTo>
                      <a:pt x="574981" y="806697"/>
                    </a:lnTo>
                    <a:lnTo>
                      <a:pt x="573582" y="806506"/>
                    </a:lnTo>
                    <a:lnTo>
                      <a:pt x="572882" y="806379"/>
                    </a:lnTo>
                    <a:lnTo>
                      <a:pt x="572565" y="806315"/>
                    </a:lnTo>
                    <a:lnTo>
                      <a:pt x="565824" y="804154"/>
                    </a:lnTo>
                    <a:lnTo>
                      <a:pt x="563917" y="803518"/>
                    </a:lnTo>
                    <a:lnTo>
                      <a:pt x="542106" y="808859"/>
                    </a:lnTo>
                    <a:lnTo>
                      <a:pt x="541915" y="809177"/>
                    </a:lnTo>
                    <a:lnTo>
                      <a:pt x="541852" y="809304"/>
                    </a:lnTo>
                    <a:lnTo>
                      <a:pt x="541279" y="825710"/>
                    </a:lnTo>
                    <a:lnTo>
                      <a:pt x="538291" y="837156"/>
                    </a:lnTo>
                    <a:lnTo>
                      <a:pt x="548338" y="847521"/>
                    </a:lnTo>
                    <a:lnTo>
                      <a:pt x="549990" y="849873"/>
                    </a:lnTo>
                    <a:lnTo>
                      <a:pt x="550627" y="851336"/>
                    </a:lnTo>
                    <a:lnTo>
                      <a:pt x="556095" y="872765"/>
                    </a:lnTo>
                    <a:lnTo>
                      <a:pt x="559402" y="887454"/>
                    </a:lnTo>
                    <a:lnTo>
                      <a:pt x="559656" y="887645"/>
                    </a:lnTo>
                    <a:lnTo>
                      <a:pt x="564616" y="893050"/>
                    </a:lnTo>
                    <a:lnTo>
                      <a:pt x="565062" y="893559"/>
                    </a:lnTo>
                    <a:lnTo>
                      <a:pt x="565379" y="894003"/>
                    </a:lnTo>
                    <a:lnTo>
                      <a:pt x="566143" y="895084"/>
                    </a:lnTo>
                    <a:lnTo>
                      <a:pt x="566460" y="895721"/>
                    </a:lnTo>
                    <a:lnTo>
                      <a:pt x="566714" y="896293"/>
                    </a:lnTo>
                    <a:lnTo>
                      <a:pt x="566842" y="896675"/>
                    </a:lnTo>
                    <a:lnTo>
                      <a:pt x="566842" y="896929"/>
                    </a:lnTo>
                    <a:lnTo>
                      <a:pt x="567859" y="904305"/>
                    </a:lnTo>
                    <a:lnTo>
                      <a:pt x="590115" y="937180"/>
                    </a:lnTo>
                    <a:lnTo>
                      <a:pt x="599526" y="942013"/>
                    </a:lnTo>
                    <a:lnTo>
                      <a:pt x="607029" y="944556"/>
                    </a:lnTo>
                    <a:lnTo>
                      <a:pt x="586618" y="964332"/>
                    </a:lnTo>
                    <a:lnTo>
                      <a:pt x="583248" y="968784"/>
                    </a:lnTo>
                    <a:lnTo>
                      <a:pt x="581976" y="970628"/>
                    </a:lnTo>
                    <a:lnTo>
                      <a:pt x="579814" y="974188"/>
                    </a:lnTo>
                    <a:lnTo>
                      <a:pt x="575426" y="1019782"/>
                    </a:lnTo>
                    <a:lnTo>
                      <a:pt x="575426" y="1021435"/>
                    </a:lnTo>
                    <a:lnTo>
                      <a:pt x="575681" y="1025059"/>
                    </a:lnTo>
                    <a:lnTo>
                      <a:pt x="575745" y="1025568"/>
                    </a:lnTo>
                    <a:lnTo>
                      <a:pt x="575808" y="1025759"/>
                    </a:lnTo>
                    <a:lnTo>
                      <a:pt x="578161" y="1027475"/>
                    </a:lnTo>
                    <a:lnTo>
                      <a:pt x="586172" y="1031227"/>
                    </a:lnTo>
                    <a:lnTo>
                      <a:pt x="586745" y="1030782"/>
                    </a:lnTo>
                    <a:lnTo>
                      <a:pt x="587127" y="1030592"/>
                    </a:lnTo>
                    <a:lnTo>
                      <a:pt x="587699" y="1030401"/>
                    </a:lnTo>
                    <a:lnTo>
                      <a:pt x="600035" y="1026013"/>
                    </a:lnTo>
                    <a:lnTo>
                      <a:pt x="600798" y="1025759"/>
                    </a:lnTo>
                    <a:lnTo>
                      <a:pt x="601243" y="1025632"/>
                    </a:lnTo>
                    <a:lnTo>
                      <a:pt x="601815" y="1025568"/>
                    </a:lnTo>
                    <a:lnTo>
                      <a:pt x="602260" y="1025695"/>
                    </a:lnTo>
                    <a:lnTo>
                      <a:pt x="602642" y="1025759"/>
                    </a:lnTo>
                    <a:lnTo>
                      <a:pt x="602960" y="1025823"/>
                    </a:lnTo>
                    <a:lnTo>
                      <a:pt x="610209" y="1028620"/>
                    </a:lnTo>
                    <a:lnTo>
                      <a:pt x="611036" y="1028938"/>
                    </a:lnTo>
                    <a:lnTo>
                      <a:pt x="611926" y="1029384"/>
                    </a:lnTo>
                    <a:lnTo>
                      <a:pt x="612625" y="1029765"/>
                    </a:lnTo>
                    <a:lnTo>
                      <a:pt x="613389" y="1030210"/>
                    </a:lnTo>
                    <a:lnTo>
                      <a:pt x="613897" y="1030592"/>
                    </a:lnTo>
                    <a:lnTo>
                      <a:pt x="619238" y="1036378"/>
                    </a:lnTo>
                    <a:lnTo>
                      <a:pt x="619302" y="1036823"/>
                    </a:lnTo>
                    <a:lnTo>
                      <a:pt x="621718" y="1038476"/>
                    </a:lnTo>
                    <a:lnTo>
                      <a:pt x="622164" y="1038795"/>
                    </a:lnTo>
                    <a:lnTo>
                      <a:pt x="622672" y="1039049"/>
                    </a:lnTo>
                    <a:lnTo>
                      <a:pt x="627060" y="1039939"/>
                    </a:lnTo>
                    <a:lnTo>
                      <a:pt x="627632" y="1040003"/>
                    </a:lnTo>
                    <a:lnTo>
                      <a:pt x="633037" y="1039494"/>
                    </a:lnTo>
                    <a:lnTo>
                      <a:pt x="633863" y="1039303"/>
                    </a:lnTo>
                    <a:lnTo>
                      <a:pt x="645437" y="1035234"/>
                    </a:lnTo>
                    <a:lnTo>
                      <a:pt x="646391" y="1034852"/>
                    </a:lnTo>
                    <a:lnTo>
                      <a:pt x="646963" y="1034534"/>
                    </a:lnTo>
                    <a:lnTo>
                      <a:pt x="664641" y="1024932"/>
                    </a:lnTo>
                    <a:lnTo>
                      <a:pt x="677167" y="1017810"/>
                    </a:lnTo>
                    <a:lnTo>
                      <a:pt x="687278" y="1050050"/>
                    </a:lnTo>
                    <a:lnTo>
                      <a:pt x="669664" y="1083688"/>
                    </a:lnTo>
                    <a:lnTo>
                      <a:pt x="672398" y="1087440"/>
                    </a:lnTo>
                    <a:lnTo>
                      <a:pt x="670745" y="1101938"/>
                    </a:lnTo>
                    <a:lnTo>
                      <a:pt x="670745" y="1102446"/>
                    </a:lnTo>
                    <a:lnTo>
                      <a:pt x="670809" y="1102764"/>
                    </a:lnTo>
                    <a:lnTo>
                      <a:pt x="676913" y="1107279"/>
                    </a:lnTo>
                    <a:lnTo>
                      <a:pt x="680856" y="1110140"/>
                    </a:lnTo>
                    <a:lnTo>
                      <a:pt x="707181" y="1126356"/>
                    </a:lnTo>
                    <a:lnTo>
                      <a:pt x="707499" y="1126165"/>
                    </a:lnTo>
                    <a:lnTo>
                      <a:pt x="710043" y="1124448"/>
                    </a:lnTo>
                    <a:lnTo>
                      <a:pt x="710233" y="1124321"/>
                    </a:lnTo>
                    <a:lnTo>
                      <a:pt x="710997" y="1124067"/>
                    </a:lnTo>
                    <a:lnTo>
                      <a:pt x="711697" y="1124067"/>
                    </a:lnTo>
                    <a:lnTo>
                      <a:pt x="714113" y="1124194"/>
                    </a:lnTo>
                    <a:lnTo>
                      <a:pt x="717928" y="1124702"/>
                    </a:lnTo>
                    <a:lnTo>
                      <a:pt x="719454" y="1125021"/>
                    </a:lnTo>
                    <a:lnTo>
                      <a:pt x="739611" y="1129917"/>
                    </a:lnTo>
                    <a:lnTo>
                      <a:pt x="740755" y="1130362"/>
                    </a:lnTo>
                    <a:lnTo>
                      <a:pt x="743235" y="1133032"/>
                    </a:lnTo>
                    <a:lnTo>
                      <a:pt x="750613" y="1144606"/>
                    </a:lnTo>
                    <a:lnTo>
                      <a:pt x="750867" y="1145877"/>
                    </a:lnTo>
                    <a:lnTo>
                      <a:pt x="751184" y="1150074"/>
                    </a:lnTo>
                    <a:lnTo>
                      <a:pt x="751248" y="1151664"/>
                    </a:lnTo>
                    <a:lnTo>
                      <a:pt x="751693" y="1152363"/>
                    </a:lnTo>
                    <a:lnTo>
                      <a:pt x="752456" y="1152744"/>
                    </a:lnTo>
                    <a:lnTo>
                      <a:pt x="755572" y="1149947"/>
                    </a:lnTo>
                    <a:lnTo>
                      <a:pt x="756971" y="1148675"/>
                    </a:lnTo>
                    <a:lnTo>
                      <a:pt x="757861" y="1147657"/>
                    </a:lnTo>
                    <a:lnTo>
                      <a:pt x="758688" y="1146576"/>
                    </a:lnTo>
                    <a:lnTo>
                      <a:pt x="761168" y="1143142"/>
                    </a:lnTo>
                    <a:lnTo>
                      <a:pt x="761485" y="1142698"/>
                    </a:lnTo>
                    <a:lnTo>
                      <a:pt x="761613" y="1142507"/>
                    </a:lnTo>
                    <a:lnTo>
                      <a:pt x="761804" y="1142062"/>
                    </a:lnTo>
                    <a:lnTo>
                      <a:pt x="761867" y="1141807"/>
                    </a:lnTo>
                    <a:lnTo>
                      <a:pt x="795187" y="1138438"/>
                    </a:lnTo>
                    <a:lnTo>
                      <a:pt x="819669" y="1159930"/>
                    </a:lnTo>
                    <a:lnTo>
                      <a:pt x="819097" y="1160185"/>
                    </a:lnTo>
                    <a:lnTo>
                      <a:pt x="818270" y="1160566"/>
                    </a:lnTo>
                    <a:lnTo>
                      <a:pt x="818079" y="1160693"/>
                    </a:lnTo>
                    <a:lnTo>
                      <a:pt x="817507" y="1161138"/>
                    </a:lnTo>
                    <a:lnTo>
                      <a:pt x="813310" y="1165145"/>
                    </a:lnTo>
                    <a:lnTo>
                      <a:pt x="812738" y="1166417"/>
                    </a:lnTo>
                    <a:lnTo>
                      <a:pt x="811275" y="1170422"/>
                    </a:lnTo>
                    <a:lnTo>
                      <a:pt x="812102" y="1171376"/>
                    </a:lnTo>
                    <a:lnTo>
                      <a:pt x="833213" y="1189436"/>
                    </a:lnTo>
                    <a:lnTo>
                      <a:pt x="841480" y="1196239"/>
                    </a:lnTo>
                    <a:lnTo>
                      <a:pt x="845486" y="1199482"/>
                    </a:lnTo>
                    <a:lnTo>
                      <a:pt x="845995" y="1199292"/>
                    </a:lnTo>
                    <a:lnTo>
                      <a:pt x="854960" y="1194904"/>
                    </a:lnTo>
                    <a:lnTo>
                      <a:pt x="856995" y="1191916"/>
                    </a:lnTo>
                    <a:lnTo>
                      <a:pt x="864817" y="1189499"/>
                    </a:lnTo>
                    <a:lnTo>
                      <a:pt x="866597" y="1188990"/>
                    </a:lnTo>
                    <a:lnTo>
                      <a:pt x="869777" y="1195477"/>
                    </a:lnTo>
                    <a:lnTo>
                      <a:pt x="844469" y="1206604"/>
                    </a:lnTo>
                    <a:lnTo>
                      <a:pt x="831878" y="1215443"/>
                    </a:lnTo>
                    <a:lnTo>
                      <a:pt x="840081" y="1229941"/>
                    </a:lnTo>
                    <a:lnTo>
                      <a:pt x="843959" y="1238907"/>
                    </a:lnTo>
                    <a:lnTo>
                      <a:pt x="822276" y="1257793"/>
                    </a:lnTo>
                    <a:lnTo>
                      <a:pt x="799575" y="1295310"/>
                    </a:lnTo>
                    <a:lnTo>
                      <a:pt x="800084" y="1296518"/>
                    </a:lnTo>
                    <a:lnTo>
                      <a:pt x="802563" y="1296200"/>
                    </a:lnTo>
                    <a:lnTo>
                      <a:pt x="811403" y="1294483"/>
                    </a:lnTo>
                    <a:lnTo>
                      <a:pt x="813501" y="1294038"/>
                    </a:lnTo>
                    <a:lnTo>
                      <a:pt x="814455" y="1293783"/>
                    </a:lnTo>
                    <a:lnTo>
                      <a:pt x="815218" y="1293466"/>
                    </a:lnTo>
                    <a:lnTo>
                      <a:pt x="815853" y="1293148"/>
                    </a:lnTo>
                    <a:lnTo>
                      <a:pt x="817571" y="1292194"/>
                    </a:lnTo>
                    <a:lnTo>
                      <a:pt x="815155" y="1311334"/>
                    </a:lnTo>
                    <a:lnTo>
                      <a:pt x="806824" y="1311461"/>
                    </a:lnTo>
                    <a:lnTo>
                      <a:pt x="795251" y="1302877"/>
                    </a:lnTo>
                    <a:lnTo>
                      <a:pt x="785522" y="1292957"/>
                    </a:lnTo>
                    <a:lnTo>
                      <a:pt x="783996" y="1292194"/>
                    </a:lnTo>
                    <a:lnTo>
                      <a:pt x="782151" y="1291495"/>
                    </a:lnTo>
                    <a:lnTo>
                      <a:pt x="770769" y="1289587"/>
                    </a:lnTo>
                    <a:lnTo>
                      <a:pt x="763966" y="1287679"/>
                    </a:lnTo>
                    <a:lnTo>
                      <a:pt x="753092" y="1294102"/>
                    </a:lnTo>
                    <a:lnTo>
                      <a:pt x="736178" y="1333272"/>
                    </a:lnTo>
                    <a:lnTo>
                      <a:pt x="727530" y="1326595"/>
                    </a:lnTo>
                    <a:lnTo>
                      <a:pt x="711887" y="1339059"/>
                    </a:lnTo>
                    <a:lnTo>
                      <a:pt x="711441" y="1338804"/>
                    </a:lnTo>
                    <a:lnTo>
                      <a:pt x="708072" y="1338486"/>
                    </a:lnTo>
                    <a:lnTo>
                      <a:pt x="706482" y="1338359"/>
                    </a:lnTo>
                    <a:lnTo>
                      <a:pt x="705846" y="1338422"/>
                    </a:lnTo>
                    <a:lnTo>
                      <a:pt x="674179" y="1349741"/>
                    </a:lnTo>
                    <a:lnTo>
                      <a:pt x="672589" y="1352921"/>
                    </a:lnTo>
                    <a:lnTo>
                      <a:pt x="673988" y="1355146"/>
                    </a:lnTo>
                    <a:lnTo>
                      <a:pt x="678820" y="1362650"/>
                    </a:lnTo>
                    <a:lnTo>
                      <a:pt x="686960" y="1383316"/>
                    </a:lnTo>
                    <a:lnTo>
                      <a:pt x="687914" y="1385986"/>
                    </a:lnTo>
                    <a:lnTo>
                      <a:pt x="688041" y="1386686"/>
                    </a:lnTo>
                    <a:lnTo>
                      <a:pt x="687978" y="1387894"/>
                    </a:lnTo>
                    <a:lnTo>
                      <a:pt x="687978" y="1388085"/>
                    </a:lnTo>
                    <a:lnTo>
                      <a:pt x="687278" y="1389930"/>
                    </a:lnTo>
                    <a:lnTo>
                      <a:pt x="686769" y="1391201"/>
                    </a:lnTo>
                    <a:lnTo>
                      <a:pt x="683653" y="1398959"/>
                    </a:lnTo>
                    <a:lnTo>
                      <a:pt x="680792" y="1406144"/>
                    </a:lnTo>
                    <a:lnTo>
                      <a:pt x="684035" y="1411295"/>
                    </a:lnTo>
                    <a:lnTo>
                      <a:pt x="689249" y="1412376"/>
                    </a:lnTo>
                    <a:lnTo>
                      <a:pt x="698088" y="1412439"/>
                    </a:lnTo>
                    <a:lnTo>
                      <a:pt x="697070" y="1414284"/>
                    </a:lnTo>
                    <a:lnTo>
                      <a:pt x="690203" y="1420070"/>
                    </a:lnTo>
                    <a:lnTo>
                      <a:pt x="665213" y="1416764"/>
                    </a:lnTo>
                    <a:lnTo>
                      <a:pt x="656628" y="1422613"/>
                    </a:lnTo>
                    <a:lnTo>
                      <a:pt x="653577" y="1424394"/>
                    </a:lnTo>
                    <a:lnTo>
                      <a:pt x="652940" y="1424648"/>
                    </a:lnTo>
                    <a:lnTo>
                      <a:pt x="651414" y="1424648"/>
                    </a:lnTo>
                    <a:lnTo>
                      <a:pt x="645373" y="1424458"/>
                    </a:lnTo>
                    <a:lnTo>
                      <a:pt x="645310" y="1428846"/>
                    </a:lnTo>
                    <a:lnTo>
                      <a:pt x="645437" y="1429608"/>
                    </a:lnTo>
                    <a:lnTo>
                      <a:pt x="650397" y="1451165"/>
                    </a:lnTo>
                    <a:lnTo>
                      <a:pt x="656692" y="1460067"/>
                    </a:lnTo>
                    <a:lnTo>
                      <a:pt x="656819" y="1460194"/>
                    </a:lnTo>
                    <a:lnTo>
                      <a:pt x="657138" y="1460321"/>
                    </a:lnTo>
                    <a:lnTo>
                      <a:pt x="657837" y="1460449"/>
                    </a:lnTo>
                    <a:lnTo>
                      <a:pt x="658282" y="1460449"/>
                    </a:lnTo>
                    <a:lnTo>
                      <a:pt x="670109" y="1458605"/>
                    </a:lnTo>
                    <a:lnTo>
                      <a:pt x="670618" y="1465981"/>
                    </a:lnTo>
                    <a:lnTo>
                      <a:pt x="664514" y="1469351"/>
                    </a:lnTo>
                    <a:lnTo>
                      <a:pt x="640795" y="1477808"/>
                    </a:lnTo>
                    <a:lnTo>
                      <a:pt x="637680" y="1478507"/>
                    </a:lnTo>
                    <a:lnTo>
                      <a:pt x="636726" y="1478635"/>
                    </a:lnTo>
                    <a:lnTo>
                      <a:pt x="635899" y="1478317"/>
                    </a:lnTo>
                    <a:lnTo>
                      <a:pt x="635200" y="1477745"/>
                    </a:lnTo>
                    <a:lnTo>
                      <a:pt x="634563" y="1476981"/>
                    </a:lnTo>
                    <a:lnTo>
                      <a:pt x="633992" y="1476727"/>
                    </a:lnTo>
                    <a:lnTo>
                      <a:pt x="633228" y="1476664"/>
                    </a:lnTo>
                    <a:lnTo>
                      <a:pt x="619111" y="1477618"/>
                    </a:lnTo>
                    <a:lnTo>
                      <a:pt x="618603" y="1477681"/>
                    </a:lnTo>
                    <a:lnTo>
                      <a:pt x="614215" y="1479971"/>
                    </a:lnTo>
                    <a:lnTo>
                      <a:pt x="613897" y="1480288"/>
                    </a:lnTo>
                    <a:lnTo>
                      <a:pt x="613643" y="1480670"/>
                    </a:lnTo>
                    <a:lnTo>
                      <a:pt x="611671" y="1483849"/>
                    </a:lnTo>
                    <a:lnTo>
                      <a:pt x="611735" y="1483467"/>
                    </a:lnTo>
                    <a:lnTo>
                      <a:pt x="611735" y="1483149"/>
                    </a:lnTo>
                    <a:lnTo>
                      <a:pt x="611608" y="1482705"/>
                    </a:lnTo>
                    <a:lnTo>
                      <a:pt x="611417" y="1481878"/>
                    </a:lnTo>
                    <a:lnTo>
                      <a:pt x="607157" y="1479461"/>
                    </a:lnTo>
                    <a:lnTo>
                      <a:pt x="563344" y="1455488"/>
                    </a:lnTo>
                    <a:lnTo>
                      <a:pt x="558703" y="1455044"/>
                    </a:lnTo>
                    <a:lnTo>
                      <a:pt x="556985" y="1455107"/>
                    </a:lnTo>
                    <a:lnTo>
                      <a:pt x="546175" y="1457269"/>
                    </a:lnTo>
                    <a:lnTo>
                      <a:pt x="541979" y="1456952"/>
                    </a:lnTo>
                    <a:lnTo>
                      <a:pt x="515844" y="1461848"/>
                    </a:lnTo>
                    <a:lnTo>
                      <a:pt x="514572" y="1462483"/>
                    </a:lnTo>
                    <a:lnTo>
                      <a:pt x="513554" y="1463437"/>
                    </a:lnTo>
                    <a:lnTo>
                      <a:pt x="512983" y="1464264"/>
                    </a:lnTo>
                    <a:lnTo>
                      <a:pt x="512601" y="1465090"/>
                    </a:lnTo>
                    <a:lnTo>
                      <a:pt x="511330" y="1472466"/>
                    </a:lnTo>
                    <a:lnTo>
                      <a:pt x="511330" y="1472849"/>
                    </a:lnTo>
                    <a:lnTo>
                      <a:pt x="512219" y="1474374"/>
                    </a:lnTo>
                    <a:lnTo>
                      <a:pt x="515844" y="1481433"/>
                    </a:lnTo>
                    <a:lnTo>
                      <a:pt x="531169" y="1511192"/>
                    </a:lnTo>
                    <a:lnTo>
                      <a:pt x="531614" y="1512719"/>
                    </a:lnTo>
                    <a:lnTo>
                      <a:pt x="530788" y="1519077"/>
                    </a:lnTo>
                    <a:lnTo>
                      <a:pt x="530532" y="1519649"/>
                    </a:lnTo>
                    <a:lnTo>
                      <a:pt x="525891" y="1530332"/>
                    </a:lnTo>
                    <a:lnTo>
                      <a:pt x="521440" y="1537581"/>
                    </a:lnTo>
                    <a:lnTo>
                      <a:pt x="520295" y="1557293"/>
                    </a:lnTo>
                    <a:lnTo>
                      <a:pt x="528053" y="1568994"/>
                    </a:lnTo>
                    <a:lnTo>
                      <a:pt x="531296" y="1573827"/>
                    </a:lnTo>
                    <a:lnTo>
                      <a:pt x="529770" y="1585718"/>
                    </a:lnTo>
                    <a:lnTo>
                      <a:pt x="529770" y="1617321"/>
                    </a:lnTo>
                    <a:lnTo>
                      <a:pt x="524237" y="1633727"/>
                    </a:lnTo>
                    <a:lnTo>
                      <a:pt x="500329" y="1661833"/>
                    </a:lnTo>
                    <a:lnTo>
                      <a:pt x="483541" y="1671816"/>
                    </a:lnTo>
                    <a:lnTo>
                      <a:pt x="469615" y="1669527"/>
                    </a:lnTo>
                    <a:lnTo>
                      <a:pt x="465863" y="1680909"/>
                    </a:lnTo>
                    <a:lnTo>
                      <a:pt x="463765" y="1686506"/>
                    </a:lnTo>
                    <a:lnTo>
                      <a:pt x="462557" y="1688286"/>
                    </a:lnTo>
                    <a:lnTo>
                      <a:pt x="461476" y="1689684"/>
                    </a:lnTo>
                    <a:lnTo>
                      <a:pt x="460077" y="1690893"/>
                    </a:lnTo>
                    <a:lnTo>
                      <a:pt x="459441" y="1691402"/>
                    </a:lnTo>
                    <a:lnTo>
                      <a:pt x="458868" y="1691847"/>
                    </a:lnTo>
                    <a:lnTo>
                      <a:pt x="457660" y="1692737"/>
                    </a:lnTo>
                    <a:lnTo>
                      <a:pt x="456517" y="1693182"/>
                    </a:lnTo>
                    <a:lnTo>
                      <a:pt x="455944" y="1693500"/>
                    </a:lnTo>
                    <a:lnTo>
                      <a:pt x="448695" y="1701449"/>
                    </a:lnTo>
                    <a:lnTo>
                      <a:pt x="447042" y="1703992"/>
                    </a:lnTo>
                    <a:lnTo>
                      <a:pt x="442209" y="1720461"/>
                    </a:lnTo>
                    <a:lnTo>
                      <a:pt x="442082" y="1723577"/>
                    </a:lnTo>
                    <a:lnTo>
                      <a:pt x="442971" y="1726248"/>
                    </a:lnTo>
                    <a:lnTo>
                      <a:pt x="449522" y="1742081"/>
                    </a:lnTo>
                    <a:lnTo>
                      <a:pt x="453909" y="1746215"/>
                    </a:lnTo>
                    <a:lnTo>
                      <a:pt x="470061" y="1753782"/>
                    </a:lnTo>
                    <a:lnTo>
                      <a:pt x="475211" y="1759123"/>
                    </a:lnTo>
                    <a:lnTo>
                      <a:pt x="484877" y="1764082"/>
                    </a:lnTo>
                    <a:lnTo>
                      <a:pt x="494796" y="1763001"/>
                    </a:lnTo>
                    <a:lnTo>
                      <a:pt x="495496" y="1762302"/>
                    </a:lnTo>
                    <a:lnTo>
                      <a:pt x="495750" y="1761603"/>
                    </a:lnTo>
                    <a:lnTo>
                      <a:pt x="495814" y="1760458"/>
                    </a:lnTo>
                    <a:lnTo>
                      <a:pt x="495305" y="1758614"/>
                    </a:lnTo>
                    <a:lnTo>
                      <a:pt x="494542" y="1754672"/>
                    </a:lnTo>
                    <a:lnTo>
                      <a:pt x="494669" y="1753337"/>
                    </a:lnTo>
                    <a:lnTo>
                      <a:pt x="495433" y="1752764"/>
                    </a:lnTo>
                    <a:lnTo>
                      <a:pt x="500329" y="1751302"/>
                    </a:lnTo>
                    <a:lnTo>
                      <a:pt x="502999" y="1751048"/>
                    </a:lnTo>
                    <a:lnTo>
                      <a:pt x="506433" y="1751302"/>
                    </a:lnTo>
                    <a:lnTo>
                      <a:pt x="512728" y="1752192"/>
                    </a:lnTo>
                    <a:lnTo>
                      <a:pt x="513427" y="1752446"/>
                    </a:lnTo>
                    <a:lnTo>
                      <a:pt x="518515" y="1754545"/>
                    </a:lnTo>
                    <a:lnTo>
                      <a:pt x="522966" y="1756833"/>
                    </a:lnTo>
                    <a:lnTo>
                      <a:pt x="528181" y="1771332"/>
                    </a:lnTo>
                    <a:lnTo>
                      <a:pt x="547956" y="1784367"/>
                    </a:lnTo>
                    <a:lnTo>
                      <a:pt x="554251" y="1790790"/>
                    </a:lnTo>
                    <a:lnTo>
                      <a:pt x="554760" y="1791362"/>
                    </a:lnTo>
                    <a:lnTo>
                      <a:pt x="555523" y="1792507"/>
                    </a:lnTo>
                    <a:lnTo>
                      <a:pt x="560292" y="1800201"/>
                    </a:lnTo>
                    <a:lnTo>
                      <a:pt x="560356" y="1800582"/>
                    </a:lnTo>
                    <a:lnTo>
                      <a:pt x="560165" y="1800901"/>
                    </a:lnTo>
                    <a:lnTo>
                      <a:pt x="559848" y="1801091"/>
                    </a:lnTo>
                    <a:lnTo>
                      <a:pt x="557622" y="1801600"/>
                    </a:lnTo>
                    <a:lnTo>
                      <a:pt x="549355" y="1805161"/>
                    </a:lnTo>
                    <a:lnTo>
                      <a:pt x="528625" y="1807704"/>
                    </a:lnTo>
                    <a:lnTo>
                      <a:pt x="492825" y="1821694"/>
                    </a:lnTo>
                    <a:lnTo>
                      <a:pt x="491872" y="1822584"/>
                    </a:lnTo>
                    <a:lnTo>
                      <a:pt x="488311" y="1826400"/>
                    </a:lnTo>
                    <a:lnTo>
                      <a:pt x="485512" y="1829897"/>
                    </a:lnTo>
                    <a:lnTo>
                      <a:pt x="483159" y="1833012"/>
                    </a:lnTo>
                    <a:lnTo>
                      <a:pt x="481061" y="1836129"/>
                    </a:lnTo>
                    <a:lnTo>
                      <a:pt x="480489" y="1838354"/>
                    </a:lnTo>
                    <a:lnTo>
                      <a:pt x="480425" y="1838926"/>
                    </a:lnTo>
                    <a:lnTo>
                      <a:pt x="480044" y="1839435"/>
                    </a:lnTo>
                    <a:lnTo>
                      <a:pt x="478454" y="1840898"/>
                    </a:lnTo>
                    <a:lnTo>
                      <a:pt x="477310" y="1841915"/>
                    </a:lnTo>
                    <a:lnTo>
                      <a:pt x="475275" y="1842869"/>
                    </a:lnTo>
                    <a:lnTo>
                      <a:pt x="474638" y="1843059"/>
                    </a:lnTo>
                    <a:lnTo>
                      <a:pt x="457597" y="1847320"/>
                    </a:lnTo>
                    <a:lnTo>
                      <a:pt x="446915" y="1848465"/>
                    </a:lnTo>
                    <a:lnTo>
                      <a:pt x="445770" y="1846874"/>
                    </a:lnTo>
                    <a:lnTo>
                      <a:pt x="444498" y="1844267"/>
                    </a:lnTo>
                    <a:lnTo>
                      <a:pt x="444053" y="1843950"/>
                    </a:lnTo>
                    <a:lnTo>
                      <a:pt x="437821" y="1839690"/>
                    </a:lnTo>
                    <a:lnTo>
                      <a:pt x="425549" y="1833012"/>
                    </a:lnTo>
                    <a:lnTo>
                      <a:pt x="423705" y="1832249"/>
                    </a:lnTo>
                    <a:lnTo>
                      <a:pt x="419063" y="1830914"/>
                    </a:lnTo>
                    <a:lnTo>
                      <a:pt x="416964" y="1830533"/>
                    </a:lnTo>
                    <a:lnTo>
                      <a:pt x="412576" y="1830914"/>
                    </a:lnTo>
                    <a:lnTo>
                      <a:pt x="407807" y="1832885"/>
                    </a:lnTo>
                    <a:lnTo>
                      <a:pt x="406535" y="1835683"/>
                    </a:lnTo>
                    <a:lnTo>
                      <a:pt x="405009" y="1838163"/>
                    </a:lnTo>
                    <a:lnTo>
                      <a:pt x="400431" y="1842424"/>
                    </a:lnTo>
                    <a:lnTo>
                      <a:pt x="398142" y="1843950"/>
                    </a:lnTo>
                    <a:lnTo>
                      <a:pt x="385234" y="1851072"/>
                    </a:lnTo>
                    <a:lnTo>
                      <a:pt x="383326" y="1851262"/>
                    </a:lnTo>
                    <a:lnTo>
                      <a:pt x="382627" y="1850372"/>
                    </a:lnTo>
                    <a:lnTo>
                      <a:pt x="381863" y="1848528"/>
                    </a:lnTo>
                    <a:lnTo>
                      <a:pt x="380210" y="1848719"/>
                    </a:lnTo>
                    <a:lnTo>
                      <a:pt x="375378" y="1852343"/>
                    </a:lnTo>
                    <a:lnTo>
                      <a:pt x="375314" y="1852598"/>
                    </a:lnTo>
                    <a:lnTo>
                      <a:pt x="377094" y="1859275"/>
                    </a:lnTo>
                    <a:lnTo>
                      <a:pt x="377348" y="1859656"/>
                    </a:lnTo>
                    <a:lnTo>
                      <a:pt x="378302" y="1860991"/>
                    </a:lnTo>
                    <a:lnTo>
                      <a:pt x="373088" y="1871929"/>
                    </a:lnTo>
                    <a:lnTo>
                      <a:pt x="370291" y="1894566"/>
                    </a:lnTo>
                    <a:lnTo>
                      <a:pt x="373915" y="1900671"/>
                    </a:lnTo>
                    <a:lnTo>
                      <a:pt x="374741" y="1911799"/>
                    </a:lnTo>
                    <a:lnTo>
                      <a:pt x="372134" y="1915105"/>
                    </a:lnTo>
                    <a:lnTo>
                      <a:pt x="372007" y="1915105"/>
                    </a:lnTo>
                    <a:lnTo>
                      <a:pt x="369718" y="1914533"/>
                    </a:lnTo>
                    <a:lnTo>
                      <a:pt x="356110" y="1926360"/>
                    </a:lnTo>
                    <a:lnTo>
                      <a:pt x="333472" y="1949570"/>
                    </a:lnTo>
                    <a:lnTo>
                      <a:pt x="332264" y="1950905"/>
                    </a:lnTo>
                    <a:lnTo>
                      <a:pt x="331883" y="1951796"/>
                    </a:lnTo>
                    <a:lnTo>
                      <a:pt x="329594" y="1958727"/>
                    </a:lnTo>
                    <a:lnTo>
                      <a:pt x="342630" y="1972462"/>
                    </a:lnTo>
                    <a:lnTo>
                      <a:pt x="343838" y="1974242"/>
                    </a:lnTo>
                    <a:lnTo>
                      <a:pt x="344665" y="1975769"/>
                    </a:lnTo>
                    <a:lnTo>
                      <a:pt x="347081" y="1984098"/>
                    </a:lnTo>
                    <a:lnTo>
                      <a:pt x="350451" y="1994781"/>
                    </a:lnTo>
                    <a:lnTo>
                      <a:pt x="351659" y="1995799"/>
                    </a:lnTo>
                    <a:lnTo>
                      <a:pt x="391783" y="2006099"/>
                    </a:lnTo>
                    <a:lnTo>
                      <a:pt x="394581" y="2006799"/>
                    </a:lnTo>
                    <a:lnTo>
                      <a:pt x="397760" y="2007054"/>
                    </a:lnTo>
                    <a:lnTo>
                      <a:pt x="406727" y="2007308"/>
                    </a:lnTo>
                    <a:lnTo>
                      <a:pt x="421733" y="2006545"/>
                    </a:lnTo>
                    <a:lnTo>
                      <a:pt x="436232" y="2016973"/>
                    </a:lnTo>
                    <a:lnTo>
                      <a:pt x="443608" y="2024604"/>
                    </a:lnTo>
                    <a:lnTo>
                      <a:pt x="446215" y="2029374"/>
                    </a:lnTo>
                    <a:lnTo>
                      <a:pt x="456580" y="2047178"/>
                    </a:lnTo>
                    <a:lnTo>
                      <a:pt x="458360" y="2048259"/>
                    </a:lnTo>
                    <a:lnTo>
                      <a:pt x="461094" y="2049022"/>
                    </a:lnTo>
                    <a:lnTo>
                      <a:pt x="463447" y="2049340"/>
                    </a:lnTo>
                    <a:lnTo>
                      <a:pt x="470315" y="2049403"/>
                    </a:lnTo>
                    <a:lnTo>
                      <a:pt x="472095" y="2048768"/>
                    </a:lnTo>
                    <a:lnTo>
                      <a:pt x="474830" y="2047114"/>
                    </a:lnTo>
                    <a:lnTo>
                      <a:pt x="477691" y="2046415"/>
                    </a:lnTo>
                    <a:lnTo>
                      <a:pt x="479853" y="2046160"/>
                    </a:lnTo>
                    <a:lnTo>
                      <a:pt x="482524" y="2046097"/>
                    </a:lnTo>
                    <a:lnTo>
                      <a:pt x="485767" y="2046479"/>
                    </a:lnTo>
                    <a:lnTo>
                      <a:pt x="488311" y="2047496"/>
                    </a:lnTo>
                    <a:lnTo>
                      <a:pt x="489582" y="2048195"/>
                    </a:lnTo>
                    <a:lnTo>
                      <a:pt x="514381" y="2054300"/>
                    </a:lnTo>
                    <a:lnTo>
                      <a:pt x="517434" y="2055190"/>
                    </a:lnTo>
                    <a:lnTo>
                      <a:pt x="519278" y="2057352"/>
                    </a:lnTo>
                    <a:lnTo>
                      <a:pt x="533522" y="2100528"/>
                    </a:lnTo>
                    <a:lnTo>
                      <a:pt x="537400" y="2113946"/>
                    </a:lnTo>
                    <a:lnTo>
                      <a:pt x="539626" y="2113818"/>
                    </a:lnTo>
                    <a:lnTo>
                      <a:pt x="545731" y="2111593"/>
                    </a:lnTo>
                    <a:lnTo>
                      <a:pt x="548719" y="2110512"/>
                    </a:lnTo>
                    <a:lnTo>
                      <a:pt x="552216" y="2108922"/>
                    </a:lnTo>
                    <a:lnTo>
                      <a:pt x="555904" y="2106887"/>
                    </a:lnTo>
                    <a:lnTo>
                      <a:pt x="567732" y="2098621"/>
                    </a:lnTo>
                    <a:lnTo>
                      <a:pt x="573455" y="2087238"/>
                    </a:lnTo>
                    <a:lnTo>
                      <a:pt x="576380" y="2086984"/>
                    </a:lnTo>
                    <a:lnTo>
                      <a:pt x="579242" y="2086412"/>
                    </a:lnTo>
                    <a:lnTo>
                      <a:pt x="586300" y="2083614"/>
                    </a:lnTo>
                    <a:lnTo>
                      <a:pt x="588335" y="2081770"/>
                    </a:lnTo>
                    <a:lnTo>
                      <a:pt x="589035" y="2081197"/>
                    </a:lnTo>
                    <a:lnTo>
                      <a:pt x="591705" y="2078591"/>
                    </a:lnTo>
                    <a:lnTo>
                      <a:pt x="593549" y="2078019"/>
                    </a:lnTo>
                    <a:lnTo>
                      <a:pt x="605567" y="2079290"/>
                    </a:lnTo>
                    <a:lnTo>
                      <a:pt x="608429" y="2079989"/>
                    </a:lnTo>
                    <a:lnTo>
                      <a:pt x="610146" y="2079417"/>
                    </a:lnTo>
                    <a:lnTo>
                      <a:pt x="613707" y="2073567"/>
                    </a:lnTo>
                    <a:lnTo>
                      <a:pt x="614534" y="2070324"/>
                    </a:lnTo>
                    <a:lnTo>
                      <a:pt x="613070" y="2066509"/>
                    </a:lnTo>
                    <a:lnTo>
                      <a:pt x="610973" y="2063965"/>
                    </a:lnTo>
                    <a:lnTo>
                      <a:pt x="607920" y="2061612"/>
                    </a:lnTo>
                    <a:lnTo>
                      <a:pt x="606076" y="2060341"/>
                    </a:lnTo>
                    <a:lnTo>
                      <a:pt x="605376" y="2058878"/>
                    </a:lnTo>
                    <a:lnTo>
                      <a:pt x="606585" y="2048959"/>
                    </a:lnTo>
                    <a:lnTo>
                      <a:pt x="608110" y="2046797"/>
                    </a:lnTo>
                    <a:lnTo>
                      <a:pt x="610336" y="2045016"/>
                    </a:lnTo>
                    <a:lnTo>
                      <a:pt x="619111" y="2040184"/>
                    </a:lnTo>
                    <a:lnTo>
                      <a:pt x="621846" y="2039420"/>
                    </a:lnTo>
                    <a:lnTo>
                      <a:pt x="623690" y="2038403"/>
                    </a:lnTo>
                    <a:lnTo>
                      <a:pt x="627251" y="2034588"/>
                    </a:lnTo>
                    <a:lnTo>
                      <a:pt x="628522" y="2032807"/>
                    </a:lnTo>
                    <a:lnTo>
                      <a:pt x="629794" y="2020534"/>
                    </a:lnTo>
                    <a:lnTo>
                      <a:pt x="628078" y="2007117"/>
                    </a:lnTo>
                    <a:lnTo>
                      <a:pt x="634690" y="1988422"/>
                    </a:lnTo>
                    <a:lnTo>
                      <a:pt x="636153" y="1987786"/>
                    </a:lnTo>
                    <a:lnTo>
                      <a:pt x="666230" y="1976086"/>
                    </a:lnTo>
                    <a:lnTo>
                      <a:pt x="667248" y="1976150"/>
                    </a:lnTo>
                    <a:lnTo>
                      <a:pt x="668583" y="1977739"/>
                    </a:lnTo>
                    <a:lnTo>
                      <a:pt x="681110" y="1996116"/>
                    </a:lnTo>
                    <a:lnTo>
                      <a:pt x="682191" y="1999169"/>
                    </a:lnTo>
                    <a:lnTo>
                      <a:pt x="702095" y="2006672"/>
                    </a:lnTo>
                    <a:lnTo>
                      <a:pt x="720789" y="2012650"/>
                    </a:lnTo>
                    <a:lnTo>
                      <a:pt x="732553" y="2021425"/>
                    </a:lnTo>
                    <a:lnTo>
                      <a:pt x="737004" y="2000631"/>
                    </a:lnTo>
                    <a:lnTo>
                      <a:pt x="739675" y="1986260"/>
                    </a:lnTo>
                    <a:lnTo>
                      <a:pt x="752520" y="1967566"/>
                    </a:lnTo>
                    <a:lnTo>
                      <a:pt x="754173" y="1965975"/>
                    </a:lnTo>
                    <a:lnTo>
                      <a:pt x="761040" y="1960444"/>
                    </a:lnTo>
                    <a:lnTo>
                      <a:pt x="775285" y="1951732"/>
                    </a:lnTo>
                    <a:lnTo>
                      <a:pt x="776302" y="1950842"/>
                    </a:lnTo>
                    <a:lnTo>
                      <a:pt x="777383" y="1950078"/>
                    </a:lnTo>
                    <a:lnTo>
                      <a:pt x="777892" y="1949888"/>
                    </a:lnTo>
                    <a:lnTo>
                      <a:pt x="779800" y="1951669"/>
                    </a:lnTo>
                    <a:lnTo>
                      <a:pt x="784504" y="1958027"/>
                    </a:lnTo>
                    <a:lnTo>
                      <a:pt x="787176" y="1962606"/>
                    </a:lnTo>
                    <a:lnTo>
                      <a:pt x="787621" y="1964322"/>
                    </a:lnTo>
                    <a:lnTo>
                      <a:pt x="804535" y="1982318"/>
                    </a:lnTo>
                    <a:lnTo>
                      <a:pt x="841862" y="1986324"/>
                    </a:lnTo>
                    <a:lnTo>
                      <a:pt x="871430" y="1985752"/>
                    </a:lnTo>
                    <a:lnTo>
                      <a:pt x="897883" y="1982000"/>
                    </a:lnTo>
                    <a:lnTo>
                      <a:pt x="909838" y="1978566"/>
                    </a:lnTo>
                    <a:lnTo>
                      <a:pt x="911935" y="1976658"/>
                    </a:lnTo>
                    <a:lnTo>
                      <a:pt x="913462" y="1975896"/>
                    </a:lnTo>
                    <a:lnTo>
                      <a:pt x="915369" y="1975832"/>
                    </a:lnTo>
                    <a:lnTo>
                      <a:pt x="933492" y="1979138"/>
                    </a:lnTo>
                    <a:lnTo>
                      <a:pt x="934446" y="1979711"/>
                    </a:lnTo>
                    <a:lnTo>
                      <a:pt x="935654" y="1981364"/>
                    </a:lnTo>
                    <a:lnTo>
                      <a:pt x="940169" y="1990330"/>
                    </a:lnTo>
                    <a:lnTo>
                      <a:pt x="941695" y="1993700"/>
                    </a:lnTo>
                    <a:lnTo>
                      <a:pt x="941949" y="1995735"/>
                    </a:lnTo>
                    <a:lnTo>
                      <a:pt x="941886" y="1997388"/>
                    </a:lnTo>
                    <a:lnTo>
                      <a:pt x="942840" y="1999360"/>
                    </a:lnTo>
                    <a:lnTo>
                      <a:pt x="945510" y="2001522"/>
                    </a:lnTo>
                    <a:lnTo>
                      <a:pt x="947036" y="2002539"/>
                    </a:lnTo>
                    <a:lnTo>
                      <a:pt x="948626" y="2002984"/>
                    </a:lnTo>
                    <a:lnTo>
                      <a:pt x="951933" y="2003875"/>
                    </a:lnTo>
                    <a:lnTo>
                      <a:pt x="968784" y="2005845"/>
                    </a:lnTo>
                    <a:lnTo>
                      <a:pt x="969611" y="2005782"/>
                    </a:lnTo>
                    <a:lnTo>
                      <a:pt x="976160" y="1996370"/>
                    </a:lnTo>
                    <a:lnTo>
                      <a:pt x="1004139" y="1987596"/>
                    </a:lnTo>
                    <a:lnTo>
                      <a:pt x="1002232" y="1985688"/>
                    </a:lnTo>
                    <a:lnTo>
                      <a:pt x="1001976" y="1985243"/>
                    </a:lnTo>
                    <a:lnTo>
                      <a:pt x="994537" y="1967947"/>
                    </a:lnTo>
                    <a:lnTo>
                      <a:pt x="994219" y="1962097"/>
                    </a:lnTo>
                    <a:lnTo>
                      <a:pt x="996889" y="1953004"/>
                    </a:lnTo>
                    <a:lnTo>
                      <a:pt x="997844" y="1949951"/>
                    </a:lnTo>
                    <a:lnTo>
                      <a:pt x="998925" y="1947471"/>
                    </a:lnTo>
                    <a:lnTo>
                      <a:pt x="1008017" y="1940604"/>
                    </a:lnTo>
                    <a:lnTo>
                      <a:pt x="1011006" y="1944928"/>
                    </a:lnTo>
                    <a:lnTo>
                      <a:pt x="1013868" y="1947598"/>
                    </a:lnTo>
                    <a:lnTo>
                      <a:pt x="1019591" y="1947090"/>
                    </a:lnTo>
                    <a:lnTo>
                      <a:pt x="1026649" y="1944928"/>
                    </a:lnTo>
                    <a:lnTo>
                      <a:pt x="1028112" y="1943656"/>
                    </a:lnTo>
                    <a:lnTo>
                      <a:pt x="1033199" y="1936534"/>
                    </a:lnTo>
                    <a:lnTo>
                      <a:pt x="1034153" y="1935199"/>
                    </a:lnTo>
                    <a:lnTo>
                      <a:pt x="1034470" y="1933927"/>
                    </a:lnTo>
                    <a:lnTo>
                      <a:pt x="1034026" y="1931574"/>
                    </a:lnTo>
                    <a:lnTo>
                      <a:pt x="1033962" y="1922482"/>
                    </a:lnTo>
                    <a:lnTo>
                      <a:pt x="1039748" y="1913642"/>
                    </a:lnTo>
                    <a:lnTo>
                      <a:pt x="1046107" y="1907411"/>
                    </a:lnTo>
                    <a:lnTo>
                      <a:pt x="1051575" y="1904740"/>
                    </a:lnTo>
                    <a:lnTo>
                      <a:pt x="1054246" y="1903723"/>
                    </a:lnTo>
                    <a:lnTo>
                      <a:pt x="1056662" y="1903087"/>
                    </a:lnTo>
                    <a:lnTo>
                      <a:pt x="1059206" y="1902960"/>
                    </a:lnTo>
                    <a:lnTo>
                      <a:pt x="1062449" y="1903405"/>
                    </a:lnTo>
                    <a:lnTo>
                      <a:pt x="1067855" y="1905313"/>
                    </a:lnTo>
                    <a:lnTo>
                      <a:pt x="1070398" y="1906902"/>
                    </a:lnTo>
                    <a:lnTo>
                      <a:pt x="1072115" y="1900988"/>
                    </a:lnTo>
                    <a:lnTo>
                      <a:pt x="1072624" y="1899336"/>
                    </a:lnTo>
                    <a:lnTo>
                      <a:pt x="1073640" y="1897745"/>
                    </a:lnTo>
                    <a:lnTo>
                      <a:pt x="1074976" y="1896283"/>
                    </a:lnTo>
                    <a:lnTo>
                      <a:pt x="1078028" y="1893168"/>
                    </a:lnTo>
                    <a:lnTo>
                      <a:pt x="1079681" y="1892341"/>
                    </a:lnTo>
                    <a:lnTo>
                      <a:pt x="1081145" y="1891641"/>
                    </a:lnTo>
                    <a:lnTo>
                      <a:pt x="1081717" y="1890432"/>
                    </a:lnTo>
                    <a:lnTo>
                      <a:pt x="1084196" y="1884137"/>
                    </a:lnTo>
                    <a:lnTo>
                      <a:pt x="1084641" y="1882421"/>
                    </a:lnTo>
                    <a:lnTo>
                      <a:pt x="1084006" y="1881022"/>
                    </a:lnTo>
                    <a:lnTo>
                      <a:pt x="1082861" y="1879559"/>
                    </a:lnTo>
                    <a:lnTo>
                      <a:pt x="1081653" y="1878287"/>
                    </a:lnTo>
                    <a:lnTo>
                      <a:pt x="1071670" y="1868431"/>
                    </a:lnTo>
                    <a:lnTo>
                      <a:pt x="1061622" y="1862581"/>
                    </a:lnTo>
                    <a:lnTo>
                      <a:pt x="1054755" y="1859529"/>
                    </a:lnTo>
                    <a:lnTo>
                      <a:pt x="1051448" y="1855650"/>
                    </a:lnTo>
                    <a:lnTo>
                      <a:pt x="1050621" y="1854633"/>
                    </a:lnTo>
                    <a:lnTo>
                      <a:pt x="1050494" y="1852661"/>
                    </a:lnTo>
                    <a:lnTo>
                      <a:pt x="1057045" y="1820549"/>
                    </a:lnTo>
                    <a:lnTo>
                      <a:pt x="1057743" y="1819341"/>
                    </a:lnTo>
                    <a:lnTo>
                      <a:pt x="1058825" y="1818641"/>
                    </a:lnTo>
                    <a:lnTo>
                      <a:pt x="1065120" y="1814826"/>
                    </a:lnTo>
                    <a:lnTo>
                      <a:pt x="1067600" y="1814191"/>
                    </a:lnTo>
                    <a:lnTo>
                      <a:pt x="1076057" y="1812029"/>
                    </a:lnTo>
                    <a:lnTo>
                      <a:pt x="1077711" y="1812092"/>
                    </a:lnTo>
                    <a:lnTo>
                      <a:pt x="1078728" y="1812728"/>
                    </a:lnTo>
                    <a:lnTo>
                      <a:pt x="1079618" y="1813872"/>
                    </a:lnTo>
                    <a:lnTo>
                      <a:pt x="1080000" y="1815463"/>
                    </a:lnTo>
                    <a:lnTo>
                      <a:pt x="1080254" y="1816925"/>
                    </a:lnTo>
                    <a:lnTo>
                      <a:pt x="1080953" y="1818451"/>
                    </a:lnTo>
                    <a:lnTo>
                      <a:pt x="1082925" y="1819532"/>
                    </a:lnTo>
                    <a:lnTo>
                      <a:pt x="1084896" y="1819659"/>
                    </a:lnTo>
                    <a:lnTo>
                      <a:pt x="1086422" y="1819087"/>
                    </a:lnTo>
                    <a:lnTo>
                      <a:pt x="1087185" y="1818324"/>
                    </a:lnTo>
                    <a:lnTo>
                      <a:pt x="1089856" y="1813682"/>
                    </a:lnTo>
                    <a:lnTo>
                      <a:pt x="1098440" y="1795114"/>
                    </a:lnTo>
                    <a:lnTo>
                      <a:pt x="1096405" y="1782651"/>
                    </a:lnTo>
                    <a:lnTo>
                      <a:pt x="1095578" y="1781697"/>
                    </a:lnTo>
                    <a:lnTo>
                      <a:pt x="1095642" y="1780171"/>
                    </a:lnTo>
                    <a:lnTo>
                      <a:pt x="1096151" y="1778263"/>
                    </a:lnTo>
                    <a:lnTo>
                      <a:pt x="1096532" y="1777182"/>
                    </a:lnTo>
                    <a:lnTo>
                      <a:pt x="1097486" y="1775020"/>
                    </a:lnTo>
                    <a:lnTo>
                      <a:pt x="1098313" y="1773811"/>
                    </a:lnTo>
                    <a:lnTo>
                      <a:pt x="1099203" y="1772986"/>
                    </a:lnTo>
                    <a:lnTo>
                      <a:pt x="1100475" y="1771777"/>
                    </a:lnTo>
                    <a:lnTo>
                      <a:pt x="1102319" y="1770442"/>
                    </a:lnTo>
                    <a:lnTo>
                      <a:pt x="1106261" y="1767643"/>
                    </a:lnTo>
                    <a:lnTo>
                      <a:pt x="1109886" y="1773811"/>
                    </a:lnTo>
                    <a:lnTo>
                      <a:pt x="1122795" y="1783350"/>
                    </a:lnTo>
                    <a:lnTo>
                      <a:pt x="1124765" y="1784495"/>
                    </a:lnTo>
                    <a:lnTo>
                      <a:pt x="1144287" y="1789708"/>
                    </a:lnTo>
                    <a:lnTo>
                      <a:pt x="1145177" y="1789264"/>
                    </a:lnTo>
                    <a:lnTo>
                      <a:pt x="1146386" y="1788183"/>
                    </a:lnTo>
                    <a:lnTo>
                      <a:pt x="1147911" y="1786847"/>
                    </a:lnTo>
                    <a:lnTo>
                      <a:pt x="1150774" y="1783986"/>
                    </a:lnTo>
                    <a:lnTo>
                      <a:pt x="1173856" y="1785004"/>
                    </a:lnTo>
                    <a:lnTo>
                      <a:pt x="1187337" y="1788056"/>
                    </a:lnTo>
                    <a:lnTo>
                      <a:pt x="1188354" y="1787420"/>
                    </a:lnTo>
                    <a:lnTo>
                      <a:pt x="1198274" y="1778771"/>
                    </a:lnTo>
                    <a:lnTo>
                      <a:pt x="1203043" y="1781188"/>
                    </a:lnTo>
                    <a:lnTo>
                      <a:pt x="1220085" y="1791299"/>
                    </a:lnTo>
                    <a:lnTo>
                      <a:pt x="1224345" y="1795495"/>
                    </a:lnTo>
                    <a:lnTo>
                      <a:pt x="1226952" y="1797975"/>
                    </a:lnTo>
                    <a:lnTo>
                      <a:pt x="1229687" y="1800392"/>
                    </a:lnTo>
                    <a:lnTo>
                      <a:pt x="1238271" y="1792253"/>
                    </a:lnTo>
                    <a:lnTo>
                      <a:pt x="1240560" y="1789900"/>
                    </a:lnTo>
                    <a:lnTo>
                      <a:pt x="1248191" y="1780235"/>
                    </a:lnTo>
                    <a:lnTo>
                      <a:pt x="1261227" y="1786530"/>
                    </a:lnTo>
                    <a:lnTo>
                      <a:pt x="1263070" y="1787229"/>
                    </a:lnTo>
                    <a:lnTo>
                      <a:pt x="1265741" y="1787484"/>
                    </a:lnTo>
                    <a:lnTo>
                      <a:pt x="1267966" y="1787484"/>
                    </a:lnTo>
                    <a:lnTo>
                      <a:pt x="1269811" y="1787292"/>
                    </a:lnTo>
                    <a:lnTo>
                      <a:pt x="1271400" y="1786657"/>
                    </a:lnTo>
                    <a:lnTo>
                      <a:pt x="1274707" y="1785194"/>
                    </a:lnTo>
                    <a:lnTo>
                      <a:pt x="1275915" y="1784622"/>
                    </a:lnTo>
                    <a:lnTo>
                      <a:pt x="1277759" y="1783413"/>
                    </a:lnTo>
                    <a:lnTo>
                      <a:pt x="1280494" y="1782459"/>
                    </a:lnTo>
                    <a:lnTo>
                      <a:pt x="1281766" y="1782205"/>
                    </a:lnTo>
                    <a:lnTo>
                      <a:pt x="1297599" y="1781633"/>
                    </a:lnTo>
                    <a:lnTo>
                      <a:pt x="1299697" y="1781697"/>
                    </a:lnTo>
                    <a:lnTo>
                      <a:pt x="1301859" y="1782078"/>
                    </a:lnTo>
                    <a:lnTo>
                      <a:pt x="1307964" y="1783096"/>
                    </a:lnTo>
                    <a:lnTo>
                      <a:pt x="1309745" y="1783732"/>
                    </a:lnTo>
                    <a:lnTo>
                      <a:pt x="1312288" y="1785004"/>
                    </a:lnTo>
                    <a:lnTo>
                      <a:pt x="1314577" y="1786276"/>
                    </a:lnTo>
                    <a:lnTo>
                      <a:pt x="1316611" y="1787928"/>
                    </a:lnTo>
                    <a:lnTo>
                      <a:pt x="1318520" y="1790472"/>
                    </a:lnTo>
                    <a:lnTo>
                      <a:pt x="1326977" y="1802681"/>
                    </a:lnTo>
                    <a:lnTo>
                      <a:pt x="1336896" y="1812029"/>
                    </a:lnTo>
                    <a:lnTo>
                      <a:pt x="1337787" y="1812283"/>
                    </a:lnTo>
                    <a:lnTo>
                      <a:pt x="1339821" y="1813110"/>
                    </a:lnTo>
                    <a:lnTo>
                      <a:pt x="1353811" y="1845794"/>
                    </a:lnTo>
                    <a:lnTo>
                      <a:pt x="1355400" y="1849991"/>
                    </a:lnTo>
                    <a:lnTo>
                      <a:pt x="1355846" y="1851899"/>
                    </a:lnTo>
                    <a:lnTo>
                      <a:pt x="1355718" y="1853996"/>
                    </a:lnTo>
                    <a:lnTo>
                      <a:pt x="1351458" y="1866332"/>
                    </a:lnTo>
                    <a:lnTo>
                      <a:pt x="1373714" y="1870339"/>
                    </a:lnTo>
                    <a:lnTo>
                      <a:pt x="1375304" y="1871801"/>
                    </a:lnTo>
                    <a:lnTo>
                      <a:pt x="1376639" y="1874345"/>
                    </a:lnTo>
                    <a:lnTo>
                      <a:pt x="1377021" y="1876825"/>
                    </a:lnTo>
                    <a:lnTo>
                      <a:pt x="1378547" y="1887381"/>
                    </a:lnTo>
                    <a:lnTo>
                      <a:pt x="1378419" y="1890178"/>
                    </a:lnTo>
                    <a:lnTo>
                      <a:pt x="1386686" y="1905631"/>
                    </a:lnTo>
                    <a:lnTo>
                      <a:pt x="1391710" y="1909319"/>
                    </a:lnTo>
                    <a:lnTo>
                      <a:pt x="1389039" y="1926614"/>
                    </a:lnTo>
                    <a:lnTo>
                      <a:pt x="1384016" y="1934754"/>
                    </a:lnTo>
                    <a:lnTo>
                      <a:pt x="1376194" y="1937552"/>
                    </a:lnTo>
                    <a:lnTo>
                      <a:pt x="1376321" y="1940731"/>
                    </a:lnTo>
                    <a:lnTo>
                      <a:pt x="1377021" y="1941685"/>
                    </a:lnTo>
                    <a:lnTo>
                      <a:pt x="1379755" y="1942957"/>
                    </a:lnTo>
                    <a:lnTo>
                      <a:pt x="1384206" y="1944928"/>
                    </a:lnTo>
                    <a:lnTo>
                      <a:pt x="1385160" y="1945182"/>
                    </a:lnTo>
                    <a:lnTo>
                      <a:pt x="1388148" y="1938379"/>
                    </a:lnTo>
                    <a:lnTo>
                      <a:pt x="1393681" y="1930366"/>
                    </a:lnTo>
                    <a:lnTo>
                      <a:pt x="1395334" y="1928523"/>
                    </a:lnTo>
                    <a:lnTo>
                      <a:pt x="1396860" y="1927759"/>
                    </a:lnTo>
                    <a:lnTo>
                      <a:pt x="1399213" y="1927696"/>
                    </a:lnTo>
                    <a:lnTo>
                      <a:pt x="1405763" y="1932592"/>
                    </a:lnTo>
                    <a:lnTo>
                      <a:pt x="1409324" y="1935580"/>
                    </a:lnTo>
                    <a:lnTo>
                      <a:pt x="1412312" y="1938887"/>
                    </a:lnTo>
                    <a:lnTo>
                      <a:pt x="1413203" y="1940222"/>
                    </a:lnTo>
                    <a:lnTo>
                      <a:pt x="1414411" y="1942766"/>
                    </a:lnTo>
                    <a:lnTo>
                      <a:pt x="1415173" y="1945501"/>
                    </a:lnTo>
                    <a:lnTo>
                      <a:pt x="1415428" y="1947917"/>
                    </a:lnTo>
                    <a:lnTo>
                      <a:pt x="1415492" y="1951669"/>
                    </a:lnTo>
                    <a:lnTo>
                      <a:pt x="1415173" y="1956501"/>
                    </a:lnTo>
                    <a:lnTo>
                      <a:pt x="1414601" y="1958981"/>
                    </a:lnTo>
                    <a:lnTo>
                      <a:pt x="1415683" y="1969918"/>
                    </a:lnTo>
                    <a:lnTo>
                      <a:pt x="1417081" y="1983081"/>
                    </a:lnTo>
                    <a:lnTo>
                      <a:pt x="1417526" y="1985688"/>
                    </a:lnTo>
                    <a:lnTo>
                      <a:pt x="1418162" y="1987468"/>
                    </a:lnTo>
                    <a:lnTo>
                      <a:pt x="1419307" y="1989249"/>
                    </a:lnTo>
                    <a:lnTo>
                      <a:pt x="1420070" y="1989758"/>
                    </a:lnTo>
                    <a:lnTo>
                      <a:pt x="1420897" y="1990458"/>
                    </a:lnTo>
                    <a:lnTo>
                      <a:pt x="1422932" y="1991729"/>
                    </a:lnTo>
                    <a:lnTo>
                      <a:pt x="1424203" y="1993065"/>
                    </a:lnTo>
                    <a:lnTo>
                      <a:pt x="1425285" y="1994845"/>
                    </a:lnTo>
                    <a:lnTo>
                      <a:pt x="1426174" y="1996943"/>
                    </a:lnTo>
                    <a:lnTo>
                      <a:pt x="1426620" y="1998406"/>
                    </a:lnTo>
                    <a:lnTo>
                      <a:pt x="1426937" y="2000250"/>
                    </a:lnTo>
                    <a:lnTo>
                      <a:pt x="1427319" y="2002730"/>
                    </a:lnTo>
                    <a:lnTo>
                      <a:pt x="1427255" y="2004637"/>
                    </a:lnTo>
                    <a:lnTo>
                      <a:pt x="1423440" y="2016973"/>
                    </a:lnTo>
                    <a:lnTo>
                      <a:pt x="1422232" y="2019581"/>
                    </a:lnTo>
                    <a:lnTo>
                      <a:pt x="1421405" y="2020980"/>
                    </a:lnTo>
                    <a:lnTo>
                      <a:pt x="1420706" y="2021552"/>
                    </a:lnTo>
                    <a:lnTo>
                      <a:pt x="1419625" y="2021997"/>
                    </a:lnTo>
                    <a:lnTo>
                      <a:pt x="1418544" y="2022315"/>
                    </a:lnTo>
                    <a:lnTo>
                      <a:pt x="1417590" y="2023650"/>
                    </a:lnTo>
                    <a:lnTo>
                      <a:pt x="1413139" y="2032998"/>
                    </a:lnTo>
                    <a:lnTo>
                      <a:pt x="1412566" y="2034651"/>
                    </a:lnTo>
                    <a:lnTo>
                      <a:pt x="1413139" y="2036877"/>
                    </a:lnTo>
                    <a:lnTo>
                      <a:pt x="1416064" y="2041710"/>
                    </a:lnTo>
                    <a:lnTo>
                      <a:pt x="1417463" y="2043426"/>
                    </a:lnTo>
                    <a:lnTo>
                      <a:pt x="1419117" y="2044190"/>
                    </a:lnTo>
                    <a:lnTo>
                      <a:pt x="1423122" y="2044062"/>
                    </a:lnTo>
                    <a:lnTo>
                      <a:pt x="1434631" y="2046160"/>
                    </a:lnTo>
                    <a:lnTo>
                      <a:pt x="1446968" y="2047368"/>
                    </a:lnTo>
                    <a:lnTo>
                      <a:pt x="1458350" y="2048132"/>
                    </a:lnTo>
                    <a:lnTo>
                      <a:pt x="1458859" y="2048068"/>
                    </a:lnTo>
                    <a:lnTo>
                      <a:pt x="1458859" y="2047751"/>
                    </a:lnTo>
                    <a:lnTo>
                      <a:pt x="1461148" y="2024159"/>
                    </a:lnTo>
                    <a:lnTo>
                      <a:pt x="1468524" y="2019899"/>
                    </a:lnTo>
                    <a:lnTo>
                      <a:pt x="1476854" y="2013667"/>
                    </a:lnTo>
                    <a:lnTo>
                      <a:pt x="1478635" y="1999614"/>
                    </a:lnTo>
                    <a:lnTo>
                      <a:pt x="1477554" y="1989122"/>
                    </a:lnTo>
                    <a:lnTo>
                      <a:pt x="1474756" y="1967629"/>
                    </a:lnTo>
                    <a:lnTo>
                      <a:pt x="1473866" y="1965149"/>
                    </a:lnTo>
                    <a:lnTo>
                      <a:pt x="1473484" y="1962924"/>
                    </a:lnTo>
                    <a:lnTo>
                      <a:pt x="1473484" y="1960444"/>
                    </a:lnTo>
                    <a:lnTo>
                      <a:pt x="1473484" y="1951669"/>
                    </a:lnTo>
                    <a:lnTo>
                      <a:pt x="1482005" y="1928013"/>
                    </a:lnTo>
                    <a:lnTo>
                      <a:pt x="1486520" y="1924198"/>
                    </a:lnTo>
                    <a:lnTo>
                      <a:pt x="1488809" y="1922226"/>
                    </a:lnTo>
                    <a:lnTo>
                      <a:pt x="1493197" y="1918794"/>
                    </a:lnTo>
                    <a:lnTo>
                      <a:pt x="1497711" y="1915360"/>
                    </a:lnTo>
                    <a:lnTo>
                      <a:pt x="1499492" y="1914215"/>
                    </a:lnTo>
                    <a:lnTo>
                      <a:pt x="1501399" y="1913388"/>
                    </a:lnTo>
                    <a:lnTo>
                      <a:pt x="1517423" y="1908238"/>
                    </a:lnTo>
                    <a:lnTo>
                      <a:pt x="1528870" y="1905567"/>
                    </a:lnTo>
                    <a:lnTo>
                      <a:pt x="1531032" y="1905758"/>
                    </a:lnTo>
                    <a:lnTo>
                      <a:pt x="1532431" y="1905758"/>
                    </a:lnTo>
                    <a:lnTo>
                      <a:pt x="1532621" y="1905694"/>
                    </a:lnTo>
                    <a:lnTo>
                      <a:pt x="1533766" y="1905376"/>
                    </a:lnTo>
                    <a:lnTo>
                      <a:pt x="1534847" y="1904931"/>
                    </a:lnTo>
                    <a:lnTo>
                      <a:pt x="1536309" y="1903723"/>
                    </a:lnTo>
                    <a:lnTo>
                      <a:pt x="1539870" y="1899463"/>
                    </a:lnTo>
                    <a:lnTo>
                      <a:pt x="1543940" y="1894057"/>
                    </a:lnTo>
                    <a:lnTo>
                      <a:pt x="1544703" y="1892976"/>
                    </a:lnTo>
                    <a:lnTo>
                      <a:pt x="1545657" y="1891132"/>
                    </a:lnTo>
                    <a:lnTo>
                      <a:pt x="1546229" y="1889479"/>
                    </a:lnTo>
                    <a:lnTo>
                      <a:pt x="1546102" y="1887826"/>
                    </a:lnTo>
                    <a:lnTo>
                      <a:pt x="1545467" y="1886046"/>
                    </a:lnTo>
                    <a:lnTo>
                      <a:pt x="1544258" y="1884010"/>
                    </a:lnTo>
                    <a:lnTo>
                      <a:pt x="1542604" y="1882548"/>
                    </a:lnTo>
                    <a:lnTo>
                      <a:pt x="1539680" y="1879941"/>
                    </a:lnTo>
                    <a:lnTo>
                      <a:pt x="1539616" y="1879878"/>
                    </a:lnTo>
                    <a:lnTo>
                      <a:pt x="1536055" y="1877969"/>
                    </a:lnTo>
                    <a:lnTo>
                      <a:pt x="1533258" y="1875045"/>
                    </a:lnTo>
                    <a:lnTo>
                      <a:pt x="1532049" y="1873073"/>
                    </a:lnTo>
                    <a:lnTo>
                      <a:pt x="1531604" y="1870657"/>
                    </a:lnTo>
                    <a:lnTo>
                      <a:pt x="1531604" y="1867859"/>
                    </a:lnTo>
                    <a:lnTo>
                      <a:pt x="1533702" y="1852915"/>
                    </a:lnTo>
                    <a:lnTo>
                      <a:pt x="1535165" y="1849927"/>
                    </a:lnTo>
                    <a:lnTo>
                      <a:pt x="1541523" y="1837718"/>
                    </a:lnTo>
                    <a:lnTo>
                      <a:pt x="1551952" y="1837528"/>
                    </a:lnTo>
                    <a:lnTo>
                      <a:pt x="1567659" y="1837400"/>
                    </a:lnTo>
                    <a:lnTo>
                      <a:pt x="1588198" y="1839880"/>
                    </a:lnTo>
                    <a:lnTo>
                      <a:pt x="1603141" y="1840643"/>
                    </a:lnTo>
                    <a:lnTo>
                      <a:pt x="1618847" y="1841152"/>
                    </a:lnTo>
                    <a:lnTo>
                      <a:pt x="1619928" y="1839562"/>
                    </a:lnTo>
                    <a:lnTo>
                      <a:pt x="1620564" y="1837273"/>
                    </a:lnTo>
                    <a:lnTo>
                      <a:pt x="1621136" y="1835619"/>
                    </a:lnTo>
                    <a:lnTo>
                      <a:pt x="1621899" y="1832504"/>
                    </a:lnTo>
                    <a:lnTo>
                      <a:pt x="1622599" y="1828816"/>
                    </a:lnTo>
                    <a:lnTo>
                      <a:pt x="1623362" y="1826145"/>
                    </a:lnTo>
                    <a:lnTo>
                      <a:pt x="1625142" y="1825255"/>
                    </a:lnTo>
                    <a:lnTo>
                      <a:pt x="1629084" y="1825064"/>
                    </a:lnTo>
                    <a:lnTo>
                      <a:pt x="1631056" y="1825128"/>
                    </a:lnTo>
                    <a:lnTo>
                      <a:pt x="1633409" y="1826273"/>
                    </a:lnTo>
                    <a:lnTo>
                      <a:pt x="1644600" y="1836446"/>
                    </a:lnTo>
                    <a:lnTo>
                      <a:pt x="1651722" y="1845794"/>
                    </a:lnTo>
                    <a:lnTo>
                      <a:pt x="1652740" y="1847765"/>
                    </a:lnTo>
                    <a:lnTo>
                      <a:pt x="1653121" y="1850499"/>
                    </a:lnTo>
                    <a:lnTo>
                      <a:pt x="1653502" y="1853170"/>
                    </a:lnTo>
                    <a:lnTo>
                      <a:pt x="1654838" y="1855460"/>
                    </a:lnTo>
                    <a:lnTo>
                      <a:pt x="1664695" y="1864806"/>
                    </a:lnTo>
                    <a:lnTo>
                      <a:pt x="1667111" y="1866269"/>
                    </a:lnTo>
                    <a:lnTo>
                      <a:pt x="1673978" y="1868940"/>
                    </a:lnTo>
                    <a:lnTo>
                      <a:pt x="1676013" y="1869322"/>
                    </a:lnTo>
                    <a:lnTo>
                      <a:pt x="1677666" y="1869576"/>
                    </a:lnTo>
                    <a:lnTo>
                      <a:pt x="1679383" y="1869576"/>
                    </a:lnTo>
                    <a:lnTo>
                      <a:pt x="1679828" y="1869639"/>
                    </a:lnTo>
                    <a:lnTo>
                      <a:pt x="1680209" y="1868431"/>
                    </a:lnTo>
                    <a:lnTo>
                      <a:pt x="1681100" y="1865951"/>
                    </a:lnTo>
                    <a:lnTo>
                      <a:pt x="1682181" y="1863344"/>
                    </a:lnTo>
                    <a:lnTo>
                      <a:pt x="1683262" y="1861118"/>
                    </a:lnTo>
                    <a:lnTo>
                      <a:pt x="1684534" y="1859020"/>
                    </a:lnTo>
                    <a:lnTo>
                      <a:pt x="1685742" y="1857367"/>
                    </a:lnTo>
                    <a:lnTo>
                      <a:pt x="1687522" y="1856095"/>
                    </a:lnTo>
                    <a:lnTo>
                      <a:pt x="1692928" y="1857049"/>
                    </a:lnTo>
                    <a:lnTo>
                      <a:pt x="1696298" y="1856858"/>
                    </a:lnTo>
                    <a:lnTo>
                      <a:pt x="1699986" y="1856286"/>
                    </a:lnTo>
                    <a:lnTo>
                      <a:pt x="1703611" y="1855523"/>
                    </a:lnTo>
                    <a:lnTo>
                      <a:pt x="1710223" y="1853552"/>
                    </a:lnTo>
                    <a:lnTo>
                      <a:pt x="1713975" y="1851899"/>
                    </a:lnTo>
                    <a:lnTo>
                      <a:pt x="1717790" y="1850181"/>
                    </a:lnTo>
                    <a:lnTo>
                      <a:pt x="1728092" y="1845412"/>
                    </a:lnTo>
                    <a:lnTo>
                      <a:pt x="1730826" y="1843886"/>
                    </a:lnTo>
                    <a:lnTo>
                      <a:pt x="1732988" y="1842424"/>
                    </a:lnTo>
                    <a:lnTo>
                      <a:pt x="1734832" y="1841152"/>
                    </a:lnTo>
                    <a:lnTo>
                      <a:pt x="1735913" y="1839880"/>
                    </a:lnTo>
                    <a:lnTo>
                      <a:pt x="1743735" y="1825763"/>
                    </a:lnTo>
                    <a:lnTo>
                      <a:pt x="1744943" y="1822648"/>
                    </a:lnTo>
                    <a:lnTo>
                      <a:pt x="1740047" y="1808912"/>
                    </a:lnTo>
                    <a:lnTo>
                      <a:pt x="1735405" y="1809103"/>
                    </a:lnTo>
                    <a:lnTo>
                      <a:pt x="1731717" y="1803825"/>
                    </a:lnTo>
                    <a:lnTo>
                      <a:pt x="1723895" y="1785766"/>
                    </a:lnTo>
                    <a:lnTo>
                      <a:pt x="1722686" y="1781633"/>
                    </a:lnTo>
                    <a:lnTo>
                      <a:pt x="1717600" y="1757406"/>
                    </a:lnTo>
                    <a:lnTo>
                      <a:pt x="1717536" y="1737758"/>
                    </a:lnTo>
                    <a:lnTo>
                      <a:pt x="1704882" y="1707044"/>
                    </a:lnTo>
                    <a:lnTo>
                      <a:pt x="1703547" y="1704882"/>
                    </a:lnTo>
                    <a:lnTo>
                      <a:pt x="1702784" y="1701194"/>
                    </a:lnTo>
                    <a:lnTo>
                      <a:pt x="1711622" y="1696362"/>
                    </a:lnTo>
                    <a:lnTo>
                      <a:pt x="1713467" y="1688413"/>
                    </a:lnTo>
                    <a:lnTo>
                      <a:pt x="1709524" y="1684089"/>
                    </a:lnTo>
                    <a:lnTo>
                      <a:pt x="1708697" y="1673343"/>
                    </a:lnTo>
                    <a:lnTo>
                      <a:pt x="1707743" y="1669527"/>
                    </a:lnTo>
                    <a:lnTo>
                      <a:pt x="1705708" y="1666538"/>
                    </a:lnTo>
                    <a:lnTo>
                      <a:pt x="1703228" y="1664249"/>
                    </a:lnTo>
                    <a:lnTo>
                      <a:pt x="1700431" y="1662660"/>
                    </a:lnTo>
                    <a:lnTo>
                      <a:pt x="1697251" y="1661261"/>
                    </a:lnTo>
                    <a:lnTo>
                      <a:pt x="1682754" y="1655538"/>
                    </a:lnTo>
                    <a:lnTo>
                      <a:pt x="1683008" y="1653185"/>
                    </a:lnTo>
                    <a:lnTo>
                      <a:pt x="1679447" y="1644727"/>
                    </a:lnTo>
                    <a:lnTo>
                      <a:pt x="1674551" y="1641039"/>
                    </a:lnTo>
                    <a:lnTo>
                      <a:pt x="1672071" y="1640085"/>
                    </a:lnTo>
                    <a:lnTo>
                      <a:pt x="1668827" y="1639450"/>
                    </a:lnTo>
                    <a:lnTo>
                      <a:pt x="1666157" y="1638369"/>
                    </a:lnTo>
                    <a:lnTo>
                      <a:pt x="1665393" y="1636716"/>
                    </a:lnTo>
                    <a:lnTo>
                      <a:pt x="1660751" y="1623362"/>
                    </a:lnTo>
                    <a:lnTo>
                      <a:pt x="1661134" y="1618402"/>
                    </a:lnTo>
                    <a:lnTo>
                      <a:pt x="1661261" y="1617639"/>
                    </a:lnTo>
                    <a:lnTo>
                      <a:pt x="1667174" y="1615986"/>
                    </a:lnTo>
                    <a:lnTo>
                      <a:pt x="1681163" y="1611535"/>
                    </a:lnTo>
                    <a:lnTo>
                      <a:pt x="1716074" y="1595383"/>
                    </a:lnTo>
                    <a:lnTo>
                      <a:pt x="1716964" y="1594429"/>
                    </a:lnTo>
                    <a:lnTo>
                      <a:pt x="1730381" y="1574399"/>
                    </a:lnTo>
                    <a:lnTo>
                      <a:pt x="1731780" y="1572364"/>
                    </a:lnTo>
                    <a:lnTo>
                      <a:pt x="1739601" y="1551889"/>
                    </a:lnTo>
                    <a:lnTo>
                      <a:pt x="1758169" y="1517169"/>
                    </a:lnTo>
                    <a:lnTo>
                      <a:pt x="1765163" y="1511828"/>
                    </a:lnTo>
                    <a:lnTo>
                      <a:pt x="1765227" y="1511701"/>
                    </a:lnTo>
                    <a:lnTo>
                      <a:pt x="1765291" y="1511574"/>
                    </a:lnTo>
                    <a:lnTo>
                      <a:pt x="1772413" y="1511001"/>
                    </a:lnTo>
                    <a:lnTo>
                      <a:pt x="1775529" y="1510938"/>
                    </a:lnTo>
                    <a:lnTo>
                      <a:pt x="1777627" y="1511765"/>
                    </a:lnTo>
                    <a:lnTo>
                      <a:pt x="1779725" y="1512719"/>
                    </a:lnTo>
                    <a:lnTo>
                      <a:pt x="1782014" y="1513927"/>
                    </a:lnTo>
                    <a:lnTo>
                      <a:pt x="1785004" y="1515135"/>
                    </a:lnTo>
                    <a:lnTo>
                      <a:pt x="1788501" y="1515770"/>
                    </a:lnTo>
                    <a:lnTo>
                      <a:pt x="1801218" y="1516407"/>
                    </a:lnTo>
                    <a:lnTo>
                      <a:pt x="1804652" y="1516470"/>
                    </a:lnTo>
                    <a:lnTo>
                      <a:pt x="1806559" y="1516152"/>
                    </a:lnTo>
                    <a:lnTo>
                      <a:pt x="1808150" y="1515770"/>
                    </a:lnTo>
                    <a:lnTo>
                      <a:pt x="1809485" y="1514753"/>
                    </a:lnTo>
                    <a:lnTo>
                      <a:pt x="1810184" y="1513927"/>
                    </a:lnTo>
                    <a:lnTo>
                      <a:pt x="1810566" y="1513481"/>
                    </a:lnTo>
                    <a:lnTo>
                      <a:pt x="1811901" y="1511955"/>
                    </a:lnTo>
                    <a:lnTo>
                      <a:pt x="1812983" y="1511765"/>
                    </a:lnTo>
                    <a:lnTo>
                      <a:pt x="1815080" y="1511701"/>
                    </a:lnTo>
                    <a:lnTo>
                      <a:pt x="1823474" y="1511574"/>
                    </a:lnTo>
                    <a:lnTo>
                      <a:pt x="1826017" y="1512209"/>
                    </a:lnTo>
                    <a:lnTo>
                      <a:pt x="1833522" y="1517869"/>
                    </a:lnTo>
                    <a:lnTo>
                      <a:pt x="1835238" y="1519141"/>
                    </a:lnTo>
                    <a:lnTo>
                      <a:pt x="1839244" y="1523337"/>
                    </a:lnTo>
                    <a:lnTo>
                      <a:pt x="1839944" y="1525182"/>
                    </a:lnTo>
                    <a:lnTo>
                      <a:pt x="1840452" y="1527025"/>
                    </a:lnTo>
                    <a:lnTo>
                      <a:pt x="1840898" y="1528870"/>
                    </a:lnTo>
                    <a:lnTo>
                      <a:pt x="1841025" y="1530777"/>
                    </a:lnTo>
                    <a:lnTo>
                      <a:pt x="1840898" y="1532367"/>
                    </a:lnTo>
                    <a:lnTo>
                      <a:pt x="1847193" y="1544003"/>
                    </a:lnTo>
                    <a:lnTo>
                      <a:pt x="1848782" y="1545084"/>
                    </a:lnTo>
                    <a:lnTo>
                      <a:pt x="1853806" y="1548391"/>
                    </a:lnTo>
                    <a:lnTo>
                      <a:pt x="1878287" y="1548328"/>
                    </a:lnTo>
                    <a:lnTo>
                      <a:pt x="1880322" y="1547882"/>
                    </a:lnTo>
                    <a:lnTo>
                      <a:pt x="1881848" y="1547120"/>
                    </a:lnTo>
                    <a:lnTo>
                      <a:pt x="1882802" y="1546229"/>
                    </a:lnTo>
                    <a:lnTo>
                      <a:pt x="1890688" y="1551125"/>
                    </a:lnTo>
                    <a:lnTo>
                      <a:pt x="1893040" y="1551635"/>
                    </a:lnTo>
                    <a:lnTo>
                      <a:pt x="1894884" y="1551252"/>
                    </a:lnTo>
                    <a:lnTo>
                      <a:pt x="1896473" y="1550617"/>
                    </a:lnTo>
                    <a:lnTo>
                      <a:pt x="1898699" y="1549345"/>
                    </a:lnTo>
                    <a:lnTo>
                      <a:pt x="1901561" y="1546610"/>
                    </a:lnTo>
                    <a:lnTo>
                      <a:pt x="1902641" y="1545594"/>
                    </a:lnTo>
                    <a:lnTo>
                      <a:pt x="1904486" y="1543686"/>
                    </a:lnTo>
                    <a:lnTo>
                      <a:pt x="1908174" y="1540061"/>
                    </a:lnTo>
                    <a:lnTo>
                      <a:pt x="1912498" y="1536754"/>
                    </a:lnTo>
                    <a:lnTo>
                      <a:pt x="1913007" y="1536373"/>
                    </a:lnTo>
                    <a:lnTo>
                      <a:pt x="1927632" y="1533957"/>
                    </a:lnTo>
                    <a:lnTo>
                      <a:pt x="1936534" y="1536818"/>
                    </a:lnTo>
                    <a:lnTo>
                      <a:pt x="1940477" y="1538281"/>
                    </a:lnTo>
                    <a:lnTo>
                      <a:pt x="1940985" y="1538472"/>
                    </a:lnTo>
                    <a:lnTo>
                      <a:pt x="1941749" y="1538916"/>
                    </a:lnTo>
                    <a:lnTo>
                      <a:pt x="1944229" y="1540506"/>
                    </a:lnTo>
                    <a:lnTo>
                      <a:pt x="1946199" y="1542160"/>
                    </a:lnTo>
                    <a:lnTo>
                      <a:pt x="1956755" y="1553542"/>
                    </a:lnTo>
                    <a:lnTo>
                      <a:pt x="1958027" y="1555386"/>
                    </a:lnTo>
                    <a:lnTo>
                      <a:pt x="1959172" y="1557739"/>
                    </a:lnTo>
                    <a:lnTo>
                      <a:pt x="1961652" y="1564161"/>
                    </a:lnTo>
                    <a:lnTo>
                      <a:pt x="1961969" y="1566196"/>
                    </a:lnTo>
                    <a:lnTo>
                      <a:pt x="1962606" y="1571537"/>
                    </a:lnTo>
                    <a:lnTo>
                      <a:pt x="1962796" y="1574208"/>
                    </a:lnTo>
                    <a:lnTo>
                      <a:pt x="1963178" y="1575734"/>
                    </a:lnTo>
                    <a:lnTo>
                      <a:pt x="1963432" y="1576878"/>
                    </a:lnTo>
                    <a:lnTo>
                      <a:pt x="1964449" y="1581012"/>
                    </a:lnTo>
                    <a:lnTo>
                      <a:pt x="1965213" y="1583046"/>
                    </a:lnTo>
                    <a:lnTo>
                      <a:pt x="1966484" y="1584827"/>
                    </a:lnTo>
                    <a:lnTo>
                      <a:pt x="1968137" y="1586990"/>
                    </a:lnTo>
                    <a:lnTo>
                      <a:pt x="1969536" y="1588706"/>
                    </a:lnTo>
                    <a:lnTo>
                      <a:pt x="1970872" y="1590105"/>
                    </a:lnTo>
                    <a:lnTo>
                      <a:pt x="1971698" y="1590868"/>
                    </a:lnTo>
                    <a:lnTo>
                      <a:pt x="1973289" y="1591504"/>
                    </a:lnTo>
                    <a:lnTo>
                      <a:pt x="1976468" y="1592458"/>
                    </a:lnTo>
                    <a:lnTo>
                      <a:pt x="1979520" y="1592967"/>
                    </a:lnTo>
                    <a:lnTo>
                      <a:pt x="1984098" y="1593602"/>
                    </a:lnTo>
                    <a:lnTo>
                      <a:pt x="1980410" y="1607974"/>
                    </a:lnTo>
                    <a:lnTo>
                      <a:pt x="1991156" y="1609817"/>
                    </a:lnTo>
                    <a:lnTo>
                      <a:pt x="1995354" y="1611535"/>
                    </a:lnTo>
                    <a:lnTo>
                      <a:pt x="1995862" y="1612362"/>
                    </a:lnTo>
                    <a:lnTo>
                      <a:pt x="2009089" y="1648225"/>
                    </a:lnTo>
                    <a:lnTo>
                      <a:pt x="2009216" y="1648479"/>
                    </a:lnTo>
                    <a:lnTo>
                      <a:pt x="2009916" y="1650451"/>
                    </a:lnTo>
                    <a:lnTo>
                      <a:pt x="2010614" y="1664503"/>
                    </a:lnTo>
                    <a:lnTo>
                      <a:pt x="2010106" y="1666602"/>
                    </a:lnTo>
                    <a:lnTo>
                      <a:pt x="2013794" y="1685488"/>
                    </a:lnTo>
                    <a:lnTo>
                      <a:pt x="2015384" y="1682562"/>
                    </a:lnTo>
                    <a:lnTo>
                      <a:pt x="2027911" y="1669336"/>
                    </a:lnTo>
                    <a:lnTo>
                      <a:pt x="2030455" y="1667873"/>
                    </a:lnTo>
                    <a:lnTo>
                      <a:pt x="2037194" y="1666665"/>
                    </a:lnTo>
                    <a:lnTo>
                      <a:pt x="2039674" y="1666284"/>
                    </a:lnTo>
                    <a:lnTo>
                      <a:pt x="2075412" y="1661261"/>
                    </a:lnTo>
                    <a:lnTo>
                      <a:pt x="2088956" y="1670480"/>
                    </a:lnTo>
                    <a:lnTo>
                      <a:pt x="2090418" y="1671816"/>
                    </a:lnTo>
                    <a:lnTo>
                      <a:pt x="2093152" y="1676585"/>
                    </a:lnTo>
                    <a:lnTo>
                      <a:pt x="2094043" y="1678811"/>
                    </a:lnTo>
                    <a:lnTo>
                      <a:pt x="2109431" y="1690194"/>
                    </a:lnTo>
                    <a:lnTo>
                      <a:pt x="2127745" y="1696743"/>
                    </a:lnTo>
                    <a:lnTo>
                      <a:pt x="2134040" y="1701067"/>
                    </a:lnTo>
                    <a:lnTo>
                      <a:pt x="2134803" y="1702084"/>
                    </a:lnTo>
                    <a:lnTo>
                      <a:pt x="2136837" y="1709969"/>
                    </a:lnTo>
                    <a:lnTo>
                      <a:pt x="2136583" y="1713085"/>
                    </a:lnTo>
                    <a:lnTo>
                      <a:pt x="2136138" y="1715437"/>
                    </a:lnTo>
                    <a:lnTo>
                      <a:pt x="2135184" y="1717917"/>
                    </a:lnTo>
                    <a:lnTo>
                      <a:pt x="2134548" y="1720270"/>
                    </a:lnTo>
                    <a:lnTo>
                      <a:pt x="2132705" y="1728600"/>
                    </a:lnTo>
                    <a:lnTo>
                      <a:pt x="2132450" y="1731207"/>
                    </a:lnTo>
                    <a:lnTo>
                      <a:pt x="2131814" y="1742781"/>
                    </a:lnTo>
                    <a:lnTo>
                      <a:pt x="2131750" y="1745578"/>
                    </a:lnTo>
                    <a:lnTo>
                      <a:pt x="2132259" y="1749203"/>
                    </a:lnTo>
                    <a:lnTo>
                      <a:pt x="2134930" y="1754353"/>
                    </a:lnTo>
                    <a:lnTo>
                      <a:pt x="2136075" y="1755689"/>
                    </a:lnTo>
                    <a:lnTo>
                      <a:pt x="2137918" y="1757597"/>
                    </a:lnTo>
                    <a:lnTo>
                      <a:pt x="2139763" y="1759313"/>
                    </a:lnTo>
                    <a:lnTo>
                      <a:pt x="2141861" y="1761031"/>
                    </a:lnTo>
                    <a:lnTo>
                      <a:pt x="2143642" y="1763129"/>
                    </a:lnTo>
                    <a:lnTo>
                      <a:pt x="2144850" y="1765037"/>
                    </a:lnTo>
                    <a:lnTo>
                      <a:pt x="2150700" y="1778644"/>
                    </a:lnTo>
                    <a:lnTo>
                      <a:pt x="2150127" y="1780235"/>
                    </a:lnTo>
                    <a:lnTo>
                      <a:pt x="2152607" y="1781443"/>
                    </a:lnTo>
                    <a:lnTo>
                      <a:pt x="2154960" y="1782651"/>
                    </a:lnTo>
                    <a:lnTo>
                      <a:pt x="2202588" y="1801600"/>
                    </a:lnTo>
                    <a:lnTo>
                      <a:pt x="2207930" y="1803126"/>
                    </a:lnTo>
                    <a:lnTo>
                      <a:pt x="2211745" y="1803953"/>
                    </a:lnTo>
                    <a:lnTo>
                      <a:pt x="2215242" y="1804207"/>
                    </a:lnTo>
                    <a:lnTo>
                      <a:pt x="2219439" y="1803889"/>
                    </a:lnTo>
                    <a:lnTo>
                      <a:pt x="2223763" y="1803508"/>
                    </a:lnTo>
                    <a:lnTo>
                      <a:pt x="2225543" y="1802236"/>
                    </a:lnTo>
                    <a:lnTo>
                      <a:pt x="2230376" y="1802617"/>
                    </a:lnTo>
                    <a:lnTo>
                      <a:pt x="2236163" y="1802617"/>
                    </a:lnTo>
                    <a:lnTo>
                      <a:pt x="2239851" y="1802236"/>
                    </a:lnTo>
                    <a:lnTo>
                      <a:pt x="2243030" y="1800455"/>
                    </a:lnTo>
                    <a:lnTo>
                      <a:pt x="2251423" y="1794224"/>
                    </a:lnTo>
                    <a:lnTo>
                      <a:pt x="2267321" y="1781633"/>
                    </a:lnTo>
                    <a:lnTo>
                      <a:pt x="2271772" y="1776801"/>
                    </a:lnTo>
                    <a:lnTo>
                      <a:pt x="2273107" y="1775211"/>
                    </a:lnTo>
                    <a:lnTo>
                      <a:pt x="2273426" y="1774829"/>
                    </a:lnTo>
                    <a:lnTo>
                      <a:pt x="2274252" y="1773621"/>
                    </a:lnTo>
                    <a:lnTo>
                      <a:pt x="2275333" y="1772159"/>
                    </a:lnTo>
                    <a:lnTo>
                      <a:pt x="2276477" y="1771014"/>
                    </a:lnTo>
                    <a:lnTo>
                      <a:pt x="2278194" y="1769615"/>
                    </a:lnTo>
                    <a:lnTo>
                      <a:pt x="2285889" y="1764655"/>
                    </a:lnTo>
                    <a:lnTo>
                      <a:pt x="2306237" y="1752573"/>
                    </a:lnTo>
                    <a:lnTo>
                      <a:pt x="2308717" y="1751492"/>
                    </a:lnTo>
                    <a:lnTo>
                      <a:pt x="2311960" y="1751238"/>
                    </a:lnTo>
                    <a:lnTo>
                      <a:pt x="2320417" y="1751429"/>
                    </a:lnTo>
                    <a:lnTo>
                      <a:pt x="2327221" y="1751810"/>
                    </a:lnTo>
                    <a:lnTo>
                      <a:pt x="2330209" y="1751619"/>
                    </a:lnTo>
                    <a:lnTo>
                      <a:pt x="2335488" y="1750665"/>
                    </a:lnTo>
                    <a:lnTo>
                      <a:pt x="2337968" y="1750094"/>
                    </a:lnTo>
                    <a:lnTo>
                      <a:pt x="2339367" y="1749394"/>
                    </a:lnTo>
                    <a:lnTo>
                      <a:pt x="2348714" y="1740873"/>
                    </a:lnTo>
                    <a:lnTo>
                      <a:pt x="2351448" y="1735087"/>
                    </a:lnTo>
                    <a:lnTo>
                      <a:pt x="2352211" y="1732988"/>
                    </a:lnTo>
                    <a:lnTo>
                      <a:pt x="2352657" y="1730318"/>
                    </a:lnTo>
                    <a:lnTo>
                      <a:pt x="2352847" y="1727265"/>
                    </a:lnTo>
                    <a:lnTo>
                      <a:pt x="2352274" y="1720779"/>
                    </a:lnTo>
                    <a:lnTo>
                      <a:pt x="2350685" y="1713021"/>
                    </a:lnTo>
                    <a:lnTo>
                      <a:pt x="2349159" y="1703229"/>
                    </a:lnTo>
                    <a:lnTo>
                      <a:pt x="2348396" y="1697633"/>
                    </a:lnTo>
                    <a:lnTo>
                      <a:pt x="2348269" y="1695535"/>
                    </a:lnTo>
                    <a:lnTo>
                      <a:pt x="2347951" y="1690384"/>
                    </a:lnTo>
                    <a:lnTo>
                      <a:pt x="2342482" y="1685106"/>
                    </a:lnTo>
                    <a:lnTo>
                      <a:pt x="2342101" y="1682245"/>
                    </a:lnTo>
                    <a:lnTo>
                      <a:pt x="2338985" y="1632709"/>
                    </a:lnTo>
                    <a:lnTo>
                      <a:pt x="2338857" y="1630229"/>
                    </a:lnTo>
                    <a:lnTo>
                      <a:pt x="2338412" y="1615477"/>
                    </a:lnTo>
                    <a:lnTo>
                      <a:pt x="2338857" y="1611471"/>
                    </a:lnTo>
                    <a:lnTo>
                      <a:pt x="2339557" y="1608991"/>
                    </a:lnTo>
                    <a:lnTo>
                      <a:pt x="2339938" y="1607656"/>
                    </a:lnTo>
                    <a:lnTo>
                      <a:pt x="2340765" y="1603459"/>
                    </a:lnTo>
                    <a:lnTo>
                      <a:pt x="2340321" y="1600088"/>
                    </a:lnTo>
                    <a:lnTo>
                      <a:pt x="2338794" y="1589851"/>
                    </a:lnTo>
                    <a:lnTo>
                      <a:pt x="2337395" y="1586735"/>
                    </a:lnTo>
                    <a:lnTo>
                      <a:pt x="2341592" y="1585463"/>
                    </a:lnTo>
                    <a:lnTo>
                      <a:pt x="2349350" y="1575480"/>
                    </a:lnTo>
                    <a:lnTo>
                      <a:pt x="2349986" y="1574335"/>
                    </a:lnTo>
                    <a:lnTo>
                      <a:pt x="2354564" y="1561936"/>
                    </a:lnTo>
                    <a:lnTo>
                      <a:pt x="2355200" y="1558947"/>
                    </a:lnTo>
                    <a:lnTo>
                      <a:pt x="2355454" y="1557166"/>
                    </a:lnTo>
                    <a:lnTo>
                      <a:pt x="2355327" y="1555513"/>
                    </a:lnTo>
                    <a:lnTo>
                      <a:pt x="2353228" y="1537835"/>
                    </a:lnTo>
                    <a:lnTo>
                      <a:pt x="2350304" y="1529378"/>
                    </a:lnTo>
                    <a:lnTo>
                      <a:pt x="2349413" y="1528170"/>
                    </a:lnTo>
                    <a:lnTo>
                      <a:pt x="2348269" y="1526962"/>
                    </a:lnTo>
                    <a:lnTo>
                      <a:pt x="2345789" y="1524672"/>
                    </a:lnTo>
                    <a:lnTo>
                      <a:pt x="2345471" y="1524037"/>
                    </a:lnTo>
                    <a:lnTo>
                      <a:pt x="2344009" y="1520158"/>
                    </a:lnTo>
                    <a:lnTo>
                      <a:pt x="2343882" y="1519840"/>
                    </a:lnTo>
                    <a:lnTo>
                      <a:pt x="2342928" y="1517233"/>
                    </a:lnTo>
                    <a:lnTo>
                      <a:pt x="2341910" y="1513927"/>
                    </a:lnTo>
                    <a:lnTo>
                      <a:pt x="2341147" y="1510302"/>
                    </a:lnTo>
                    <a:lnTo>
                      <a:pt x="2340321" y="1504706"/>
                    </a:lnTo>
                    <a:lnTo>
                      <a:pt x="2339811" y="1491797"/>
                    </a:lnTo>
                    <a:lnTo>
                      <a:pt x="2339938" y="1489000"/>
                    </a:lnTo>
                    <a:lnTo>
                      <a:pt x="2340511" y="1486456"/>
                    </a:lnTo>
                    <a:lnTo>
                      <a:pt x="2341274" y="1484040"/>
                    </a:lnTo>
                    <a:lnTo>
                      <a:pt x="2341783" y="1483276"/>
                    </a:lnTo>
                    <a:lnTo>
                      <a:pt x="2342355" y="1482451"/>
                    </a:lnTo>
                    <a:lnTo>
                      <a:pt x="2346489" y="1476473"/>
                    </a:lnTo>
                    <a:lnTo>
                      <a:pt x="2359779" y="1435395"/>
                    </a:lnTo>
                    <a:lnTo>
                      <a:pt x="2359715" y="1432597"/>
                    </a:lnTo>
                    <a:lnTo>
                      <a:pt x="2358634" y="1430372"/>
                    </a:lnTo>
                    <a:lnTo>
                      <a:pt x="2357171" y="1427955"/>
                    </a:lnTo>
                    <a:lnTo>
                      <a:pt x="2355899" y="1426301"/>
                    </a:lnTo>
                    <a:lnTo>
                      <a:pt x="2353165" y="1416509"/>
                    </a:lnTo>
                    <a:lnTo>
                      <a:pt x="2349223" y="1395207"/>
                    </a:lnTo>
                    <a:lnTo>
                      <a:pt x="2347760" y="1380836"/>
                    </a:lnTo>
                    <a:lnTo>
                      <a:pt x="2348396" y="1377720"/>
                    </a:lnTo>
                    <a:lnTo>
                      <a:pt x="2349032" y="1375304"/>
                    </a:lnTo>
                    <a:lnTo>
                      <a:pt x="2349858" y="1373333"/>
                    </a:lnTo>
                    <a:lnTo>
                      <a:pt x="2351703" y="1370089"/>
                    </a:lnTo>
                    <a:lnTo>
                      <a:pt x="2355009" y="1364875"/>
                    </a:lnTo>
                    <a:lnTo>
                      <a:pt x="2365247" y="1345481"/>
                    </a:lnTo>
                    <a:lnTo>
                      <a:pt x="2369508" y="1325260"/>
                    </a:lnTo>
                    <a:lnTo>
                      <a:pt x="2371860" y="1314132"/>
                    </a:lnTo>
                    <a:lnTo>
                      <a:pt x="2370779" y="1294483"/>
                    </a:lnTo>
                    <a:lnTo>
                      <a:pt x="2368681" y="1293911"/>
                    </a:lnTo>
                    <a:lnTo>
                      <a:pt x="2366391" y="1293275"/>
                    </a:lnTo>
                    <a:lnTo>
                      <a:pt x="2329192" y="1281701"/>
                    </a:lnTo>
                    <a:lnTo>
                      <a:pt x="2317810" y="1272228"/>
                    </a:lnTo>
                    <a:lnTo>
                      <a:pt x="2296826" y="1254422"/>
                    </a:lnTo>
                    <a:lnTo>
                      <a:pt x="2285571" y="1244122"/>
                    </a:lnTo>
                    <a:lnTo>
                      <a:pt x="2283981" y="1242531"/>
                    </a:lnTo>
                    <a:lnTo>
                      <a:pt x="2281120" y="1239352"/>
                    </a:lnTo>
                    <a:lnTo>
                      <a:pt x="2280483" y="1237635"/>
                    </a:lnTo>
                    <a:lnTo>
                      <a:pt x="2278130" y="1228542"/>
                    </a:lnTo>
                    <a:lnTo>
                      <a:pt x="2278130" y="1226062"/>
                    </a:lnTo>
                    <a:lnTo>
                      <a:pt x="2278258" y="1223582"/>
                    </a:lnTo>
                    <a:lnTo>
                      <a:pt x="2278513" y="1221230"/>
                    </a:lnTo>
                    <a:lnTo>
                      <a:pt x="2278957" y="1218431"/>
                    </a:lnTo>
                    <a:lnTo>
                      <a:pt x="2279467" y="1215951"/>
                    </a:lnTo>
                    <a:lnTo>
                      <a:pt x="2284808" y="1203170"/>
                    </a:lnTo>
                    <a:lnTo>
                      <a:pt x="2284935" y="1169595"/>
                    </a:lnTo>
                    <a:lnTo>
                      <a:pt x="2272408" y="1160693"/>
                    </a:lnTo>
                    <a:lnTo>
                      <a:pt x="2267257" y="1157769"/>
                    </a:lnTo>
                    <a:lnTo>
                      <a:pt x="2266431" y="1152554"/>
                    </a:lnTo>
                    <a:lnTo>
                      <a:pt x="2265350" y="1150201"/>
                    </a:lnTo>
                    <a:lnTo>
                      <a:pt x="2259182" y="1143398"/>
                    </a:lnTo>
                    <a:lnTo>
                      <a:pt x="2257592" y="1142189"/>
                    </a:lnTo>
                    <a:lnTo>
                      <a:pt x="2254794" y="1140281"/>
                    </a:lnTo>
                    <a:lnTo>
                      <a:pt x="2250978" y="1137230"/>
                    </a:lnTo>
                    <a:lnTo>
                      <a:pt x="2246655" y="1133223"/>
                    </a:lnTo>
                    <a:lnTo>
                      <a:pt x="2245447" y="1131824"/>
                    </a:lnTo>
                    <a:lnTo>
                      <a:pt x="2246082" y="1126674"/>
                    </a:lnTo>
                    <a:lnTo>
                      <a:pt x="2247545" y="1125211"/>
                    </a:lnTo>
                    <a:lnTo>
                      <a:pt x="2249770" y="1123367"/>
                    </a:lnTo>
                    <a:lnTo>
                      <a:pt x="2252377" y="1122031"/>
                    </a:lnTo>
                    <a:lnTo>
                      <a:pt x="2255366" y="1120823"/>
                    </a:lnTo>
                    <a:lnTo>
                      <a:pt x="2257083" y="1119679"/>
                    </a:lnTo>
                    <a:lnTo>
                      <a:pt x="2257973" y="1118216"/>
                    </a:lnTo>
                    <a:lnTo>
                      <a:pt x="2257973" y="1116627"/>
                    </a:lnTo>
                    <a:lnTo>
                      <a:pt x="2255938" y="1115419"/>
                    </a:lnTo>
                    <a:lnTo>
                      <a:pt x="2247417" y="1114909"/>
                    </a:lnTo>
                    <a:lnTo>
                      <a:pt x="2245128" y="1118026"/>
                    </a:lnTo>
                    <a:lnTo>
                      <a:pt x="2238960" y="1125338"/>
                    </a:lnTo>
                    <a:lnTo>
                      <a:pt x="2236607" y="1126991"/>
                    </a:lnTo>
                    <a:lnTo>
                      <a:pt x="2226878" y="1133541"/>
                    </a:lnTo>
                    <a:lnTo>
                      <a:pt x="2225416" y="1134050"/>
                    </a:lnTo>
                    <a:lnTo>
                      <a:pt x="2193368" y="1142316"/>
                    </a:lnTo>
                    <a:lnTo>
                      <a:pt x="2186945" y="1142698"/>
                    </a:lnTo>
                    <a:lnTo>
                      <a:pt x="2184338" y="1142698"/>
                    </a:lnTo>
                    <a:lnTo>
                      <a:pt x="2167932" y="1134558"/>
                    </a:lnTo>
                    <a:lnTo>
                      <a:pt x="2163163" y="1137484"/>
                    </a:lnTo>
                    <a:lnTo>
                      <a:pt x="2148092" y="1142888"/>
                    </a:lnTo>
                    <a:lnTo>
                      <a:pt x="2146566" y="1143142"/>
                    </a:lnTo>
                    <a:lnTo>
                      <a:pt x="2146122" y="1142062"/>
                    </a:lnTo>
                    <a:lnTo>
                      <a:pt x="2144150" y="1137166"/>
                    </a:lnTo>
                    <a:lnTo>
                      <a:pt x="2143259" y="1134750"/>
                    </a:lnTo>
                    <a:lnTo>
                      <a:pt x="2142815" y="1133413"/>
                    </a:lnTo>
                    <a:lnTo>
                      <a:pt x="2142179" y="1128581"/>
                    </a:lnTo>
                    <a:lnTo>
                      <a:pt x="2141924" y="1126292"/>
                    </a:lnTo>
                    <a:lnTo>
                      <a:pt x="2141861" y="1123876"/>
                    </a:lnTo>
                    <a:lnTo>
                      <a:pt x="2140653" y="1122031"/>
                    </a:lnTo>
                    <a:lnTo>
                      <a:pt x="2138873" y="1120251"/>
                    </a:lnTo>
                    <a:lnTo>
                      <a:pt x="2118524" y="1105435"/>
                    </a:lnTo>
                    <a:lnTo>
                      <a:pt x="2116871" y="1104418"/>
                    </a:lnTo>
                    <a:lnTo>
                      <a:pt x="2104216" y="1109378"/>
                    </a:lnTo>
                    <a:lnTo>
                      <a:pt x="2087875" y="1117389"/>
                    </a:lnTo>
                    <a:lnTo>
                      <a:pt x="2086157" y="1117899"/>
                    </a:lnTo>
                    <a:lnTo>
                      <a:pt x="2084187" y="1118153"/>
                    </a:lnTo>
                    <a:lnTo>
                      <a:pt x="2077955" y="1116500"/>
                    </a:lnTo>
                    <a:lnTo>
                      <a:pt x="2077319" y="1116054"/>
                    </a:lnTo>
                    <a:lnTo>
                      <a:pt x="2070070" y="1110967"/>
                    </a:lnTo>
                    <a:lnTo>
                      <a:pt x="2068671" y="1109950"/>
                    </a:lnTo>
                    <a:lnTo>
                      <a:pt x="2067844" y="1108805"/>
                    </a:lnTo>
                    <a:lnTo>
                      <a:pt x="2074648" y="1096533"/>
                    </a:lnTo>
                    <a:lnTo>
                      <a:pt x="2074521" y="1095007"/>
                    </a:lnTo>
                    <a:lnTo>
                      <a:pt x="2070324" y="1081590"/>
                    </a:lnTo>
                    <a:lnTo>
                      <a:pt x="2069244" y="1078728"/>
                    </a:lnTo>
                    <a:lnTo>
                      <a:pt x="2065300" y="1072623"/>
                    </a:lnTo>
                    <a:lnTo>
                      <a:pt x="2063902" y="1071161"/>
                    </a:lnTo>
                    <a:lnTo>
                      <a:pt x="2061549" y="1070589"/>
                    </a:lnTo>
                    <a:lnTo>
                      <a:pt x="2058433" y="1070016"/>
                    </a:lnTo>
                    <a:lnTo>
                      <a:pt x="2056589" y="1070080"/>
                    </a:lnTo>
                    <a:lnTo>
                      <a:pt x="2050421" y="1072623"/>
                    </a:lnTo>
                    <a:lnTo>
                      <a:pt x="2051947" y="1066647"/>
                    </a:lnTo>
                    <a:lnTo>
                      <a:pt x="2052201" y="1065375"/>
                    </a:lnTo>
                    <a:lnTo>
                      <a:pt x="2046352" y="1056662"/>
                    </a:lnTo>
                    <a:lnTo>
                      <a:pt x="2044698" y="1054501"/>
                    </a:lnTo>
                    <a:lnTo>
                      <a:pt x="2043426" y="1053101"/>
                    </a:lnTo>
                    <a:lnTo>
                      <a:pt x="2023078" y="1027730"/>
                    </a:lnTo>
                    <a:lnTo>
                      <a:pt x="2021488" y="1025314"/>
                    </a:lnTo>
                    <a:lnTo>
                      <a:pt x="2019581" y="1021498"/>
                    </a:lnTo>
                    <a:lnTo>
                      <a:pt x="2018627" y="1018764"/>
                    </a:lnTo>
                    <a:lnTo>
                      <a:pt x="2017991" y="1016538"/>
                    </a:lnTo>
                    <a:lnTo>
                      <a:pt x="2018246" y="1015267"/>
                    </a:lnTo>
                    <a:lnTo>
                      <a:pt x="2019454" y="1015839"/>
                    </a:lnTo>
                    <a:lnTo>
                      <a:pt x="2022061" y="1015903"/>
                    </a:lnTo>
                    <a:lnTo>
                      <a:pt x="2024350" y="1015267"/>
                    </a:lnTo>
                    <a:lnTo>
                      <a:pt x="2026638" y="1013931"/>
                    </a:lnTo>
                    <a:lnTo>
                      <a:pt x="2028483" y="1012532"/>
                    </a:lnTo>
                    <a:lnTo>
                      <a:pt x="2057861" y="987351"/>
                    </a:lnTo>
                    <a:lnTo>
                      <a:pt x="2058815" y="986080"/>
                    </a:lnTo>
                    <a:lnTo>
                      <a:pt x="2062693" y="975779"/>
                    </a:lnTo>
                    <a:lnTo>
                      <a:pt x="2063203" y="974316"/>
                    </a:lnTo>
                    <a:lnTo>
                      <a:pt x="2063138" y="972853"/>
                    </a:lnTo>
                    <a:lnTo>
                      <a:pt x="2063138" y="972662"/>
                    </a:lnTo>
                    <a:lnTo>
                      <a:pt x="2056398" y="961344"/>
                    </a:lnTo>
                    <a:lnTo>
                      <a:pt x="2045525" y="942967"/>
                    </a:lnTo>
                    <a:lnTo>
                      <a:pt x="2039928" y="926434"/>
                    </a:lnTo>
                    <a:lnTo>
                      <a:pt x="2032807" y="905386"/>
                    </a:lnTo>
                    <a:lnTo>
                      <a:pt x="2032425" y="904813"/>
                    </a:lnTo>
                    <a:lnTo>
                      <a:pt x="2017355" y="908630"/>
                    </a:lnTo>
                    <a:lnTo>
                      <a:pt x="2014685" y="909519"/>
                    </a:lnTo>
                    <a:lnTo>
                      <a:pt x="2008517" y="914861"/>
                    </a:lnTo>
                    <a:lnTo>
                      <a:pt x="1999042" y="914288"/>
                    </a:lnTo>
                    <a:lnTo>
                      <a:pt x="1988295" y="909201"/>
                    </a:lnTo>
                    <a:lnTo>
                      <a:pt x="1978057" y="906467"/>
                    </a:lnTo>
                    <a:lnTo>
                      <a:pt x="1962669" y="882113"/>
                    </a:lnTo>
                    <a:lnTo>
                      <a:pt x="1952431" y="871367"/>
                    </a:lnTo>
                    <a:lnTo>
                      <a:pt x="1951286" y="871494"/>
                    </a:lnTo>
                    <a:lnTo>
                      <a:pt x="1945691" y="870349"/>
                    </a:lnTo>
                    <a:lnTo>
                      <a:pt x="1930175" y="865135"/>
                    </a:lnTo>
                    <a:lnTo>
                      <a:pt x="1926170" y="862973"/>
                    </a:lnTo>
                    <a:lnTo>
                      <a:pt x="1924198" y="861065"/>
                    </a:lnTo>
                    <a:lnTo>
                      <a:pt x="1913770" y="849047"/>
                    </a:lnTo>
                    <a:lnTo>
                      <a:pt x="1912307" y="847012"/>
                    </a:lnTo>
                    <a:lnTo>
                      <a:pt x="1898572" y="803835"/>
                    </a:lnTo>
                    <a:lnTo>
                      <a:pt x="1894947" y="785968"/>
                    </a:lnTo>
                    <a:lnTo>
                      <a:pt x="1894057" y="785014"/>
                    </a:lnTo>
                    <a:lnTo>
                      <a:pt x="1891832" y="785014"/>
                    </a:lnTo>
                    <a:lnTo>
                      <a:pt x="1875553" y="783424"/>
                    </a:lnTo>
                    <a:lnTo>
                      <a:pt x="1871420" y="771851"/>
                    </a:lnTo>
                    <a:lnTo>
                      <a:pt x="1863980" y="759324"/>
                    </a:lnTo>
                    <a:lnTo>
                      <a:pt x="1862136" y="757607"/>
                    </a:lnTo>
                    <a:lnTo>
                      <a:pt x="1852597" y="751756"/>
                    </a:lnTo>
                    <a:lnTo>
                      <a:pt x="1849927" y="750358"/>
                    </a:lnTo>
                    <a:lnTo>
                      <a:pt x="1847765" y="749595"/>
                    </a:lnTo>
                    <a:lnTo>
                      <a:pt x="1863598" y="706736"/>
                    </a:lnTo>
                    <a:lnTo>
                      <a:pt x="1863217" y="704129"/>
                    </a:lnTo>
                    <a:lnTo>
                      <a:pt x="1862836" y="700631"/>
                    </a:lnTo>
                    <a:lnTo>
                      <a:pt x="1862517" y="692747"/>
                    </a:lnTo>
                    <a:lnTo>
                      <a:pt x="1863217" y="690140"/>
                    </a:lnTo>
                    <a:lnTo>
                      <a:pt x="1863917" y="688168"/>
                    </a:lnTo>
                    <a:lnTo>
                      <a:pt x="1866078" y="682064"/>
                    </a:lnTo>
                    <a:lnTo>
                      <a:pt x="1865506" y="680474"/>
                    </a:lnTo>
                    <a:lnTo>
                      <a:pt x="1858765" y="670109"/>
                    </a:lnTo>
                    <a:lnTo>
                      <a:pt x="1854124" y="664514"/>
                    </a:lnTo>
                    <a:lnTo>
                      <a:pt x="1852280" y="662352"/>
                    </a:lnTo>
                    <a:lnTo>
                      <a:pt x="1849927" y="660571"/>
                    </a:lnTo>
                    <a:lnTo>
                      <a:pt x="1847638" y="658091"/>
                    </a:lnTo>
                    <a:lnTo>
                      <a:pt x="1844267" y="653958"/>
                    </a:lnTo>
                    <a:lnTo>
                      <a:pt x="1830977" y="635072"/>
                    </a:lnTo>
                    <a:lnTo>
                      <a:pt x="1828561" y="624771"/>
                    </a:lnTo>
                    <a:lnTo>
                      <a:pt x="1807513" y="621718"/>
                    </a:lnTo>
                    <a:lnTo>
                      <a:pt x="1804779" y="621528"/>
                    </a:lnTo>
                    <a:lnTo>
                      <a:pt x="1802744" y="621401"/>
                    </a:lnTo>
                    <a:lnTo>
                      <a:pt x="1792888" y="624962"/>
                    </a:lnTo>
                    <a:lnTo>
                      <a:pt x="1790981" y="626043"/>
                    </a:lnTo>
                    <a:lnTo>
                      <a:pt x="1790408" y="626679"/>
                    </a:lnTo>
                    <a:lnTo>
                      <a:pt x="1790218" y="629159"/>
                    </a:lnTo>
                    <a:lnTo>
                      <a:pt x="1761602" y="638125"/>
                    </a:lnTo>
                    <a:lnTo>
                      <a:pt x="1753527" y="639460"/>
                    </a:lnTo>
                    <a:lnTo>
                      <a:pt x="1752192" y="635899"/>
                    </a:lnTo>
                    <a:lnTo>
                      <a:pt x="1735976" y="617712"/>
                    </a:lnTo>
                    <a:lnTo>
                      <a:pt x="1721288" y="601434"/>
                    </a:lnTo>
                    <a:lnTo>
                      <a:pt x="1715056" y="592023"/>
                    </a:lnTo>
                    <a:lnTo>
                      <a:pt x="1701321" y="566460"/>
                    </a:lnTo>
                    <a:lnTo>
                      <a:pt x="1701067" y="565252"/>
                    </a:lnTo>
                    <a:lnTo>
                      <a:pt x="1701004" y="562772"/>
                    </a:lnTo>
                    <a:lnTo>
                      <a:pt x="1701258" y="557113"/>
                    </a:lnTo>
                    <a:lnTo>
                      <a:pt x="1701385" y="554887"/>
                    </a:lnTo>
                    <a:lnTo>
                      <a:pt x="1701575" y="552535"/>
                    </a:lnTo>
                    <a:lnTo>
                      <a:pt x="1702784" y="546621"/>
                    </a:lnTo>
                    <a:lnTo>
                      <a:pt x="1704437" y="538799"/>
                    </a:lnTo>
                    <a:lnTo>
                      <a:pt x="1705454" y="534794"/>
                    </a:lnTo>
                    <a:lnTo>
                      <a:pt x="1705645" y="533776"/>
                    </a:lnTo>
                    <a:lnTo>
                      <a:pt x="1706090" y="531169"/>
                    </a:lnTo>
                    <a:lnTo>
                      <a:pt x="1708507" y="516226"/>
                    </a:lnTo>
                    <a:lnTo>
                      <a:pt x="1708697" y="514254"/>
                    </a:lnTo>
                    <a:lnTo>
                      <a:pt x="1707871" y="504271"/>
                    </a:lnTo>
                    <a:lnTo>
                      <a:pt x="1707426" y="501601"/>
                    </a:lnTo>
                    <a:lnTo>
                      <a:pt x="1703865" y="482715"/>
                    </a:lnTo>
                    <a:lnTo>
                      <a:pt x="1703228" y="480552"/>
                    </a:lnTo>
                    <a:lnTo>
                      <a:pt x="1697951" y="477691"/>
                    </a:lnTo>
                    <a:lnTo>
                      <a:pt x="1695153" y="476356"/>
                    </a:lnTo>
                    <a:lnTo>
                      <a:pt x="1687904" y="473303"/>
                    </a:lnTo>
                    <a:lnTo>
                      <a:pt x="1698841" y="464211"/>
                    </a:lnTo>
                    <a:lnTo>
                      <a:pt x="1696933" y="451684"/>
                    </a:lnTo>
                    <a:lnTo>
                      <a:pt x="1695725" y="446533"/>
                    </a:lnTo>
                    <a:lnTo>
                      <a:pt x="1694326" y="444180"/>
                    </a:lnTo>
                    <a:lnTo>
                      <a:pt x="1680401" y="442400"/>
                    </a:lnTo>
                    <a:lnTo>
                      <a:pt x="1675822" y="445324"/>
                    </a:lnTo>
                    <a:lnTo>
                      <a:pt x="1673978" y="445707"/>
                    </a:lnTo>
                    <a:lnTo>
                      <a:pt x="1670480" y="445961"/>
                    </a:lnTo>
                    <a:lnTo>
                      <a:pt x="1668256" y="445580"/>
                    </a:lnTo>
                    <a:lnTo>
                      <a:pt x="1657827" y="434451"/>
                    </a:lnTo>
                    <a:lnTo>
                      <a:pt x="1658398" y="433306"/>
                    </a:lnTo>
                    <a:lnTo>
                      <a:pt x="1659862" y="431463"/>
                    </a:lnTo>
                    <a:lnTo>
                      <a:pt x="1672071" y="419952"/>
                    </a:lnTo>
                    <a:lnTo>
                      <a:pt x="1671434" y="418109"/>
                    </a:lnTo>
                    <a:lnTo>
                      <a:pt x="1670863" y="417728"/>
                    </a:lnTo>
                    <a:lnTo>
                      <a:pt x="1669972" y="417218"/>
                    </a:lnTo>
                    <a:lnTo>
                      <a:pt x="1666347" y="415375"/>
                    </a:lnTo>
                    <a:lnTo>
                      <a:pt x="1665076" y="415184"/>
                    </a:lnTo>
                    <a:lnTo>
                      <a:pt x="1664122" y="415120"/>
                    </a:lnTo>
                    <a:lnTo>
                      <a:pt x="1660751" y="415693"/>
                    </a:lnTo>
                    <a:lnTo>
                      <a:pt x="1658527" y="416392"/>
                    </a:lnTo>
                    <a:lnTo>
                      <a:pt x="1657573" y="416837"/>
                    </a:lnTo>
                    <a:lnTo>
                      <a:pt x="1656301" y="417791"/>
                    </a:lnTo>
                    <a:lnTo>
                      <a:pt x="1655283" y="418936"/>
                    </a:lnTo>
                    <a:lnTo>
                      <a:pt x="1654012" y="420335"/>
                    </a:lnTo>
                    <a:lnTo>
                      <a:pt x="1635380" y="440428"/>
                    </a:lnTo>
                    <a:lnTo>
                      <a:pt x="1619292" y="445134"/>
                    </a:lnTo>
                    <a:lnTo>
                      <a:pt x="1613760" y="442527"/>
                    </a:lnTo>
                    <a:lnTo>
                      <a:pt x="1609690" y="443926"/>
                    </a:lnTo>
                    <a:lnTo>
                      <a:pt x="1589787" y="447550"/>
                    </a:lnTo>
                    <a:lnTo>
                      <a:pt x="1588833" y="447042"/>
                    </a:lnTo>
                    <a:lnTo>
                      <a:pt x="1584127" y="444816"/>
                    </a:lnTo>
                    <a:lnTo>
                      <a:pt x="1583301" y="444435"/>
                    </a:lnTo>
                    <a:lnTo>
                      <a:pt x="1581393" y="443735"/>
                    </a:lnTo>
                    <a:lnTo>
                      <a:pt x="1580249" y="443544"/>
                    </a:lnTo>
                    <a:lnTo>
                      <a:pt x="1579041" y="443608"/>
                    </a:lnTo>
                    <a:lnTo>
                      <a:pt x="1576307" y="443989"/>
                    </a:lnTo>
                    <a:lnTo>
                      <a:pt x="1575543" y="444371"/>
                    </a:lnTo>
                    <a:lnTo>
                      <a:pt x="1574271" y="445197"/>
                    </a:lnTo>
                    <a:lnTo>
                      <a:pt x="1573636" y="445643"/>
                    </a:lnTo>
                    <a:lnTo>
                      <a:pt x="1573063" y="446215"/>
                    </a:lnTo>
                    <a:lnTo>
                      <a:pt x="1572364" y="447105"/>
                    </a:lnTo>
                    <a:lnTo>
                      <a:pt x="1571855" y="448059"/>
                    </a:lnTo>
                    <a:lnTo>
                      <a:pt x="1571347" y="449140"/>
                    </a:lnTo>
                    <a:lnTo>
                      <a:pt x="1571029" y="450221"/>
                    </a:lnTo>
                    <a:lnTo>
                      <a:pt x="1570837" y="451302"/>
                    </a:lnTo>
                    <a:lnTo>
                      <a:pt x="1570901" y="453273"/>
                    </a:lnTo>
                    <a:lnTo>
                      <a:pt x="1571791" y="455753"/>
                    </a:lnTo>
                    <a:lnTo>
                      <a:pt x="1574971" y="465609"/>
                    </a:lnTo>
                    <a:lnTo>
                      <a:pt x="1574335" y="467072"/>
                    </a:lnTo>
                    <a:lnTo>
                      <a:pt x="1552588" y="460904"/>
                    </a:lnTo>
                    <a:lnTo>
                      <a:pt x="1535228" y="455817"/>
                    </a:lnTo>
                    <a:lnTo>
                      <a:pt x="1509856" y="481379"/>
                    </a:lnTo>
                    <a:lnTo>
                      <a:pt x="1504134" y="480489"/>
                    </a:lnTo>
                    <a:lnTo>
                      <a:pt x="1502671" y="480298"/>
                    </a:lnTo>
                    <a:lnTo>
                      <a:pt x="1479525" y="485322"/>
                    </a:lnTo>
                    <a:lnTo>
                      <a:pt x="1478253" y="485639"/>
                    </a:lnTo>
                    <a:lnTo>
                      <a:pt x="1475900" y="486530"/>
                    </a:lnTo>
                    <a:lnTo>
                      <a:pt x="1474692" y="487357"/>
                    </a:lnTo>
                    <a:lnTo>
                      <a:pt x="1474120" y="488056"/>
                    </a:lnTo>
                    <a:lnTo>
                      <a:pt x="1472594" y="490281"/>
                    </a:lnTo>
                    <a:lnTo>
                      <a:pt x="1472021" y="491426"/>
                    </a:lnTo>
                    <a:lnTo>
                      <a:pt x="1471450" y="493969"/>
                    </a:lnTo>
                    <a:lnTo>
                      <a:pt x="1471640" y="494796"/>
                    </a:lnTo>
                    <a:lnTo>
                      <a:pt x="1471894" y="495623"/>
                    </a:lnTo>
                    <a:lnTo>
                      <a:pt x="1474311" y="499057"/>
                    </a:lnTo>
                    <a:lnTo>
                      <a:pt x="1475138" y="500137"/>
                    </a:lnTo>
                    <a:lnTo>
                      <a:pt x="1476155" y="501409"/>
                    </a:lnTo>
                    <a:lnTo>
                      <a:pt x="1477235" y="502681"/>
                    </a:lnTo>
                    <a:lnTo>
                      <a:pt x="1488936" y="514318"/>
                    </a:lnTo>
                    <a:lnTo>
                      <a:pt x="1480415" y="528371"/>
                    </a:lnTo>
                    <a:lnTo>
                      <a:pt x="1479780" y="528880"/>
                    </a:lnTo>
                    <a:lnTo>
                      <a:pt x="1477427" y="530278"/>
                    </a:lnTo>
                    <a:lnTo>
                      <a:pt x="1476346" y="530788"/>
                    </a:lnTo>
                    <a:lnTo>
                      <a:pt x="1474947" y="531487"/>
                    </a:lnTo>
                    <a:lnTo>
                      <a:pt x="1473675" y="531804"/>
                    </a:lnTo>
                    <a:lnTo>
                      <a:pt x="1472276" y="531932"/>
                    </a:lnTo>
                    <a:lnTo>
                      <a:pt x="1468906" y="532123"/>
                    </a:lnTo>
                    <a:lnTo>
                      <a:pt x="1467062" y="532059"/>
                    </a:lnTo>
                    <a:lnTo>
                      <a:pt x="1465726" y="531804"/>
                    </a:lnTo>
                    <a:lnTo>
                      <a:pt x="1464582" y="531487"/>
                    </a:lnTo>
                    <a:lnTo>
                      <a:pt x="1461402" y="529707"/>
                    </a:lnTo>
                    <a:lnTo>
                      <a:pt x="1460512" y="529007"/>
                    </a:lnTo>
                    <a:lnTo>
                      <a:pt x="1459368" y="528053"/>
                    </a:lnTo>
                    <a:lnTo>
                      <a:pt x="1458604" y="527417"/>
                    </a:lnTo>
                    <a:lnTo>
                      <a:pt x="1457650" y="526654"/>
                    </a:lnTo>
                    <a:lnTo>
                      <a:pt x="1456506" y="525891"/>
                    </a:lnTo>
                    <a:lnTo>
                      <a:pt x="1455553" y="525319"/>
                    </a:lnTo>
                    <a:lnTo>
                      <a:pt x="1446332" y="522012"/>
                    </a:lnTo>
                    <a:lnTo>
                      <a:pt x="1444170" y="521249"/>
                    </a:lnTo>
                    <a:lnTo>
                      <a:pt x="1443152" y="520995"/>
                    </a:lnTo>
                    <a:lnTo>
                      <a:pt x="1441690" y="520740"/>
                    </a:lnTo>
                    <a:lnTo>
                      <a:pt x="1440164" y="520613"/>
                    </a:lnTo>
                    <a:lnTo>
                      <a:pt x="1439083" y="520486"/>
                    </a:lnTo>
                    <a:lnTo>
                      <a:pt x="1437938" y="520486"/>
                    </a:lnTo>
                    <a:lnTo>
                      <a:pt x="1436158" y="520804"/>
                    </a:lnTo>
                    <a:lnTo>
                      <a:pt x="1435712" y="522330"/>
                    </a:lnTo>
                    <a:lnTo>
                      <a:pt x="1435839" y="524747"/>
                    </a:lnTo>
                    <a:lnTo>
                      <a:pt x="1433360" y="535111"/>
                    </a:lnTo>
                    <a:lnTo>
                      <a:pt x="1437430" y="551135"/>
                    </a:lnTo>
                    <a:lnTo>
                      <a:pt x="1432024" y="564108"/>
                    </a:lnTo>
                    <a:lnTo>
                      <a:pt x="1431516" y="565189"/>
                    </a:lnTo>
                    <a:lnTo>
                      <a:pt x="1430880" y="565824"/>
                    </a:lnTo>
                    <a:lnTo>
                      <a:pt x="1426683" y="567923"/>
                    </a:lnTo>
                    <a:lnTo>
                      <a:pt x="1425475" y="568432"/>
                    </a:lnTo>
                    <a:lnTo>
                      <a:pt x="1424521" y="568813"/>
                    </a:lnTo>
                    <a:lnTo>
                      <a:pt x="1423440" y="569131"/>
                    </a:lnTo>
                    <a:lnTo>
                      <a:pt x="1422422" y="569258"/>
                    </a:lnTo>
                    <a:lnTo>
                      <a:pt x="1421214" y="569385"/>
                    </a:lnTo>
                    <a:lnTo>
                      <a:pt x="1417972" y="569449"/>
                    </a:lnTo>
                    <a:lnTo>
                      <a:pt x="1416827" y="569322"/>
                    </a:lnTo>
                    <a:lnTo>
                      <a:pt x="1415492" y="568877"/>
                    </a:lnTo>
                    <a:lnTo>
                      <a:pt x="1414601" y="568369"/>
                    </a:lnTo>
                    <a:lnTo>
                      <a:pt x="1413775" y="567669"/>
                    </a:lnTo>
                    <a:lnTo>
                      <a:pt x="1413076" y="566715"/>
                    </a:lnTo>
                    <a:lnTo>
                      <a:pt x="1412566" y="565316"/>
                    </a:lnTo>
                    <a:lnTo>
                      <a:pt x="1412376" y="564171"/>
                    </a:lnTo>
                    <a:lnTo>
                      <a:pt x="1412439" y="563154"/>
                    </a:lnTo>
                    <a:lnTo>
                      <a:pt x="1412566" y="562009"/>
                    </a:lnTo>
                    <a:lnTo>
                      <a:pt x="1412693" y="561310"/>
                    </a:lnTo>
                    <a:lnTo>
                      <a:pt x="1412820" y="560801"/>
                    </a:lnTo>
                    <a:lnTo>
                      <a:pt x="1398577" y="558194"/>
                    </a:lnTo>
                    <a:lnTo>
                      <a:pt x="1374032" y="562328"/>
                    </a:lnTo>
                    <a:lnTo>
                      <a:pt x="1372251" y="562391"/>
                    </a:lnTo>
                    <a:lnTo>
                      <a:pt x="1371934" y="561945"/>
                    </a:lnTo>
                    <a:lnTo>
                      <a:pt x="1372888" y="548020"/>
                    </a:lnTo>
                    <a:lnTo>
                      <a:pt x="1373841" y="547384"/>
                    </a:lnTo>
                    <a:lnTo>
                      <a:pt x="1374541" y="547002"/>
                    </a:lnTo>
                    <a:lnTo>
                      <a:pt x="1375622" y="546558"/>
                    </a:lnTo>
                    <a:lnTo>
                      <a:pt x="1376639" y="546239"/>
                    </a:lnTo>
                    <a:lnTo>
                      <a:pt x="1377529" y="546048"/>
                    </a:lnTo>
                    <a:lnTo>
                      <a:pt x="1378674" y="546048"/>
                    </a:lnTo>
                    <a:lnTo>
                      <a:pt x="1379437" y="546048"/>
                    </a:lnTo>
                    <a:lnTo>
                      <a:pt x="1380264" y="546175"/>
                    </a:lnTo>
                    <a:lnTo>
                      <a:pt x="1381026" y="546175"/>
                    </a:lnTo>
                    <a:lnTo>
                      <a:pt x="1381790" y="546048"/>
                    </a:lnTo>
                    <a:lnTo>
                      <a:pt x="1384651" y="545286"/>
                    </a:lnTo>
                    <a:lnTo>
                      <a:pt x="1385605" y="544713"/>
                    </a:lnTo>
                    <a:lnTo>
                      <a:pt x="1383889" y="539944"/>
                    </a:lnTo>
                    <a:lnTo>
                      <a:pt x="1379501" y="531487"/>
                    </a:lnTo>
                    <a:lnTo>
                      <a:pt x="1378864" y="530278"/>
                    </a:lnTo>
                    <a:lnTo>
                      <a:pt x="1378038" y="529388"/>
                    </a:lnTo>
                    <a:lnTo>
                      <a:pt x="1377911" y="529261"/>
                    </a:lnTo>
                    <a:lnTo>
                      <a:pt x="1377084" y="528626"/>
                    </a:lnTo>
                    <a:lnTo>
                      <a:pt x="1376321" y="528053"/>
                    </a:lnTo>
                    <a:lnTo>
                      <a:pt x="1361441" y="519468"/>
                    </a:lnTo>
                    <a:lnTo>
                      <a:pt x="1360679" y="519087"/>
                    </a:lnTo>
                    <a:lnTo>
                      <a:pt x="1359534" y="518960"/>
                    </a:lnTo>
                    <a:lnTo>
                      <a:pt x="1331427" y="522075"/>
                    </a:lnTo>
                    <a:lnTo>
                      <a:pt x="1330601" y="522267"/>
                    </a:lnTo>
                    <a:lnTo>
                      <a:pt x="1329711" y="523093"/>
                    </a:lnTo>
                    <a:lnTo>
                      <a:pt x="1329139" y="524174"/>
                    </a:lnTo>
                    <a:lnTo>
                      <a:pt x="1328630" y="524937"/>
                    </a:lnTo>
                    <a:lnTo>
                      <a:pt x="1327867" y="525764"/>
                    </a:lnTo>
                    <a:lnTo>
                      <a:pt x="1326723" y="526082"/>
                    </a:lnTo>
                    <a:lnTo>
                      <a:pt x="1317502" y="520740"/>
                    </a:lnTo>
                    <a:lnTo>
                      <a:pt x="1316167" y="517942"/>
                    </a:lnTo>
                    <a:lnTo>
                      <a:pt x="1309489" y="503381"/>
                    </a:lnTo>
                    <a:lnTo>
                      <a:pt x="1301669" y="487039"/>
                    </a:lnTo>
                    <a:lnTo>
                      <a:pt x="1301096" y="485704"/>
                    </a:lnTo>
                    <a:lnTo>
                      <a:pt x="1300270" y="484240"/>
                    </a:lnTo>
                    <a:lnTo>
                      <a:pt x="1299443" y="483032"/>
                    </a:lnTo>
                    <a:lnTo>
                      <a:pt x="1297853" y="481824"/>
                    </a:lnTo>
                    <a:lnTo>
                      <a:pt x="1297153" y="481379"/>
                    </a:lnTo>
                    <a:lnTo>
                      <a:pt x="1296391" y="480935"/>
                    </a:lnTo>
                    <a:lnTo>
                      <a:pt x="1295564" y="480552"/>
                    </a:lnTo>
                    <a:lnTo>
                      <a:pt x="1294737" y="480171"/>
                    </a:lnTo>
                    <a:lnTo>
                      <a:pt x="1293975" y="479917"/>
                    </a:lnTo>
                    <a:lnTo>
                      <a:pt x="1293148" y="479663"/>
                    </a:lnTo>
                    <a:lnTo>
                      <a:pt x="1292384" y="479471"/>
                    </a:lnTo>
                    <a:lnTo>
                      <a:pt x="1291113" y="479281"/>
                    </a:lnTo>
                    <a:lnTo>
                      <a:pt x="1290858" y="479281"/>
                    </a:lnTo>
                    <a:lnTo>
                      <a:pt x="1290159" y="479344"/>
                    </a:lnTo>
                    <a:lnTo>
                      <a:pt x="1288379" y="479663"/>
                    </a:lnTo>
                    <a:lnTo>
                      <a:pt x="1286853" y="479663"/>
                    </a:lnTo>
                    <a:lnTo>
                      <a:pt x="1285708" y="479980"/>
                    </a:lnTo>
                    <a:lnTo>
                      <a:pt x="1283736" y="480679"/>
                    </a:lnTo>
                    <a:lnTo>
                      <a:pt x="1282528" y="481379"/>
                    </a:lnTo>
                    <a:lnTo>
                      <a:pt x="1281384" y="482015"/>
                    </a:lnTo>
                    <a:lnTo>
                      <a:pt x="1280239" y="482842"/>
                    </a:lnTo>
                    <a:lnTo>
                      <a:pt x="1275915" y="488755"/>
                    </a:lnTo>
                    <a:lnTo>
                      <a:pt x="1274898" y="490091"/>
                    </a:lnTo>
                    <a:lnTo>
                      <a:pt x="1273817" y="492189"/>
                    </a:lnTo>
                    <a:lnTo>
                      <a:pt x="1272354" y="495496"/>
                    </a:lnTo>
                    <a:lnTo>
                      <a:pt x="1271655" y="497721"/>
                    </a:lnTo>
                    <a:lnTo>
                      <a:pt x="1271718" y="501282"/>
                    </a:lnTo>
                    <a:lnTo>
                      <a:pt x="1271845" y="502109"/>
                    </a:lnTo>
                    <a:lnTo>
                      <a:pt x="1271210" y="512856"/>
                    </a:lnTo>
                    <a:lnTo>
                      <a:pt x="1252324" y="521948"/>
                    </a:lnTo>
                    <a:lnTo>
                      <a:pt x="1251561" y="520995"/>
                    </a:lnTo>
                    <a:lnTo>
                      <a:pt x="1250861" y="520105"/>
                    </a:lnTo>
                    <a:lnTo>
                      <a:pt x="1248891" y="518197"/>
                    </a:lnTo>
                    <a:lnTo>
                      <a:pt x="1238907" y="511266"/>
                    </a:lnTo>
                    <a:lnTo>
                      <a:pt x="1229368" y="505606"/>
                    </a:lnTo>
                    <a:lnTo>
                      <a:pt x="1207622" y="510948"/>
                    </a:lnTo>
                    <a:lnTo>
                      <a:pt x="1198719" y="521249"/>
                    </a:lnTo>
                    <a:lnTo>
                      <a:pt x="1198719" y="521440"/>
                    </a:lnTo>
                    <a:lnTo>
                      <a:pt x="1198782" y="522648"/>
                    </a:lnTo>
                    <a:lnTo>
                      <a:pt x="1198719" y="523666"/>
                    </a:lnTo>
                    <a:lnTo>
                      <a:pt x="1198528" y="524492"/>
                    </a:lnTo>
                    <a:lnTo>
                      <a:pt x="1198528" y="524620"/>
                    </a:lnTo>
                    <a:lnTo>
                      <a:pt x="1198020" y="526590"/>
                    </a:lnTo>
                    <a:lnTo>
                      <a:pt x="1197511" y="527989"/>
                    </a:lnTo>
                    <a:lnTo>
                      <a:pt x="1196557" y="529707"/>
                    </a:lnTo>
                    <a:lnTo>
                      <a:pt x="1196302" y="530088"/>
                    </a:lnTo>
                    <a:lnTo>
                      <a:pt x="1196175" y="530215"/>
                    </a:lnTo>
                    <a:lnTo>
                      <a:pt x="1195731" y="530661"/>
                    </a:lnTo>
                    <a:lnTo>
                      <a:pt x="1195285" y="531105"/>
                    </a:lnTo>
                    <a:lnTo>
                      <a:pt x="1194777" y="531487"/>
                    </a:lnTo>
                    <a:lnTo>
                      <a:pt x="1194713" y="531487"/>
                    </a:lnTo>
                    <a:lnTo>
                      <a:pt x="1182250" y="537337"/>
                    </a:lnTo>
                    <a:lnTo>
                      <a:pt x="1182059" y="537400"/>
                    </a:lnTo>
                    <a:lnTo>
                      <a:pt x="1181677" y="537273"/>
                    </a:lnTo>
                    <a:lnTo>
                      <a:pt x="1180215" y="536192"/>
                    </a:lnTo>
                    <a:lnTo>
                      <a:pt x="1176844" y="533458"/>
                    </a:lnTo>
                    <a:lnTo>
                      <a:pt x="1166289" y="521885"/>
                    </a:lnTo>
                    <a:lnTo>
                      <a:pt x="1166161" y="521186"/>
                    </a:lnTo>
                    <a:lnTo>
                      <a:pt x="1166988" y="520613"/>
                    </a:lnTo>
                    <a:lnTo>
                      <a:pt x="1168896" y="519151"/>
                    </a:lnTo>
                    <a:lnTo>
                      <a:pt x="1171885" y="516480"/>
                    </a:lnTo>
                    <a:lnTo>
                      <a:pt x="1172839" y="515590"/>
                    </a:lnTo>
                    <a:lnTo>
                      <a:pt x="1173602" y="514763"/>
                    </a:lnTo>
                    <a:lnTo>
                      <a:pt x="1175128" y="512856"/>
                    </a:lnTo>
                    <a:lnTo>
                      <a:pt x="1175827" y="511902"/>
                    </a:lnTo>
                    <a:lnTo>
                      <a:pt x="1176336" y="511011"/>
                    </a:lnTo>
                    <a:lnTo>
                      <a:pt x="1176781" y="509994"/>
                    </a:lnTo>
                    <a:lnTo>
                      <a:pt x="1177163" y="508977"/>
                    </a:lnTo>
                    <a:lnTo>
                      <a:pt x="1177290" y="507450"/>
                    </a:lnTo>
                    <a:lnTo>
                      <a:pt x="1177099" y="504652"/>
                    </a:lnTo>
                    <a:lnTo>
                      <a:pt x="1167052" y="488946"/>
                    </a:lnTo>
                    <a:lnTo>
                      <a:pt x="1166034" y="487992"/>
                    </a:lnTo>
                    <a:lnTo>
                      <a:pt x="1164572" y="487420"/>
                    </a:lnTo>
                    <a:lnTo>
                      <a:pt x="1162156" y="486720"/>
                    </a:lnTo>
                    <a:lnTo>
                      <a:pt x="1160630" y="486657"/>
                    </a:lnTo>
                    <a:lnTo>
                      <a:pt x="1157450" y="486657"/>
                    </a:lnTo>
                    <a:lnTo>
                      <a:pt x="1156051" y="486657"/>
                    </a:lnTo>
                    <a:lnTo>
                      <a:pt x="1151728" y="486657"/>
                    </a:lnTo>
                    <a:lnTo>
                      <a:pt x="1129471" y="471714"/>
                    </a:lnTo>
                    <a:lnTo>
                      <a:pt x="1139900" y="460141"/>
                    </a:lnTo>
                    <a:lnTo>
                      <a:pt x="1153825" y="436804"/>
                    </a:lnTo>
                    <a:lnTo>
                      <a:pt x="1154398" y="435786"/>
                    </a:lnTo>
                    <a:lnTo>
                      <a:pt x="1154970" y="434706"/>
                    </a:lnTo>
                    <a:lnTo>
                      <a:pt x="1155352" y="433625"/>
                    </a:lnTo>
                    <a:lnTo>
                      <a:pt x="1155670" y="432607"/>
                    </a:lnTo>
                    <a:lnTo>
                      <a:pt x="1155733" y="432289"/>
                    </a:lnTo>
                    <a:lnTo>
                      <a:pt x="1155733" y="431780"/>
                    </a:lnTo>
                    <a:lnTo>
                      <a:pt x="1155733" y="431018"/>
                    </a:lnTo>
                    <a:lnTo>
                      <a:pt x="1155670" y="430191"/>
                    </a:lnTo>
                    <a:lnTo>
                      <a:pt x="1154716" y="428792"/>
                    </a:lnTo>
                    <a:lnTo>
                      <a:pt x="1153762" y="427584"/>
                    </a:lnTo>
                    <a:lnTo>
                      <a:pt x="1152299" y="426121"/>
                    </a:lnTo>
                    <a:lnTo>
                      <a:pt x="1151982" y="425993"/>
                    </a:lnTo>
                    <a:lnTo>
                      <a:pt x="1151664" y="425803"/>
                    </a:lnTo>
                    <a:lnTo>
                      <a:pt x="1146195" y="417855"/>
                    </a:lnTo>
                    <a:lnTo>
                      <a:pt x="1145305" y="416010"/>
                    </a:lnTo>
                    <a:lnTo>
                      <a:pt x="1146576" y="415438"/>
                    </a:lnTo>
                    <a:lnTo>
                      <a:pt x="1150774" y="414802"/>
                    </a:lnTo>
                    <a:lnTo>
                      <a:pt x="1146386" y="408952"/>
                    </a:lnTo>
                    <a:lnTo>
                      <a:pt x="1134813" y="399859"/>
                    </a:lnTo>
                    <a:lnTo>
                      <a:pt x="1134050" y="398842"/>
                    </a:lnTo>
                    <a:lnTo>
                      <a:pt x="1135766" y="396425"/>
                    </a:lnTo>
                    <a:lnTo>
                      <a:pt x="1140790" y="389367"/>
                    </a:lnTo>
                    <a:lnTo>
                      <a:pt x="1143461" y="385806"/>
                    </a:lnTo>
                    <a:lnTo>
                      <a:pt x="1153571" y="373787"/>
                    </a:lnTo>
                    <a:lnTo>
                      <a:pt x="1143969" y="371880"/>
                    </a:lnTo>
                    <a:lnTo>
                      <a:pt x="1141045" y="369845"/>
                    </a:lnTo>
                    <a:lnTo>
                      <a:pt x="1134177" y="356110"/>
                    </a:lnTo>
                    <a:lnTo>
                      <a:pt x="1133478" y="353821"/>
                    </a:lnTo>
                    <a:lnTo>
                      <a:pt x="1117135" y="337161"/>
                    </a:lnTo>
                    <a:lnTo>
                      <a:pt x="1113892" y="336906"/>
                    </a:lnTo>
                    <a:lnTo>
                      <a:pt x="1111348" y="336335"/>
                    </a:lnTo>
                    <a:lnTo>
                      <a:pt x="1109505" y="335381"/>
                    </a:lnTo>
                    <a:lnTo>
                      <a:pt x="1107215" y="333727"/>
                    </a:lnTo>
                    <a:lnTo>
                      <a:pt x="1103019" y="330611"/>
                    </a:lnTo>
                    <a:lnTo>
                      <a:pt x="1101874" y="329213"/>
                    </a:lnTo>
                    <a:lnTo>
                      <a:pt x="1102129" y="328386"/>
                    </a:lnTo>
                    <a:lnTo>
                      <a:pt x="1105690" y="317576"/>
                    </a:lnTo>
                    <a:lnTo>
                      <a:pt x="1105944" y="315159"/>
                    </a:lnTo>
                    <a:lnTo>
                      <a:pt x="1105944" y="312933"/>
                    </a:lnTo>
                    <a:lnTo>
                      <a:pt x="1105563" y="310454"/>
                    </a:lnTo>
                    <a:lnTo>
                      <a:pt x="1104990" y="308101"/>
                    </a:lnTo>
                    <a:lnTo>
                      <a:pt x="1102891" y="309882"/>
                    </a:lnTo>
                    <a:lnTo>
                      <a:pt x="1099266" y="307402"/>
                    </a:lnTo>
                    <a:lnTo>
                      <a:pt x="1083879" y="296528"/>
                    </a:lnTo>
                    <a:lnTo>
                      <a:pt x="1083306" y="296083"/>
                    </a:lnTo>
                    <a:lnTo>
                      <a:pt x="1081653" y="294239"/>
                    </a:lnTo>
                    <a:lnTo>
                      <a:pt x="1080953" y="293348"/>
                    </a:lnTo>
                    <a:lnTo>
                      <a:pt x="1079554" y="291505"/>
                    </a:lnTo>
                    <a:lnTo>
                      <a:pt x="1076248" y="287053"/>
                    </a:lnTo>
                    <a:lnTo>
                      <a:pt x="1074404" y="283746"/>
                    </a:lnTo>
                    <a:lnTo>
                      <a:pt x="1073513" y="281712"/>
                    </a:lnTo>
                    <a:lnTo>
                      <a:pt x="1073069" y="279614"/>
                    </a:lnTo>
                    <a:lnTo>
                      <a:pt x="1074658" y="254815"/>
                    </a:lnTo>
                    <a:lnTo>
                      <a:pt x="1080508" y="234784"/>
                    </a:lnTo>
                    <a:lnTo>
                      <a:pt x="1071924" y="223974"/>
                    </a:lnTo>
                    <a:lnTo>
                      <a:pt x="1060733" y="222003"/>
                    </a:lnTo>
                    <a:lnTo>
                      <a:pt x="1039557" y="215453"/>
                    </a:lnTo>
                    <a:lnTo>
                      <a:pt x="1037204" y="214118"/>
                    </a:lnTo>
                    <a:lnTo>
                      <a:pt x="1034851" y="211002"/>
                    </a:lnTo>
                    <a:lnTo>
                      <a:pt x="1033707" y="209285"/>
                    </a:lnTo>
                    <a:lnTo>
                      <a:pt x="1029066" y="194151"/>
                    </a:lnTo>
                    <a:lnTo>
                      <a:pt x="1028175" y="185503"/>
                    </a:lnTo>
                    <a:lnTo>
                      <a:pt x="1027348" y="179144"/>
                    </a:lnTo>
                    <a:lnTo>
                      <a:pt x="1026586" y="173930"/>
                    </a:lnTo>
                    <a:lnTo>
                      <a:pt x="1025886" y="170241"/>
                    </a:lnTo>
                    <a:lnTo>
                      <a:pt x="1023342" y="166808"/>
                    </a:lnTo>
                    <a:lnTo>
                      <a:pt x="1013423" y="154344"/>
                    </a:lnTo>
                    <a:lnTo>
                      <a:pt x="1011961" y="153200"/>
                    </a:lnTo>
                    <a:lnTo>
                      <a:pt x="968339" y="137684"/>
                    </a:lnTo>
                    <a:lnTo>
                      <a:pt x="964778" y="137684"/>
                    </a:lnTo>
                    <a:lnTo>
                      <a:pt x="962043" y="138893"/>
                    </a:lnTo>
                    <a:lnTo>
                      <a:pt x="958991" y="140228"/>
                    </a:lnTo>
                    <a:lnTo>
                      <a:pt x="957083" y="139910"/>
                    </a:lnTo>
                    <a:lnTo>
                      <a:pt x="955494" y="138511"/>
                    </a:lnTo>
                    <a:lnTo>
                      <a:pt x="953968" y="136349"/>
                    </a:lnTo>
                    <a:lnTo>
                      <a:pt x="952823" y="134442"/>
                    </a:lnTo>
                    <a:lnTo>
                      <a:pt x="953077" y="132025"/>
                    </a:lnTo>
                    <a:lnTo>
                      <a:pt x="958419" y="120070"/>
                    </a:lnTo>
                    <a:lnTo>
                      <a:pt x="942903" y="109133"/>
                    </a:lnTo>
                    <a:lnTo>
                      <a:pt x="933619" y="103474"/>
                    </a:lnTo>
                    <a:lnTo>
                      <a:pt x="930631" y="97751"/>
                    </a:lnTo>
                    <a:lnTo>
                      <a:pt x="919694" y="88085"/>
                    </a:lnTo>
                    <a:lnTo>
                      <a:pt x="919375" y="87831"/>
                    </a:lnTo>
                    <a:lnTo>
                      <a:pt x="913780" y="88149"/>
                    </a:lnTo>
                    <a:lnTo>
                      <a:pt x="900553" y="89739"/>
                    </a:lnTo>
                    <a:lnTo>
                      <a:pt x="893241" y="91965"/>
                    </a:lnTo>
                    <a:lnTo>
                      <a:pt x="869141" y="95907"/>
                    </a:lnTo>
                    <a:lnTo>
                      <a:pt x="855914" y="92346"/>
                    </a:lnTo>
                    <a:lnTo>
                      <a:pt x="855152" y="85733"/>
                    </a:lnTo>
                    <a:lnTo>
                      <a:pt x="855024" y="84524"/>
                    </a:lnTo>
                    <a:lnTo>
                      <a:pt x="854897" y="83888"/>
                    </a:lnTo>
                    <a:lnTo>
                      <a:pt x="854515" y="82299"/>
                    </a:lnTo>
                    <a:lnTo>
                      <a:pt x="847520" y="60806"/>
                    </a:lnTo>
                    <a:lnTo>
                      <a:pt x="837220" y="38169"/>
                    </a:lnTo>
                    <a:lnTo>
                      <a:pt x="835821" y="32573"/>
                    </a:lnTo>
                    <a:lnTo>
                      <a:pt x="835566" y="27104"/>
                    </a:lnTo>
                    <a:lnTo>
                      <a:pt x="835502" y="26659"/>
                    </a:lnTo>
                    <a:lnTo>
                      <a:pt x="835375" y="26214"/>
                    </a:lnTo>
                    <a:lnTo>
                      <a:pt x="835248" y="25896"/>
                    </a:lnTo>
                    <a:lnTo>
                      <a:pt x="834357" y="24243"/>
                    </a:lnTo>
                    <a:lnTo>
                      <a:pt x="834294" y="24052"/>
                    </a:lnTo>
                    <a:lnTo>
                      <a:pt x="834167" y="23862"/>
                    </a:lnTo>
                    <a:lnTo>
                      <a:pt x="833913" y="23734"/>
                    </a:lnTo>
                    <a:lnTo>
                      <a:pt x="832832" y="23035"/>
                    </a:lnTo>
                    <a:lnTo>
                      <a:pt x="832577" y="22971"/>
                    </a:lnTo>
                    <a:lnTo>
                      <a:pt x="832387" y="22907"/>
                    </a:lnTo>
                    <a:lnTo>
                      <a:pt x="831941" y="22907"/>
                    </a:lnTo>
                    <a:lnTo>
                      <a:pt x="831750" y="22971"/>
                    </a:lnTo>
                    <a:lnTo>
                      <a:pt x="825392" y="24942"/>
                    </a:lnTo>
                    <a:lnTo>
                      <a:pt x="820813" y="27550"/>
                    </a:lnTo>
                    <a:lnTo>
                      <a:pt x="794170" y="12097"/>
                    </a:lnTo>
                    <a:lnTo>
                      <a:pt x="785968" y="9617"/>
                    </a:lnTo>
                    <a:lnTo>
                      <a:pt x="785968" y="9554"/>
                    </a:lnTo>
                    <a:lnTo>
                      <a:pt x="785522" y="9172"/>
                    </a:lnTo>
                    <a:lnTo>
                      <a:pt x="785014" y="8727"/>
                    </a:lnTo>
                    <a:lnTo>
                      <a:pt x="784759" y="8536"/>
                    </a:lnTo>
                    <a:lnTo>
                      <a:pt x="784504" y="8346"/>
                    </a:lnTo>
                    <a:lnTo>
                      <a:pt x="781008" y="6629"/>
                    </a:lnTo>
                    <a:lnTo>
                      <a:pt x="778463" y="6056"/>
                    </a:lnTo>
                    <a:lnTo>
                      <a:pt x="773249" y="6820"/>
                    </a:lnTo>
                    <a:lnTo>
                      <a:pt x="770388" y="7328"/>
                    </a:lnTo>
                    <a:lnTo>
                      <a:pt x="770134" y="7392"/>
                    </a:lnTo>
                    <a:lnTo>
                      <a:pt x="769879" y="7456"/>
                    </a:lnTo>
                    <a:lnTo>
                      <a:pt x="762693" y="10953"/>
                    </a:lnTo>
                    <a:lnTo>
                      <a:pt x="762376" y="11271"/>
                    </a:lnTo>
                    <a:lnTo>
                      <a:pt x="762249" y="11525"/>
                    </a:lnTo>
                    <a:lnTo>
                      <a:pt x="762185" y="11716"/>
                    </a:lnTo>
                    <a:lnTo>
                      <a:pt x="762185" y="11907"/>
                    </a:lnTo>
                    <a:lnTo>
                      <a:pt x="762185" y="12097"/>
                    </a:lnTo>
                    <a:lnTo>
                      <a:pt x="752329" y="15022"/>
                    </a:lnTo>
                    <a:lnTo>
                      <a:pt x="744316" y="7964"/>
                    </a:lnTo>
                    <a:lnTo>
                      <a:pt x="743745" y="10380"/>
                    </a:lnTo>
                    <a:lnTo>
                      <a:pt x="738339" y="16930"/>
                    </a:lnTo>
                    <a:lnTo>
                      <a:pt x="733952" y="16167"/>
                    </a:lnTo>
                    <a:lnTo>
                      <a:pt x="733698" y="16167"/>
                    </a:lnTo>
                    <a:lnTo>
                      <a:pt x="732998" y="16104"/>
                    </a:lnTo>
                    <a:lnTo>
                      <a:pt x="732680" y="16104"/>
                    </a:lnTo>
                    <a:lnTo>
                      <a:pt x="731917" y="16040"/>
                    </a:lnTo>
                    <a:lnTo>
                      <a:pt x="729691" y="16104"/>
                    </a:lnTo>
                    <a:lnTo>
                      <a:pt x="726512" y="17693"/>
                    </a:lnTo>
                    <a:lnTo>
                      <a:pt x="714176" y="29457"/>
                    </a:lnTo>
                    <a:lnTo>
                      <a:pt x="712268" y="32764"/>
                    </a:lnTo>
                    <a:lnTo>
                      <a:pt x="698851" y="25706"/>
                    </a:lnTo>
                    <a:lnTo>
                      <a:pt x="695227" y="24052"/>
                    </a:lnTo>
                    <a:lnTo>
                      <a:pt x="693891" y="23543"/>
                    </a:lnTo>
                    <a:lnTo>
                      <a:pt x="689059" y="22335"/>
                    </a:lnTo>
                    <a:lnTo>
                      <a:pt x="663560" y="22653"/>
                    </a:lnTo>
                    <a:lnTo>
                      <a:pt x="636280" y="3831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igura a mano libera: forma 24">
                <a:extLst>
                  <a:ext uri="{FF2B5EF4-FFF2-40B4-BE49-F238E27FC236}">
                    <a16:creationId xmlns:a16="http://schemas.microsoft.com/office/drawing/2014/main" id="{A67F0862-F78D-A286-41A7-1F3D849F04B3}"/>
                  </a:ext>
                </a:extLst>
              </p:cNvPr>
              <p:cNvSpPr/>
              <p:nvPr/>
            </p:nvSpPr>
            <p:spPr>
              <a:xfrm>
                <a:off x="6013764" y="3797574"/>
                <a:ext cx="1357611" cy="1751858"/>
              </a:xfrm>
              <a:custGeom>
                <a:avLst/>
                <a:gdLst/>
                <a:ahLst/>
                <a:cxnLst/>
                <a:rect l="0" t="0" r="0" b="0"/>
                <a:pathLst>
                  <a:path w="1357610" h="1751858">
                    <a:moveTo>
                      <a:pt x="515908" y="73206"/>
                    </a:moveTo>
                    <a:lnTo>
                      <a:pt x="516481" y="72571"/>
                    </a:lnTo>
                    <a:lnTo>
                      <a:pt x="519342" y="69327"/>
                    </a:lnTo>
                    <a:lnTo>
                      <a:pt x="526718" y="55593"/>
                    </a:lnTo>
                    <a:lnTo>
                      <a:pt x="527100" y="54893"/>
                    </a:lnTo>
                    <a:lnTo>
                      <a:pt x="527482" y="53875"/>
                    </a:lnTo>
                    <a:lnTo>
                      <a:pt x="531805" y="39313"/>
                    </a:lnTo>
                    <a:lnTo>
                      <a:pt x="532187" y="37660"/>
                    </a:lnTo>
                    <a:lnTo>
                      <a:pt x="532124" y="37216"/>
                    </a:lnTo>
                    <a:lnTo>
                      <a:pt x="530216" y="29140"/>
                    </a:lnTo>
                    <a:lnTo>
                      <a:pt x="529834" y="28822"/>
                    </a:lnTo>
                    <a:lnTo>
                      <a:pt x="520232" y="26469"/>
                    </a:lnTo>
                    <a:lnTo>
                      <a:pt x="466628" y="12098"/>
                    </a:lnTo>
                    <a:lnTo>
                      <a:pt x="465864" y="11844"/>
                    </a:lnTo>
                    <a:lnTo>
                      <a:pt x="460587" y="3577"/>
                    </a:lnTo>
                    <a:lnTo>
                      <a:pt x="459061" y="7710"/>
                    </a:lnTo>
                    <a:lnTo>
                      <a:pt x="456708" y="14768"/>
                    </a:lnTo>
                    <a:lnTo>
                      <a:pt x="452320" y="43574"/>
                    </a:lnTo>
                    <a:lnTo>
                      <a:pt x="452256" y="44083"/>
                    </a:lnTo>
                    <a:lnTo>
                      <a:pt x="451112" y="49042"/>
                    </a:lnTo>
                    <a:lnTo>
                      <a:pt x="450858" y="49742"/>
                    </a:lnTo>
                    <a:lnTo>
                      <a:pt x="422752" y="96416"/>
                    </a:lnTo>
                    <a:lnTo>
                      <a:pt x="417473" y="100104"/>
                    </a:lnTo>
                    <a:lnTo>
                      <a:pt x="414993" y="101694"/>
                    </a:lnTo>
                    <a:lnTo>
                      <a:pt x="414930" y="101694"/>
                    </a:lnTo>
                    <a:lnTo>
                      <a:pt x="414549" y="101821"/>
                    </a:lnTo>
                    <a:lnTo>
                      <a:pt x="411178" y="100804"/>
                    </a:lnTo>
                    <a:lnTo>
                      <a:pt x="402022" y="97814"/>
                    </a:lnTo>
                    <a:lnTo>
                      <a:pt x="394709" y="95080"/>
                    </a:lnTo>
                    <a:lnTo>
                      <a:pt x="375188" y="86814"/>
                    </a:lnTo>
                    <a:lnTo>
                      <a:pt x="375060" y="86687"/>
                    </a:lnTo>
                    <a:lnTo>
                      <a:pt x="374424" y="86178"/>
                    </a:lnTo>
                    <a:lnTo>
                      <a:pt x="374107" y="85861"/>
                    </a:lnTo>
                    <a:lnTo>
                      <a:pt x="368447" y="79501"/>
                    </a:lnTo>
                    <a:lnTo>
                      <a:pt x="362787" y="74033"/>
                    </a:lnTo>
                    <a:lnTo>
                      <a:pt x="362343" y="73715"/>
                    </a:lnTo>
                    <a:lnTo>
                      <a:pt x="362088" y="73587"/>
                    </a:lnTo>
                    <a:lnTo>
                      <a:pt x="360626" y="73079"/>
                    </a:lnTo>
                    <a:lnTo>
                      <a:pt x="360244" y="72952"/>
                    </a:lnTo>
                    <a:lnTo>
                      <a:pt x="355857" y="71934"/>
                    </a:lnTo>
                    <a:lnTo>
                      <a:pt x="349497" y="49361"/>
                    </a:lnTo>
                    <a:lnTo>
                      <a:pt x="351342" y="28822"/>
                    </a:lnTo>
                    <a:lnTo>
                      <a:pt x="353695" y="14133"/>
                    </a:lnTo>
                    <a:lnTo>
                      <a:pt x="341422" y="14197"/>
                    </a:lnTo>
                    <a:lnTo>
                      <a:pt x="340405" y="14133"/>
                    </a:lnTo>
                    <a:lnTo>
                      <a:pt x="339833" y="14005"/>
                    </a:lnTo>
                    <a:lnTo>
                      <a:pt x="329467" y="11844"/>
                    </a:lnTo>
                    <a:lnTo>
                      <a:pt x="319357" y="9045"/>
                    </a:lnTo>
                    <a:lnTo>
                      <a:pt x="299581" y="15277"/>
                    </a:lnTo>
                    <a:lnTo>
                      <a:pt x="284320" y="22462"/>
                    </a:lnTo>
                    <a:lnTo>
                      <a:pt x="266832" y="12670"/>
                    </a:lnTo>
                    <a:lnTo>
                      <a:pt x="265497" y="13370"/>
                    </a:lnTo>
                    <a:lnTo>
                      <a:pt x="261746" y="15150"/>
                    </a:lnTo>
                    <a:lnTo>
                      <a:pt x="260283" y="15722"/>
                    </a:lnTo>
                    <a:lnTo>
                      <a:pt x="259139" y="15850"/>
                    </a:lnTo>
                    <a:lnTo>
                      <a:pt x="253034" y="15722"/>
                    </a:lnTo>
                    <a:lnTo>
                      <a:pt x="248265" y="14896"/>
                    </a:lnTo>
                    <a:lnTo>
                      <a:pt x="239808" y="13243"/>
                    </a:lnTo>
                    <a:lnTo>
                      <a:pt x="235484" y="11716"/>
                    </a:lnTo>
                    <a:lnTo>
                      <a:pt x="230333" y="12289"/>
                    </a:lnTo>
                    <a:lnTo>
                      <a:pt x="222512" y="16040"/>
                    </a:lnTo>
                    <a:lnTo>
                      <a:pt x="211066" y="26469"/>
                    </a:lnTo>
                    <a:lnTo>
                      <a:pt x="207569" y="27359"/>
                    </a:lnTo>
                    <a:lnTo>
                      <a:pt x="206933" y="27550"/>
                    </a:lnTo>
                    <a:lnTo>
                      <a:pt x="205979" y="27995"/>
                    </a:lnTo>
                    <a:lnTo>
                      <a:pt x="202481" y="29711"/>
                    </a:lnTo>
                    <a:lnTo>
                      <a:pt x="201528" y="30221"/>
                    </a:lnTo>
                    <a:lnTo>
                      <a:pt x="201337" y="30348"/>
                    </a:lnTo>
                    <a:lnTo>
                      <a:pt x="200892" y="30793"/>
                    </a:lnTo>
                    <a:lnTo>
                      <a:pt x="198729" y="33145"/>
                    </a:lnTo>
                    <a:lnTo>
                      <a:pt x="196377" y="35816"/>
                    </a:lnTo>
                    <a:lnTo>
                      <a:pt x="196377" y="36262"/>
                    </a:lnTo>
                    <a:lnTo>
                      <a:pt x="196313" y="36961"/>
                    </a:lnTo>
                    <a:lnTo>
                      <a:pt x="195995" y="37533"/>
                    </a:lnTo>
                    <a:lnTo>
                      <a:pt x="195551" y="38105"/>
                    </a:lnTo>
                    <a:lnTo>
                      <a:pt x="195041" y="38678"/>
                    </a:lnTo>
                    <a:lnTo>
                      <a:pt x="194787" y="38996"/>
                    </a:lnTo>
                    <a:lnTo>
                      <a:pt x="193770" y="40077"/>
                    </a:lnTo>
                    <a:lnTo>
                      <a:pt x="193388" y="40458"/>
                    </a:lnTo>
                    <a:lnTo>
                      <a:pt x="193071" y="40776"/>
                    </a:lnTo>
                    <a:lnTo>
                      <a:pt x="190845" y="42747"/>
                    </a:lnTo>
                    <a:lnTo>
                      <a:pt x="187984" y="44910"/>
                    </a:lnTo>
                    <a:lnTo>
                      <a:pt x="186076" y="45800"/>
                    </a:lnTo>
                    <a:lnTo>
                      <a:pt x="185504" y="46054"/>
                    </a:lnTo>
                    <a:lnTo>
                      <a:pt x="184423" y="46372"/>
                    </a:lnTo>
                    <a:lnTo>
                      <a:pt x="183342" y="46690"/>
                    </a:lnTo>
                    <a:lnTo>
                      <a:pt x="182388" y="46880"/>
                    </a:lnTo>
                    <a:lnTo>
                      <a:pt x="161849" y="45991"/>
                    </a:lnTo>
                    <a:lnTo>
                      <a:pt x="161149" y="45991"/>
                    </a:lnTo>
                    <a:lnTo>
                      <a:pt x="154981" y="46372"/>
                    </a:lnTo>
                    <a:lnTo>
                      <a:pt x="154282" y="46435"/>
                    </a:lnTo>
                    <a:lnTo>
                      <a:pt x="153836" y="46626"/>
                    </a:lnTo>
                    <a:lnTo>
                      <a:pt x="117909" y="66720"/>
                    </a:lnTo>
                    <a:lnTo>
                      <a:pt x="106591" y="75305"/>
                    </a:lnTo>
                    <a:lnTo>
                      <a:pt x="106209" y="75622"/>
                    </a:lnTo>
                    <a:lnTo>
                      <a:pt x="100168" y="80964"/>
                    </a:lnTo>
                    <a:lnTo>
                      <a:pt x="105127" y="85924"/>
                    </a:lnTo>
                    <a:lnTo>
                      <a:pt x="116001" y="97687"/>
                    </a:lnTo>
                    <a:lnTo>
                      <a:pt x="122424" y="112631"/>
                    </a:lnTo>
                    <a:lnTo>
                      <a:pt x="123060" y="121470"/>
                    </a:lnTo>
                    <a:lnTo>
                      <a:pt x="129545" y="133552"/>
                    </a:lnTo>
                    <a:lnTo>
                      <a:pt x="121153" y="144107"/>
                    </a:lnTo>
                    <a:lnTo>
                      <a:pt x="94382" y="142835"/>
                    </a:lnTo>
                    <a:lnTo>
                      <a:pt x="83635" y="159368"/>
                    </a:lnTo>
                    <a:lnTo>
                      <a:pt x="67802" y="150148"/>
                    </a:lnTo>
                    <a:lnTo>
                      <a:pt x="60807" y="130372"/>
                    </a:lnTo>
                    <a:lnTo>
                      <a:pt x="55274" y="115048"/>
                    </a:lnTo>
                    <a:lnTo>
                      <a:pt x="52095" y="108370"/>
                    </a:lnTo>
                    <a:lnTo>
                      <a:pt x="30729" y="108688"/>
                    </a:lnTo>
                    <a:lnTo>
                      <a:pt x="30348" y="108752"/>
                    </a:lnTo>
                    <a:lnTo>
                      <a:pt x="29585" y="113457"/>
                    </a:lnTo>
                    <a:lnTo>
                      <a:pt x="27741" y="127193"/>
                    </a:lnTo>
                    <a:lnTo>
                      <a:pt x="27678" y="127828"/>
                    </a:lnTo>
                    <a:lnTo>
                      <a:pt x="26087" y="151992"/>
                    </a:lnTo>
                    <a:lnTo>
                      <a:pt x="23862" y="193515"/>
                    </a:lnTo>
                    <a:lnTo>
                      <a:pt x="24117" y="208840"/>
                    </a:lnTo>
                    <a:lnTo>
                      <a:pt x="30475" y="202926"/>
                    </a:lnTo>
                    <a:lnTo>
                      <a:pt x="30793" y="202863"/>
                    </a:lnTo>
                    <a:lnTo>
                      <a:pt x="37280" y="202290"/>
                    </a:lnTo>
                    <a:lnTo>
                      <a:pt x="43192" y="204198"/>
                    </a:lnTo>
                    <a:lnTo>
                      <a:pt x="46372" y="206805"/>
                    </a:lnTo>
                    <a:lnTo>
                      <a:pt x="52350" y="212146"/>
                    </a:lnTo>
                    <a:lnTo>
                      <a:pt x="60170" y="208713"/>
                    </a:lnTo>
                    <a:lnTo>
                      <a:pt x="79247" y="217425"/>
                    </a:lnTo>
                    <a:lnTo>
                      <a:pt x="89167" y="222639"/>
                    </a:lnTo>
                    <a:lnTo>
                      <a:pt x="89740" y="223083"/>
                    </a:lnTo>
                    <a:lnTo>
                      <a:pt x="95844" y="230778"/>
                    </a:lnTo>
                    <a:lnTo>
                      <a:pt x="100486" y="239108"/>
                    </a:lnTo>
                    <a:lnTo>
                      <a:pt x="100868" y="239871"/>
                    </a:lnTo>
                    <a:lnTo>
                      <a:pt x="103093" y="255196"/>
                    </a:lnTo>
                    <a:lnTo>
                      <a:pt x="102330" y="260601"/>
                    </a:lnTo>
                    <a:lnTo>
                      <a:pt x="108180" y="263017"/>
                    </a:lnTo>
                    <a:lnTo>
                      <a:pt x="108498" y="263081"/>
                    </a:lnTo>
                    <a:lnTo>
                      <a:pt x="108688" y="263081"/>
                    </a:lnTo>
                    <a:lnTo>
                      <a:pt x="120135" y="259583"/>
                    </a:lnTo>
                    <a:lnTo>
                      <a:pt x="122805" y="240317"/>
                    </a:lnTo>
                    <a:lnTo>
                      <a:pt x="124395" y="221113"/>
                    </a:lnTo>
                    <a:lnTo>
                      <a:pt x="126430" y="216534"/>
                    </a:lnTo>
                    <a:lnTo>
                      <a:pt x="126938" y="216407"/>
                    </a:lnTo>
                    <a:lnTo>
                      <a:pt x="130245" y="216471"/>
                    </a:lnTo>
                    <a:lnTo>
                      <a:pt x="131199" y="216534"/>
                    </a:lnTo>
                    <a:lnTo>
                      <a:pt x="131453" y="216661"/>
                    </a:lnTo>
                    <a:lnTo>
                      <a:pt x="131707" y="216915"/>
                    </a:lnTo>
                    <a:lnTo>
                      <a:pt x="136667" y="222321"/>
                    </a:lnTo>
                    <a:lnTo>
                      <a:pt x="137050" y="222766"/>
                    </a:lnTo>
                    <a:lnTo>
                      <a:pt x="162930" y="258757"/>
                    </a:lnTo>
                    <a:lnTo>
                      <a:pt x="163501" y="259711"/>
                    </a:lnTo>
                    <a:lnTo>
                      <a:pt x="161340" y="268486"/>
                    </a:lnTo>
                    <a:lnTo>
                      <a:pt x="161213" y="268867"/>
                    </a:lnTo>
                    <a:lnTo>
                      <a:pt x="160640" y="269631"/>
                    </a:lnTo>
                    <a:lnTo>
                      <a:pt x="160323" y="269948"/>
                    </a:lnTo>
                    <a:lnTo>
                      <a:pt x="159559" y="270585"/>
                    </a:lnTo>
                    <a:lnTo>
                      <a:pt x="158542" y="271284"/>
                    </a:lnTo>
                    <a:lnTo>
                      <a:pt x="158415" y="271347"/>
                    </a:lnTo>
                    <a:lnTo>
                      <a:pt x="156571" y="272238"/>
                    </a:lnTo>
                    <a:lnTo>
                      <a:pt x="153201" y="274018"/>
                    </a:lnTo>
                    <a:lnTo>
                      <a:pt x="152692" y="274336"/>
                    </a:lnTo>
                    <a:lnTo>
                      <a:pt x="151802" y="274908"/>
                    </a:lnTo>
                    <a:lnTo>
                      <a:pt x="150911" y="275862"/>
                    </a:lnTo>
                    <a:lnTo>
                      <a:pt x="150594" y="276434"/>
                    </a:lnTo>
                    <a:lnTo>
                      <a:pt x="150467" y="277007"/>
                    </a:lnTo>
                    <a:lnTo>
                      <a:pt x="150403" y="277897"/>
                    </a:lnTo>
                    <a:lnTo>
                      <a:pt x="150403" y="278914"/>
                    </a:lnTo>
                    <a:lnTo>
                      <a:pt x="150403" y="281522"/>
                    </a:lnTo>
                    <a:lnTo>
                      <a:pt x="150467" y="282157"/>
                    </a:lnTo>
                    <a:lnTo>
                      <a:pt x="150594" y="283747"/>
                    </a:lnTo>
                    <a:lnTo>
                      <a:pt x="152120" y="285401"/>
                    </a:lnTo>
                    <a:lnTo>
                      <a:pt x="153645" y="286418"/>
                    </a:lnTo>
                    <a:lnTo>
                      <a:pt x="154345" y="287054"/>
                    </a:lnTo>
                    <a:lnTo>
                      <a:pt x="154790" y="287817"/>
                    </a:lnTo>
                    <a:lnTo>
                      <a:pt x="155426" y="289152"/>
                    </a:lnTo>
                    <a:lnTo>
                      <a:pt x="155681" y="289915"/>
                    </a:lnTo>
                    <a:lnTo>
                      <a:pt x="155935" y="291186"/>
                    </a:lnTo>
                    <a:lnTo>
                      <a:pt x="155935" y="291632"/>
                    </a:lnTo>
                    <a:lnTo>
                      <a:pt x="155808" y="292459"/>
                    </a:lnTo>
                    <a:lnTo>
                      <a:pt x="155553" y="293349"/>
                    </a:lnTo>
                    <a:lnTo>
                      <a:pt x="155236" y="293985"/>
                    </a:lnTo>
                    <a:lnTo>
                      <a:pt x="154599" y="295003"/>
                    </a:lnTo>
                    <a:lnTo>
                      <a:pt x="142518" y="296274"/>
                    </a:lnTo>
                    <a:lnTo>
                      <a:pt x="142391" y="296338"/>
                    </a:lnTo>
                    <a:lnTo>
                      <a:pt x="133616" y="301615"/>
                    </a:lnTo>
                    <a:lnTo>
                      <a:pt x="114221" y="308737"/>
                    </a:lnTo>
                    <a:lnTo>
                      <a:pt x="98642" y="313061"/>
                    </a:lnTo>
                    <a:lnTo>
                      <a:pt x="97942" y="313252"/>
                    </a:lnTo>
                    <a:lnTo>
                      <a:pt x="95971" y="313761"/>
                    </a:lnTo>
                    <a:lnTo>
                      <a:pt x="92982" y="314334"/>
                    </a:lnTo>
                    <a:lnTo>
                      <a:pt x="92601" y="314397"/>
                    </a:lnTo>
                    <a:lnTo>
                      <a:pt x="91011" y="314142"/>
                    </a:lnTo>
                    <a:lnTo>
                      <a:pt x="89994" y="313888"/>
                    </a:lnTo>
                    <a:lnTo>
                      <a:pt x="88277" y="313443"/>
                    </a:lnTo>
                    <a:lnTo>
                      <a:pt x="85988" y="312870"/>
                    </a:lnTo>
                    <a:lnTo>
                      <a:pt x="85542" y="312807"/>
                    </a:lnTo>
                    <a:lnTo>
                      <a:pt x="85098" y="312743"/>
                    </a:lnTo>
                    <a:lnTo>
                      <a:pt x="84780" y="312934"/>
                    </a:lnTo>
                    <a:lnTo>
                      <a:pt x="84207" y="313634"/>
                    </a:lnTo>
                    <a:lnTo>
                      <a:pt x="83889" y="314334"/>
                    </a:lnTo>
                    <a:lnTo>
                      <a:pt x="81028" y="323045"/>
                    </a:lnTo>
                    <a:lnTo>
                      <a:pt x="80328" y="325588"/>
                    </a:lnTo>
                    <a:lnTo>
                      <a:pt x="80074" y="326797"/>
                    </a:lnTo>
                    <a:lnTo>
                      <a:pt x="79629" y="331820"/>
                    </a:lnTo>
                    <a:lnTo>
                      <a:pt x="79692" y="332455"/>
                    </a:lnTo>
                    <a:lnTo>
                      <a:pt x="74415" y="351087"/>
                    </a:lnTo>
                    <a:lnTo>
                      <a:pt x="74160" y="352423"/>
                    </a:lnTo>
                    <a:lnTo>
                      <a:pt x="73588" y="358591"/>
                    </a:lnTo>
                    <a:lnTo>
                      <a:pt x="73079" y="367938"/>
                    </a:lnTo>
                    <a:lnTo>
                      <a:pt x="73079" y="370863"/>
                    </a:lnTo>
                    <a:lnTo>
                      <a:pt x="89294" y="373788"/>
                    </a:lnTo>
                    <a:lnTo>
                      <a:pt x="108816" y="377412"/>
                    </a:lnTo>
                    <a:lnTo>
                      <a:pt x="111105" y="377922"/>
                    </a:lnTo>
                    <a:lnTo>
                      <a:pt x="112759" y="378303"/>
                    </a:lnTo>
                    <a:lnTo>
                      <a:pt x="111932" y="383645"/>
                    </a:lnTo>
                    <a:lnTo>
                      <a:pt x="110406" y="391466"/>
                    </a:lnTo>
                    <a:lnTo>
                      <a:pt x="109134" y="396998"/>
                    </a:lnTo>
                    <a:lnTo>
                      <a:pt x="108307" y="401958"/>
                    </a:lnTo>
                    <a:lnTo>
                      <a:pt x="107226" y="407109"/>
                    </a:lnTo>
                    <a:lnTo>
                      <a:pt x="105573" y="413467"/>
                    </a:lnTo>
                    <a:lnTo>
                      <a:pt x="100486" y="427394"/>
                    </a:lnTo>
                    <a:lnTo>
                      <a:pt x="100295" y="427965"/>
                    </a:lnTo>
                    <a:lnTo>
                      <a:pt x="99723" y="428410"/>
                    </a:lnTo>
                    <a:lnTo>
                      <a:pt x="83826" y="441255"/>
                    </a:lnTo>
                    <a:lnTo>
                      <a:pt x="78675" y="445388"/>
                    </a:lnTo>
                    <a:lnTo>
                      <a:pt x="76831" y="446852"/>
                    </a:lnTo>
                    <a:lnTo>
                      <a:pt x="72252" y="450730"/>
                    </a:lnTo>
                    <a:lnTo>
                      <a:pt x="69074" y="453591"/>
                    </a:lnTo>
                    <a:lnTo>
                      <a:pt x="46563" y="474512"/>
                    </a:lnTo>
                    <a:lnTo>
                      <a:pt x="43829" y="477119"/>
                    </a:lnTo>
                    <a:lnTo>
                      <a:pt x="42112" y="508722"/>
                    </a:lnTo>
                    <a:lnTo>
                      <a:pt x="42493" y="515590"/>
                    </a:lnTo>
                    <a:lnTo>
                      <a:pt x="42811" y="525892"/>
                    </a:lnTo>
                    <a:lnTo>
                      <a:pt x="40712" y="542170"/>
                    </a:lnTo>
                    <a:lnTo>
                      <a:pt x="40014" y="546494"/>
                    </a:lnTo>
                    <a:lnTo>
                      <a:pt x="39632" y="548656"/>
                    </a:lnTo>
                    <a:lnTo>
                      <a:pt x="37978" y="550054"/>
                    </a:lnTo>
                    <a:lnTo>
                      <a:pt x="35562" y="551963"/>
                    </a:lnTo>
                    <a:lnTo>
                      <a:pt x="26533" y="557240"/>
                    </a:lnTo>
                    <a:lnTo>
                      <a:pt x="22908" y="559212"/>
                    </a:lnTo>
                    <a:lnTo>
                      <a:pt x="15850" y="563154"/>
                    </a:lnTo>
                    <a:lnTo>
                      <a:pt x="15596" y="563217"/>
                    </a:lnTo>
                    <a:lnTo>
                      <a:pt x="3577" y="561501"/>
                    </a:lnTo>
                    <a:lnTo>
                      <a:pt x="4595" y="566270"/>
                    </a:lnTo>
                    <a:lnTo>
                      <a:pt x="8855" y="587445"/>
                    </a:lnTo>
                    <a:lnTo>
                      <a:pt x="10636" y="601371"/>
                    </a:lnTo>
                    <a:lnTo>
                      <a:pt x="10699" y="602006"/>
                    </a:lnTo>
                    <a:lnTo>
                      <a:pt x="10954" y="602516"/>
                    </a:lnTo>
                    <a:lnTo>
                      <a:pt x="23480" y="622228"/>
                    </a:lnTo>
                    <a:lnTo>
                      <a:pt x="24879" y="622037"/>
                    </a:lnTo>
                    <a:lnTo>
                      <a:pt x="26851" y="621719"/>
                    </a:lnTo>
                    <a:lnTo>
                      <a:pt x="27295" y="621655"/>
                    </a:lnTo>
                    <a:lnTo>
                      <a:pt x="28695" y="621274"/>
                    </a:lnTo>
                    <a:lnTo>
                      <a:pt x="37788" y="618413"/>
                    </a:lnTo>
                    <a:lnTo>
                      <a:pt x="38805" y="618159"/>
                    </a:lnTo>
                    <a:lnTo>
                      <a:pt x="40712" y="617903"/>
                    </a:lnTo>
                    <a:lnTo>
                      <a:pt x="54575" y="616822"/>
                    </a:lnTo>
                    <a:lnTo>
                      <a:pt x="60107" y="616378"/>
                    </a:lnTo>
                    <a:lnTo>
                      <a:pt x="60616" y="616378"/>
                    </a:lnTo>
                    <a:lnTo>
                      <a:pt x="72252" y="615933"/>
                    </a:lnTo>
                    <a:lnTo>
                      <a:pt x="82364" y="616060"/>
                    </a:lnTo>
                    <a:lnTo>
                      <a:pt x="82364" y="618921"/>
                    </a:lnTo>
                    <a:lnTo>
                      <a:pt x="82300" y="619557"/>
                    </a:lnTo>
                    <a:lnTo>
                      <a:pt x="82172" y="620383"/>
                    </a:lnTo>
                    <a:lnTo>
                      <a:pt x="82108" y="620766"/>
                    </a:lnTo>
                    <a:lnTo>
                      <a:pt x="81282" y="633292"/>
                    </a:lnTo>
                    <a:lnTo>
                      <a:pt x="81282" y="634945"/>
                    </a:lnTo>
                    <a:lnTo>
                      <a:pt x="81410" y="636663"/>
                    </a:lnTo>
                    <a:lnTo>
                      <a:pt x="82045" y="639142"/>
                    </a:lnTo>
                    <a:lnTo>
                      <a:pt x="82364" y="639714"/>
                    </a:lnTo>
                    <a:lnTo>
                      <a:pt x="89358" y="648617"/>
                    </a:lnTo>
                    <a:lnTo>
                      <a:pt x="93110" y="649570"/>
                    </a:lnTo>
                    <a:lnTo>
                      <a:pt x="93428" y="650080"/>
                    </a:lnTo>
                    <a:lnTo>
                      <a:pt x="95398" y="656565"/>
                    </a:lnTo>
                    <a:lnTo>
                      <a:pt x="95398" y="657202"/>
                    </a:lnTo>
                    <a:lnTo>
                      <a:pt x="95271" y="658537"/>
                    </a:lnTo>
                    <a:lnTo>
                      <a:pt x="91139" y="668774"/>
                    </a:lnTo>
                    <a:lnTo>
                      <a:pt x="83190" y="684989"/>
                    </a:lnTo>
                    <a:lnTo>
                      <a:pt x="83062" y="685053"/>
                    </a:lnTo>
                    <a:lnTo>
                      <a:pt x="82364" y="685244"/>
                    </a:lnTo>
                    <a:lnTo>
                      <a:pt x="77531" y="686389"/>
                    </a:lnTo>
                    <a:lnTo>
                      <a:pt x="71363" y="687597"/>
                    </a:lnTo>
                    <a:lnTo>
                      <a:pt x="68564" y="683272"/>
                    </a:lnTo>
                    <a:lnTo>
                      <a:pt x="63987" y="682064"/>
                    </a:lnTo>
                    <a:lnTo>
                      <a:pt x="63160" y="681874"/>
                    </a:lnTo>
                    <a:lnTo>
                      <a:pt x="62650" y="681810"/>
                    </a:lnTo>
                    <a:lnTo>
                      <a:pt x="60934" y="681683"/>
                    </a:lnTo>
                    <a:lnTo>
                      <a:pt x="54321" y="681365"/>
                    </a:lnTo>
                    <a:lnTo>
                      <a:pt x="48661" y="681174"/>
                    </a:lnTo>
                    <a:lnTo>
                      <a:pt x="38551" y="679012"/>
                    </a:lnTo>
                    <a:lnTo>
                      <a:pt x="38042" y="678884"/>
                    </a:lnTo>
                    <a:lnTo>
                      <a:pt x="37597" y="678694"/>
                    </a:lnTo>
                    <a:lnTo>
                      <a:pt x="29585" y="674879"/>
                    </a:lnTo>
                    <a:lnTo>
                      <a:pt x="26978" y="673416"/>
                    </a:lnTo>
                    <a:lnTo>
                      <a:pt x="26469" y="673226"/>
                    </a:lnTo>
                    <a:lnTo>
                      <a:pt x="26214" y="673099"/>
                    </a:lnTo>
                    <a:lnTo>
                      <a:pt x="25642" y="673099"/>
                    </a:lnTo>
                    <a:lnTo>
                      <a:pt x="24625" y="673162"/>
                    </a:lnTo>
                    <a:lnTo>
                      <a:pt x="8220" y="674688"/>
                    </a:lnTo>
                    <a:lnTo>
                      <a:pt x="6884" y="674942"/>
                    </a:lnTo>
                    <a:lnTo>
                      <a:pt x="8474" y="681174"/>
                    </a:lnTo>
                    <a:lnTo>
                      <a:pt x="8791" y="682191"/>
                    </a:lnTo>
                    <a:lnTo>
                      <a:pt x="9555" y="684226"/>
                    </a:lnTo>
                    <a:lnTo>
                      <a:pt x="10254" y="686070"/>
                    </a:lnTo>
                    <a:lnTo>
                      <a:pt x="10509" y="686897"/>
                    </a:lnTo>
                    <a:lnTo>
                      <a:pt x="11144" y="689822"/>
                    </a:lnTo>
                    <a:lnTo>
                      <a:pt x="11144" y="690394"/>
                    </a:lnTo>
                    <a:lnTo>
                      <a:pt x="11271" y="698661"/>
                    </a:lnTo>
                    <a:lnTo>
                      <a:pt x="11271" y="698979"/>
                    </a:lnTo>
                    <a:lnTo>
                      <a:pt x="11271" y="699424"/>
                    </a:lnTo>
                    <a:lnTo>
                      <a:pt x="8791" y="708644"/>
                    </a:lnTo>
                    <a:lnTo>
                      <a:pt x="26214" y="716148"/>
                    </a:lnTo>
                    <a:lnTo>
                      <a:pt x="30348" y="717801"/>
                    </a:lnTo>
                    <a:lnTo>
                      <a:pt x="34417" y="719391"/>
                    </a:lnTo>
                    <a:lnTo>
                      <a:pt x="35308" y="719645"/>
                    </a:lnTo>
                    <a:lnTo>
                      <a:pt x="36707" y="719963"/>
                    </a:lnTo>
                    <a:lnTo>
                      <a:pt x="42748" y="721044"/>
                    </a:lnTo>
                    <a:lnTo>
                      <a:pt x="44146" y="715576"/>
                    </a:lnTo>
                    <a:lnTo>
                      <a:pt x="53494" y="708008"/>
                    </a:lnTo>
                    <a:lnTo>
                      <a:pt x="54385" y="707373"/>
                    </a:lnTo>
                    <a:lnTo>
                      <a:pt x="59217" y="704129"/>
                    </a:lnTo>
                    <a:lnTo>
                      <a:pt x="59472" y="704193"/>
                    </a:lnTo>
                    <a:lnTo>
                      <a:pt x="67992" y="707690"/>
                    </a:lnTo>
                    <a:lnTo>
                      <a:pt x="72316" y="709471"/>
                    </a:lnTo>
                    <a:lnTo>
                      <a:pt x="79820" y="714368"/>
                    </a:lnTo>
                    <a:lnTo>
                      <a:pt x="79947" y="714558"/>
                    </a:lnTo>
                    <a:lnTo>
                      <a:pt x="80138" y="715639"/>
                    </a:lnTo>
                    <a:lnTo>
                      <a:pt x="80074" y="716148"/>
                    </a:lnTo>
                    <a:lnTo>
                      <a:pt x="80074" y="716593"/>
                    </a:lnTo>
                    <a:lnTo>
                      <a:pt x="80011" y="716974"/>
                    </a:lnTo>
                    <a:lnTo>
                      <a:pt x="79057" y="720472"/>
                    </a:lnTo>
                    <a:lnTo>
                      <a:pt x="78357" y="722443"/>
                    </a:lnTo>
                    <a:lnTo>
                      <a:pt x="86560" y="738022"/>
                    </a:lnTo>
                    <a:lnTo>
                      <a:pt x="96289" y="759197"/>
                    </a:lnTo>
                    <a:lnTo>
                      <a:pt x="105891" y="792263"/>
                    </a:lnTo>
                    <a:lnTo>
                      <a:pt x="111360" y="796714"/>
                    </a:lnTo>
                    <a:lnTo>
                      <a:pt x="114920" y="797414"/>
                    </a:lnTo>
                    <a:lnTo>
                      <a:pt x="116765" y="798050"/>
                    </a:lnTo>
                    <a:lnTo>
                      <a:pt x="118736" y="799893"/>
                    </a:lnTo>
                    <a:lnTo>
                      <a:pt x="127384" y="810767"/>
                    </a:lnTo>
                    <a:lnTo>
                      <a:pt x="127956" y="811594"/>
                    </a:lnTo>
                    <a:lnTo>
                      <a:pt x="130118" y="814582"/>
                    </a:lnTo>
                    <a:lnTo>
                      <a:pt x="130690" y="815536"/>
                    </a:lnTo>
                    <a:lnTo>
                      <a:pt x="131835" y="817443"/>
                    </a:lnTo>
                    <a:lnTo>
                      <a:pt x="131962" y="817762"/>
                    </a:lnTo>
                    <a:lnTo>
                      <a:pt x="157906" y="800211"/>
                    </a:lnTo>
                    <a:lnTo>
                      <a:pt x="177746" y="788511"/>
                    </a:lnTo>
                    <a:lnTo>
                      <a:pt x="182578" y="794870"/>
                    </a:lnTo>
                    <a:lnTo>
                      <a:pt x="185312" y="796969"/>
                    </a:lnTo>
                    <a:lnTo>
                      <a:pt x="195360" y="804536"/>
                    </a:lnTo>
                    <a:lnTo>
                      <a:pt x="197140" y="804218"/>
                    </a:lnTo>
                    <a:lnTo>
                      <a:pt x="198985" y="803772"/>
                    </a:lnTo>
                    <a:lnTo>
                      <a:pt x="200510" y="803709"/>
                    </a:lnTo>
                    <a:lnTo>
                      <a:pt x="201973" y="803836"/>
                    </a:lnTo>
                    <a:lnTo>
                      <a:pt x="203372" y="804853"/>
                    </a:lnTo>
                    <a:lnTo>
                      <a:pt x="204834" y="806125"/>
                    </a:lnTo>
                    <a:lnTo>
                      <a:pt x="205534" y="807015"/>
                    </a:lnTo>
                    <a:lnTo>
                      <a:pt x="205915" y="807651"/>
                    </a:lnTo>
                    <a:lnTo>
                      <a:pt x="208268" y="816554"/>
                    </a:lnTo>
                    <a:lnTo>
                      <a:pt x="210367" y="826219"/>
                    </a:lnTo>
                    <a:lnTo>
                      <a:pt x="218887" y="872956"/>
                    </a:lnTo>
                    <a:lnTo>
                      <a:pt x="226518" y="877217"/>
                    </a:lnTo>
                    <a:lnTo>
                      <a:pt x="232304" y="876771"/>
                    </a:lnTo>
                    <a:lnTo>
                      <a:pt x="233068" y="877217"/>
                    </a:lnTo>
                    <a:lnTo>
                      <a:pt x="240317" y="890825"/>
                    </a:lnTo>
                    <a:lnTo>
                      <a:pt x="240508" y="892160"/>
                    </a:lnTo>
                    <a:lnTo>
                      <a:pt x="240444" y="892732"/>
                    </a:lnTo>
                    <a:lnTo>
                      <a:pt x="239617" y="893178"/>
                    </a:lnTo>
                    <a:lnTo>
                      <a:pt x="239109" y="893622"/>
                    </a:lnTo>
                    <a:lnTo>
                      <a:pt x="239426" y="894831"/>
                    </a:lnTo>
                    <a:lnTo>
                      <a:pt x="242097" y="897947"/>
                    </a:lnTo>
                    <a:lnTo>
                      <a:pt x="263654" y="906849"/>
                    </a:lnTo>
                    <a:lnTo>
                      <a:pt x="267659" y="907676"/>
                    </a:lnTo>
                    <a:lnTo>
                      <a:pt x="273573" y="908694"/>
                    </a:lnTo>
                    <a:lnTo>
                      <a:pt x="277898" y="909011"/>
                    </a:lnTo>
                    <a:lnTo>
                      <a:pt x="281077" y="909138"/>
                    </a:lnTo>
                    <a:lnTo>
                      <a:pt x="284256" y="908757"/>
                    </a:lnTo>
                    <a:lnTo>
                      <a:pt x="285082" y="908630"/>
                    </a:lnTo>
                    <a:lnTo>
                      <a:pt x="288643" y="907867"/>
                    </a:lnTo>
                    <a:lnTo>
                      <a:pt x="290361" y="907294"/>
                    </a:lnTo>
                    <a:lnTo>
                      <a:pt x="292714" y="906149"/>
                    </a:lnTo>
                    <a:lnTo>
                      <a:pt x="293922" y="905133"/>
                    </a:lnTo>
                    <a:lnTo>
                      <a:pt x="294684" y="904433"/>
                    </a:lnTo>
                    <a:lnTo>
                      <a:pt x="295384" y="902970"/>
                    </a:lnTo>
                    <a:lnTo>
                      <a:pt x="295638" y="902016"/>
                    </a:lnTo>
                    <a:lnTo>
                      <a:pt x="295638" y="901953"/>
                    </a:lnTo>
                    <a:lnTo>
                      <a:pt x="297101" y="901316"/>
                    </a:lnTo>
                    <a:lnTo>
                      <a:pt x="297928" y="900999"/>
                    </a:lnTo>
                    <a:lnTo>
                      <a:pt x="299581" y="900617"/>
                    </a:lnTo>
                    <a:lnTo>
                      <a:pt x="301044" y="900490"/>
                    </a:lnTo>
                    <a:lnTo>
                      <a:pt x="301616" y="900427"/>
                    </a:lnTo>
                    <a:lnTo>
                      <a:pt x="302570" y="900490"/>
                    </a:lnTo>
                    <a:lnTo>
                      <a:pt x="304096" y="900935"/>
                    </a:lnTo>
                    <a:lnTo>
                      <a:pt x="308038" y="902780"/>
                    </a:lnTo>
                    <a:lnTo>
                      <a:pt x="308357" y="903034"/>
                    </a:lnTo>
                    <a:lnTo>
                      <a:pt x="309182" y="903669"/>
                    </a:lnTo>
                    <a:lnTo>
                      <a:pt x="309501" y="903924"/>
                    </a:lnTo>
                    <a:lnTo>
                      <a:pt x="320629" y="916832"/>
                    </a:lnTo>
                    <a:lnTo>
                      <a:pt x="327942" y="926116"/>
                    </a:lnTo>
                    <a:lnTo>
                      <a:pt x="341676" y="942967"/>
                    </a:lnTo>
                    <a:lnTo>
                      <a:pt x="350705" y="951806"/>
                    </a:lnTo>
                    <a:lnTo>
                      <a:pt x="352614" y="943222"/>
                    </a:lnTo>
                    <a:lnTo>
                      <a:pt x="355221" y="936481"/>
                    </a:lnTo>
                    <a:lnTo>
                      <a:pt x="355666" y="935782"/>
                    </a:lnTo>
                    <a:lnTo>
                      <a:pt x="358400" y="932157"/>
                    </a:lnTo>
                    <a:lnTo>
                      <a:pt x="358845" y="931584"/>
                    </a:lnTo>
                    <a:lnTo>
                      <a:pt x="368574" y="921093"/>
                    </a:lnTo>
                    <a:lnTo>
                      <a:pt x="370863" y="919058"/>
                    </a:lnTo>
                    <a:lnTo>
                      <a:pt x="371817" y="918359"/>
                    </a:lnTo>
                    <a:lnTo>
                      <a:pt x="372199" y="918231"/>
                    </a:lnTo>
                    <a:lnTo>
                      <a:pt x="375251" y="919312"/>
                    </a:lnTo>
                    <a:lnTo>
                      <a:pt x="384344" y="922492"/>
                    </a:lnTo>
                    <a:lnTo>
                      <a:pt x="391974" y="926752"/>
                    </a:lnTo>
                    <a:lnTo>
                      <a:pt x="401703" y="931584"/>
                    </a:lnTo>
                    <a:lnTo>
                      <a:pt x="403611" y="931967"/>
                    </a:lnTo>
                    <a:lnTo>
                      <a:pt x="405010" y="932157"/>
                    </a:lnTo>
                    <a:lnTo>
                      <a:pt x="405901" y="931903"/>
                    </a:lnTo>
                    <a:lnTo>
                      <a:pt x="405964" y="931840"/>
                    </a:lnTo>
                    <a:lnTo>
                      <a:pt x="405901" y="929296"/>
                    </a:lnTo>
                    <a:lnTo>
                      <a:pt x="406600" y="927706"/>
                    </a:lnTo>
                    <a:lnTo>
                      <a:pt x="409335" y="925162"/>
                    </a:lnTo>
                    <a:lnTo>
                      <a:pt x="410543" y="924908"/>
                    </a:lnTo>
                    <a:lnTo>
                      <a:pt x="412005" y="924591"/>
                    </a:lnTo>
                    <a:lnTo>
                      <a:pt x="413340" y="924591"/>
                    </a:lnTo>
                    <a:lnTo>
                      <a:pt x="422115" y="925799"/>
                    </a:lnTo>
                    <a:lnTo>
                      <a:pt x="424849" y="920330"/>
                    </a:lnTo>
                    <a:lnTo>
                      <a:pt x="436423" y="902397"/>
                    </a:lnTo>
                    <a:lnTo>
                      <a:pt x="437631" y="901062"/>
                    </a:lnTo>
                    <a:lnTo>
                      <a:pt x="438839" y="899854"/>
                    </a:lnTo>
                    <a:lnTo>
                      <a:pt x="440175" y="898773"/>
                    </a:lnTo>
                    <a:lnTo>
                      <a:pt x="454419" y="888536"/>
                    </a:lnTo>
                    <a:lnTo>
                      <a:pt x="459696" y="887455"/>
                    </a:lnTo>
                    <a:lnTo>
                      <a:pt x="462430" y="889171"/>
                    </a:lnTo>
                    <a:lnTo>
                      <a:pt x="468917" y="893622"/>
                    </a:lnTo>
                    <a:lnTo>
                      <a:pt x="481189" y="912953"/>
                    </a:lnTo>
                    <a:lnTo>
                      <a:pt x="507960" y="909710"/>
                    </a:lnTo>
                    <a:lnTo>
                      <a:pt x="516989" y="909774"/>
                    </a:lnTo>
                    <a:lnTo>
                      <a:pt x="533395" y="921030"/>
                    </a:lnTo>
                    <a:lnTo>
                      <a:pt x="535175" y="925862"/>
                    </a:lnTo>
                    <a:lnTo>
                      <a:pt x="535366" y="950661"/>
                    </a:lnTo>
                    <a:lnTo>
                      <a:pt x="534985" y="953459"/>
                    </a:lnTo>
                    <a:lnTo>
                      <a:pt x="534540" y="955176"/>
                    </a:lnTo>
                    <a:lnTo>
                      <a:pt x="533650" y="956829"/>
                    </a:lnTo>
                    <a:lnTo>
                      <a:pt x="532696" y="958037"/>
                    </a:lnTo>
                    <a:lnTo>
                      <a:pt x="531805" y="959119"/>
                    </a:lnTo>
                    <a:lnTo>
                      <a:pt x="530979" y="959882"/>
                    </a:lnTo>
                    <a:lnTo>
                      <a:pt x="530216" y="960327"/>
                    </a:lnTo>
                    <a:lnTo>
                      <a:pt x="528690" y="962870"/>
                    </a:lnTo>
                    <a:lnTo>
                      <a:pt x="527926" y="965223"/>
                    </a:lnTo>
                    <a:lnTo>
                      <a:pt x="527736" y="966558"/>
                    </a:lnTo>
                    <a:lnTo>
                      <a:pt x="527545" y="968466"/>
                    </a:lnTo>
                    <a:lnTo>
                      <a:pt x="527672" y="970056"/>
                    </a:lnTo>
                    <a:lnTo>
                      <a:pt x="527863" y="971582"/>
                    </a:lnTo>
                    <a:lnTo>
                      <a:pt x="528499" y="973934"/>
                    </a:lnTo>
                    <a:lnTo>
                      <a:pt x="537274" y="986526"/>
                    </a:lnTo>
                    <a:lnTo>
                      <a:pt x="539754" y="989768"/>
                    </a:lnTo>
                    <a:lnTo>
                      <a:pt x="548529" y="997271"/>
                    </a:lnTo>
                    <a:lnTo>
                      <a:pt x="548465" y="998352"/>
                    </a:lnTo>
                    <a:lnTo>
                      <a:pt x="548148" y="999497"/>
                    </a:lnTo>
                    <a:lnTo>
                      <a:pt x="547448" y="1000832"/>
                    </a:lnTo>
                    <a:lnTo>
                      <a:pt x="547003" y="1001214"/>
                    </a:lnTo>
                    <a:lnTo>
                      <a:pt x="545477" y="1001723"/>
                    </a:lnTo>
                    <a:lnTo>
                      <a:pt x="541407" y="1002804"/>
                    </a:lnTo>
                    <a:lnTo>
                      <a:pt x="539373" y="1002994"/>
                    </a:lnTo>
                    <a:lnTo>
                      <a:pt x="531678" y="1003121"/>
                    </a:lnTo>
                    <a:lnTo>
                      <a:pt x="517243" y="1020482"/>
                    </a:lnTo>
                    <a:lnTo>
                      <a:pt x="501601" y="1032054"/>
                    </a:lnTo>
                    <a:lnTo>
                      <a:pt x="497595" y="1034661"/>
                    </a:lnTo>
                    <a:lnTo>
                      <a:pt x="496005" y="1035488"/>
                    </a:lnTo>
                    <a:lnTo>
                      <a:pt x="494606" y="1034979"/>
                    </a:lnTo>
                    <a:lnTo>
                      <a:pt x="494289" y="1034788"/>
                    </a:lnTo>
                    <a:lnTo>
                      <a:pt x="493081" y="1034026"/>
                    </a:lnTo>
                    <a:lnTo>
                      <a:pt x="492381" y="1033135"/>
                    </a:lnTo>
                    <a:lnTo>
                      <a:pt x="492381" y="1032054"/>
                    </a:lnTo>
                    <a:lnTo>
                      <a:pt x="492444" y="1031546"/>
                    </a:lnTo>
                    <a:lnTo>
                      <a:pt x="492635" y="1030338"/>
                    </a:lnTo>
                    <a:lnTo>
                      <a:pt x="493081" y="1029257"/>
                    </a:lnTo>
                    <a:lnTo>
                      <a:pt x="493017" y="1029003"/>
                    </a:lnTo>
                    <a:lnTo>
                      <a:pt x="492889" y="1028366"/>
                    </a:lnTo>
                    <a:lnTo>
                      <a:pt x="492508" y="1027666"/>
                    </a:lnTo>
                    <a:lnTo>
                      <a:pt x="491427" y="1026713"/>
                    </a:lnTo>
                    <a:lnTo>
                      <a:pt x="490155" y="1025950"/>
                    </a:lnTo>
                    <a:lnTo>
                      <a:pt x="488438" y="1025442"/>
                    </a:lnTo>
                    <a:lnTo>
                      <a:pt x="486848" y="1024996"/>
                    </a:lnTo>
                    <a:lnTo>
                      <a:pt x="483096" y="1024042"/>
                    </a:lnTo>
                    <a:lnTo>
                      <a:pt x="480808" y="1023724"/>
                    </a:lnTo>
                    <a:lnTo>
                      <a:pt x="479091" y="1023597"/>
                    </a:lnTo>
                    <a:lnTo>
                      <a:pt x="477438" y="1024106"/>
                    </a:lnTo>
                    <a:lnTo>
                      <a:pt x="476102" y="1025123"/>
                    </a:lnTo>
                    <a:lnTo>
                      <a:pt x="475148" y="1026586"/>
                    </a:lnTo>
                    <a:lnTo>
                      <a:pt x="474258" y="1028239"/>
                    </a:lnTo>
                    <a:lnTo>
                      <a:pt x="473495" y="1029892"/>
                    </a:lnTo>
                    <a:lnTo>
                      <a:pt x="473431" y="1031673"/>
                    </a:lnTo>
                    <a:lnTo>
                      <a:pt x="473686" y="1033899"/>
                    </a:lnTo>
                    <a:lnTo>
                      <a:pt x="476801" y="1052339"/>
                    </a:lnTo>
                    <a:lnTo>
                      <a:pt x="476992" y="1053102"/>
                    </a:lnTo>
                    <a:lnTo>
                      <a:pt x="477184" y="1054183"/>
                    </a:lnTo>
                    <a:lnTo>
                      <a:pt x="477311" y="1055710"/>
                    </a:lnTo>
                    <a:lnTo>
                      <a:pt x="477184" y="1056472"/>
                    </a:lnTo>
                    <a:lnTo>
                      <a:pt x="474067" y="1062323"/>
                    </a:lnTo>
                    <a:lnTo>
                      <a:pt x="473240" y="1062767"/>
                    </a:lnTo>
                    <a:lnTo>
                      <a:pt x="470379" y="1064294"/>
                    </a:lnTo>
                    <a:lnTo>
                      <a:pt x="469108" y="1064612"/>
                    </a:lnTo>
                    <a:lnTo>
                      <a:pt x="467582" y="1064993"/>
                    </a:lnTo>
                    <a:lnTo>
                      <a:pt x="465674" y="1065184"/>
                    </a:lnTo>
                    <a:lnTo>
                      <a:pt x="462622" y="1065693"/>
                    </a:lnTo>
                    <a:lnTo>
                      <a:pt x="460904" y="1066074"/>
                    </a:lnTo>
                    <a:lnTo>
                      <a:pt x="459823" y="1066328"/>
                    </a:lnTo>
                    <a:lnTo>
                      <a:pt x="458488" y="1067155"/>
                    </a:lnTo>
                    <a:lnTo>
                      <a:pt x="457407" y="1068109"/>
                    </a:lnTo>
                    <a:lnTo>
                      <a:pt x="461414" y="1071670"/>
                    </a:lnTo>
                    <a:lnTo>
                      <a:pt x="462685" y="1072496"/>
                    </a:lnTo>
                    <a:lnTo>
                      <a:pt x="465864" y="1075104"/>
                    </a:lnTo>
                    <a:lnTo>
                      <a:pt x="475784" y="1082480"/>
                    </a:lnTo>
                    <a:lnTo>
                      <a:pt x="495560" y="1096787"/>
                    </a:lnTo>
                    <a:lnTo>
                      <a:pt x="501092" y="1098822"/>
                    </a:lnTo>
                    <a:lnTo>
                      <a:pt x="502173" y="1097741"/>
                    </a:lnTo>
                    <a:lnTo>
                      <a:pt x="503254" y="1096279"/>
                    </a:lnTo>
                    <a:lnTo>
                      <a:pt x="505544" y="1091954"/>
                    </a:lnTo>
                    <a:lnTo>
                      <a:pt x="505798" y="1090428"/>
                    </a:lnTo>
                    <a:lnTo>
                      <a:pt x="506815" y="1087504"/>
                    </a:lnTo>
                    <a:lnTo>
                      <a:pt x="510503" y="1087504"/>
                    </a:lnTo>
                    <a:lnTo>
                      <a:pt x="512220" y="1087949"/>
                    </a:lnTo>
                    <a:lnTo>
                      <a:pt x="517053" y="1090428"/>
                    </a:lnTo>
                    <a:lnTo>
                      <a:pt x="539118" y="1101875"/>
                    </a:lnTo>
                    <a:lnTo>
                      <a:pt x="545541" y="1111031"/>
                    </a:lnTo>
                    <a:lnTo>
                      <a:pt x="548656" y="1126038"/>
                    </a:lnTo>
                    <a:lnTo>
                      <a:pt x="546240" y="1126801"/>
                    </a:lnTo>
                    <a:lnTo>
                      <a:pt x="544841" y="1127692"/>
                    </a:lnTo>
                    <a:lnTo>
                      <a:pt x="544650" y="1128009"/>
                    </a:lnTo>
                    <a:lnTo>
                      <a:pt x="544142" y="1128709"/>
                    </a:lnTo>
                    <a:lnTo>
                      <a:pt x="544142" y="1129854"/>
                    </a:lnTo>
                    <a:lnTo>
                      <a:pt x="545223" y="1139646"/>
                    </a:lnTo>
                    <a:lnTo>
                      <a:pt x="545795" y="1141553"/>
                    </a:lnTo>
                    <a:lnTo>
                      <a:pt x="546813" y="1143589"/>
                    </a:lnTo>
                    <a:lnTo>
                      <a:pt x="547639" y="1144606"/>
                    </a:lnTo>
                    <a:lnTo>
                      <a:pt x="548275" y="1145305"/>
                    </a:lnTo>
                    <a:lnTo>
                      <a:pt x="550437" y="1147150"/>
                    </a:lnTo>
                    <a:lnTo>
                      <a:pt x="562392" y="1162220"/>
                    </a:lnTo>
                    <a:lnTo>
                      <a:pt x="573393" y="1181042"/>
                    </a:lnTo>
                    <a:lnTo>
                      <a:pt x="575618" y="1186447"/>
                    </a:lnTo>
                    <a:lnTo>
                      <a:pt x="579942" y="1197448"/>
                    </a:lnTo>
                    <a:lnTo>
                      <a:pt x="595648" y="1182059"/>
                    </a:lnTo>
                    <a:lnTo>
                      <a:pt x="608430" y="1172012"/>
                    </a:lnTo>
                    <a:lnTo>
                      <a:pt x="609256" y="1166417"/>
                    </a:lnTo>
                    <a:lnTo>
                      <a:pt x="606014" y="1151282"/>
                    </a:lnTo>
                    <a:lnTo>
                      <a:pt x="603661" y="1141490"/>
                    </a:lnTo>
                    <a:lnTo>
                      <a:pt x="621274" y="1145178"/>
                    </a:lnTo>
                    <a:lnTo>
                      <a:pt x="622038" y="1145241"/>
                    </a:lnTo>
                    <a:lnTo>
                      <a:pt x="622736" y="1144987"/>
                    </a:lnTo>
                    <a:lnTo>
                      <a:pt x="623691" y="1144351"/>
                    </a:lnTo>
                    <a:lnTo>
                      <a:pt x="624899" y="1143461"/>
                    </a:lnTo>
                    <a:lnTo>
                      <a:pt x="626043" y="1142380"/>
                    </a:lnTo>
                    <a:lnTo>
                      <a:pt x="635645" y="1130934"/>
                    </a:lnTo>
                    <a:lnTo>
                      <a:pt x="636281" y="1130171"/>
                    </a:lnTo>
                    <a:lnTo>
                      <a:pt x="636726" y="1128963"/>
                    </a:lnTo>
                    <a:lnTo>
                      <a:pt x="637235" y="1127501"/>
                    </a:lnTo>
                    <a:lnTo>
                      <a:pt x="640033" y="1115292"/>
                    </a:lnTo>
                    <a:lnTo>
                      <a:pt x="644230" y="1095515"/>
                    </a:lnTo>
                    <a:lnTo>
                      <a:pt x="642831" y="1088903"/>
                    </a:lnTo>
                    <a:lnTo>
                      <a:pt x="651288" y="1088076"/>
                    </a:lnTo>
                    <a:lnTo>
                      <a:pt x="659363" y="1090428"/>
                    </a:lnTo>
                    <a:lnTo>
                      <a:pt x="661017" y="1091192"/>
                    </a:lnTo>
                    <a:lnTo>
                      <a:pt x="667058" y="1092781"/>
                    </a:lnTo>
                    <a:lnTo>
                      <a:pt x="691921" y="1093481"/>
                    </a:lnTo>
                    <a:lnTo>
                      <a:pt x="696499" y="1090428"/>
                    </a:lnTo>
                    <a:lnTo>
                      <a:pt x="696563" y="1090365"/>
                    </a:lnTo>
                    <a:lnTo>
                      <a:pt x="699679" y="1094816"/>
                    </a:lnTo>
                    <a:lnTo>
                      <a:pt x="700124" y="1095642"/>
                    </a:lnTo>
                    <a:lnTo>
                      <a:pt x="700696" y="1097678"/>
                    </a:lnTo>
                    <a:lnTo>
                      <a:pt x="700759" y="1099394"/>
                    </a:lnTo>
                    <a:lnTo>
                      <a:pt x="700314" y="1100921"/>
                    </a:lnTo>
                    <a:lnTo>
                      <a:pt x="699106" y="1102193"/>
                    </a:lnTo>
                    <a:lnTo>
                      <a:pt x="693256" y="1104863"/>
                    </a:lnTo>
                    <a:lnTo>
                      <a:pt x="692111" y="1105117"/>
                    </a:lnTo>
                    <a:lnTo>
                      <a:pt x="693319" y="1116309"/>
                    </a:lnTo>
                    <a:lnTo>
                      <a:pt x="702604" y="1143779"/>
                    </a:lnTo>
                    <a:lnTo>
                      <a:pt x="702921" y="1144670"/>
                    </a:lnTo>
                    <a:lnTo>
                      <a:pt x="704575" y="1147721"/>
                    </a:lnTo>
                    <a:lnTo>
                      <a:pt x="706038" y="1150138"/>
                    </a:lnTo>
                    <a:lnTo>
                      <a:pt x="709153" y="1154780"/>
                    </a:lnTo>
                    <a:lnTo>
                      <a:pt x="711315" y="1156242"/>
                    </a:lnTo>
                    <a:lnTo>
                      <a:pt x="714368" y="1157577"/>
                    </a:lnTo>
                    <a:lnTo>
                      <a:pt x="716211" y="1158087"/>
                    </a:lnTo>
                    <a:lnTo>
                      <a:pt x="718564" y="1156433"/>
                    </a:lnTo>
                    <a:lnTo>
                      <a:pt x="720345" y="1154589"/>
                    </a:lnTo>
                    <a:lnTo>
                      <a:pt x="729883" y="1150647"/>
                    </a:lnTo>
                    <a:lnTo>
                      <a:pt x="733317" y="1155480"/>
                    </a:lnTo>
                    <a:lnTo>
                      <a:pt x="734271" y="1156942"/>
                    </a:lnTo>
                    <a:lnTo>
                      <a:pt x="733953" y="1158659"/>
                    </a:lnTo>
                    <a:lnTo>
                      <a:pt x="733826" y="1159613"/>
                    </a:lnTo>
                    <a:lnTo>
                      <a:pt x="738022" y="1164890"/>
                    </a:lnTo>
                    <a:lnTo>
                      <a:pt x="741710" y="1167498"/>
                    </a:lnTo>
                    <a:lnTo>
                      <a:pt x="743236" y="1168197"/>
                    </a:lnTo>
                    <a:lnTo>
                      <a:pt x="744954" y="1168960"/>
                    </a:lnTo>
                    <a:lnTo>
                      <a:pt x="746225" y="1169215"/>
                    </a:lnTo>
                    <a:lnTo>
                      <a:pt x="763204" y="1168642"/>
                    </a:lnTo>
                    <a:lnTo>
                      <a:pt x="769943" y="1166925"/>
                    </a:lnTo>
                    <a:lnTo>
                      <a:pt x="771152" y="1166417"/>
                    </a:lnTo>
                    <a:lnTo>
                      <a:pt x="777638" y="1162092"/>
                    </a:lnTo>
                    <a:lnTo>
                      <a:pt x="790738" y="1146195"/>
                    </a:lnTo>
                    <a:lnTo>
                      <a:pt x="804218" y="1142952"/>
                    </a:lnTo>
                    <a:lnTo>
                      <a:pt x="804282" y="1149248"/>
                    </a:lnTo>
                    <a:lnTo>
                      <a:pt x="805681" y="1174301"/>
                    </a:lnTo>
                    <a:lnTo>
                      <a:pt x="814201" y="1188927"/>
                    </a:lnTo>
                    <a:lnTo>
                      <a:pt x="815600" y="1190962"/>
                    </a:lnTo>
                    <a:lnTo>
                      <a:pt x="821832" y="1198656"/>
                    </a:lnTo>
                    <a:lnTo>
                      <a:pt x="822595" y="1199356"/>
                    </a:lnTo>
                    <a:lnTo>
                      <a:pt x="823930" y="1209974"/>
                    </a:lnTo>
                    <a:lnTo>
                      <a:pt x="813184" y="1232421"/>
                    </a:lnTo>
                    <a:lnTo>
                      <a:pt x="809877" y="1244440"/>
                    </a:lnTo>
                    <a:lnTo>
                      <a:pt x="791627" y="1252770"/>
                    </a:lnTo>
                    <a:lnTo>
                      <a:pt x="777892" y="1260718"/>
                    </a:lnTo>
                    <a:lnTo>
                      <a:pt x="776494" y="1261926"/>
                    </a:lnTo>
                    <a:lnTo>
                      <a:pt x="748324" y="1288887"/>
                    </a:lnTo>
                    <a:lnTo>
                      <a:pt x="736560" y="1305802"/>
                    </a:lnTo>
                    <a:lnTo>
                      <a:pt x="732491" y="1311652"/>
                    </a:lnTo>
                    <a:lnTo>
                      <a:pt x="732235" y="1320554"/>
                    </a:lnTo>
                    <a:lnTo>
                      <a:pt x="735161" y="1334290"/>
                    </a:lnTo>
                    <a:lnTo>
                      <a:pt x="734907" y="1349042"/>
                    </a:lnTo>
                    <a:lnTo>
                      <a:pt x="731473" y="1351903"/>
                    </a:lnTo>
                    <a:lnTo>
                      <a:pt x="728803" y="1354766"/>
                    </a:lnTo>
                    <a:lnTo>
                      <a:pt x="726323" y="1357690"/>
                    </a:lnTo>
                    <a:lnTo>
                      <a:pt x="724415" y="1359916"/>
                    </a:lnTo>
                    <a:lnTo>
                      <a:pt x="723461" y="1362205"/>
                    </a:lnTo>
                    <a:lnTo>
                      <a:pt x="721108" y="1369199"/>
                    </a:lnTo>
                    <a:lnTo>
                      <a:pt x="721108" y="1370599"/>
                    </a:lnTo>
                    <a:lnTo>
                      <a:pt x="721171" y="1373142"/>
                    </a:lnTo>
                    <a:lnTo>
                      <a:pt x="718437" y="1376767"/>
                    </a:lnTo>
                    <a:lnTo>
                      <a:pt x="717737" y="1377339"/>
                    </a:lnTo>
                    <a:lnTo>
                      <a:pt x="716784" y="1378039"/>
                    </a:lnTo>
                    <a:lnTo>
                      <a:pt x="716021" y="1378420"/>
                    </a:lnTo>
                    <a:lnTo>
                      <a:pt x="709853" y="1381663"/>
                    </a:lnTo>
                    <a:lnTo>
                      <a:pt x="708136" y="1382362"/>
                    </a:lnTo>
                    <a:lnTo>
                      <a:pt x="706292" y="1382935"/>
                    </a:lnTo>
                    <a:lnTo>
                      <a:pt x="702731" y="1384207"/>
                    </a:lnTo>
                    <a:lnTo>
                      <a:pt x="701967" y="1384842"/>
                    </a:lnTo>
                    <a:lnTo>
                      <a:pt x="699360" y="1387386"/>
                    </a:lnTo>
                    <a:lnTo>
                      <a:pt x="698216" y="1388722"/>
                    </a:lnTo>
                    <a:lnTo>
                      <a:pt x="697199" y="1390121"/>
                    </a:lnTo>
                    <a:lnTo>
                      <a:pt x="694910" y="1393490"/>
                    </a:lnTo>
                    <a:lnTo>
                      <a:pt x="691730" y="1402457"/>
                    </a:lnTo>
                    <a:lnTo>
                      <a:pt x="691285" y="1404237"/>
                    </a:lnTo>
                    <a:lnTo>
                      <a:pt x="691539" y="1406462"/>
                    </a:lnTo>
                    <a:lnTo>
                      <a:pt x="691857" y="1408115"/>
                    </a:lnTo>
                    <a:lnTo>
                      <a:pt x="692238" y="1409515"/>
                    </a:lnTo>
                    <a:lnTo>
                      <a:pt x="693002" y="1412884"/>
                    </a:lnTo>
                    <a:lnTo>
                      <a:pt x="693256" y="1414538"/>
                    </a:lnTo>
                    <a:lnTo>
                      <a:pt x="693383" y="1415937"/>
                    </a:lnTo>
                    <a:lnTo>
                      <a:pt x="693319" y="1417209"/>
                    </a:lnTo>
                    <a:lnTo>
                      <a:pt x="693192" y="1417844"/>
                    </a:lnTo>
                    <a:lnTo>
                      <a:pt x="692557" y="1418735"/>
                    </a:lnTo>
                    <a:lnTo>
                      <a:pt x="680539" y="1429291"/>
                    </a:lnTo>
                    <a:lnTo>
                      <a:pt x="676024" y="1429608"/>
                    </a:lnTo>
                    <a:lnTo>
                      <a:pt x="670492" y="1438447"/>
                    </a:lnTo>
                    <a:lnTo>
                      <a:pt x="673099" y="1468143"/>
                    </a:lnTo>
                    <a:lnTo>
                      <a:pt x="674943" y="1474756"/>
                    </a:lnTo>
                    <a:lnTo>
                      <a:pt x="679267" y="1475011"/>
                    </a:lnTo>
                    <a:lnTo>
                      <a:pt x="693319" y="1474502"/>
                    </a:lnTo>
                    <a:lnTo>
                      <a:pt x="706419" y="1473548"/>
                    </a:lnTo>
                    <a:lnTo>
                      <a:pt x="712777" y="1470496"/>
                    </a:lnTo>
                    <a:lnTo>
                      <a:pt x="713477" y="1470242"/>
                    </a:lnTo>
                    <a:lnTo>
                      <a:pt x="714049" y="1470369"/>
                    </a:lnTo>
                    <a:lnTo>
                      <a:pt x="720154" y="1476601"/>
                    </a:lnTo>
                    <a:lnTo>
                      <a:pt x="733953" y="1508585"/>
                    </a:lnTo>
                    <a:lnTo>
                      <a:pt x="735669" y="1511319"/>
                    </a:lnTo>
                    <a:lnTo>
                      <a:pt x="736751" y="1512400"/>
                    </a:lnTo>
                    <a:lnTo>
                      <a:pt x="736878" y="1512527"/>
                    </a:lnTo>
                    <a:lnTo>
                      <a:pt x="738786" y="1512973"/>
                    </a:lnTo>
                    <a:lnTo>
                      <a:pt x="740121" y="1512910"/>
                    </a:lnTo>
                    <a:lnTo>
                      <a:pt x="741011" y="1513100"/>
                    </a:lnTo>
                    <a:lnTo>
                      <a:pt x="742919" y="1513736"/>
                    </a:lnTo>
                    <a:lnTo>
                      <a:pt x="751821" y="1517742"/>
                    </a:lnTo>
                    <a:lnTo>
                      <a:pt x="752520" y="1518695"/>
                    </a:lnTo>
                    <a:lnTo>
                      <a:pt x="755318" y="1522702"/>
                    </a:lnTo>
                    <a:lnTo>
                      <a:pt x="755954" y="1523847"/>
                    </a:lnTo>
                    <a:lnTo>
                      <a:pt x="750549" y="1532876"/>
                    </a:lnTo>
                    <a:lnTo>
                      <a:pt x="747878" y="1536818"/>
                    </a:lnTo>
                    <a:lnTo>
                      <a:pt x="744890" y="1537772"/>
                    </a:lnTo>
                    <a:lnTo>
                      <a:pt x="744317" y="1538090"/>
                    </a:lnTo>
                    <a:lnTo>
                      <a:pt x="746225" y="1542605"/>
                    </a:lnTo>
                    <a:lnTo>
                      <a:pt x="749087" y="1546866"/>
                    </a:lnTo>
                    <a:lnTo>
                      <a:pt x="749913" y="1547947"/>
                    </a:lnTo>
                    <a:lnTo>
                      <a:pt x="767019" y="1566260"/>
                    </a:lnTo>
                    <a:lnTo>
                      <a:pt x="768545" y="1567850"/>
                    </a:lnTo>
                    <a:lnTo>
                      <a:pt x="769372" y="1568613"/>
                    </a:lnTo>
                    <a:lnTo>
                      <a:pt x="771597" y="1570393"/>
                    </a:lnTo>
                    <a:lnTo>
                      <a:pt x="773377" y="1571411"/>
                    </a:lnTo>
                    <a:lnTo>
                      <a:pt x="777065" y="1589724"/>
                    </a:lnTo>
                    <a:lnTo>
                      <a:pt x="780118" y="1606129"/>
                    </a:lnTo>
                    <a:lnTo>
                      <a:pt x="770897" y="1601933"/>
                    </a:lnTo>
                    <a:lnTo>
                      <a:pt x="771152" y="1603777"/>
                    </a:lnTo>
                    <a:lnTo>
                      <a:pt x="771280" y="1606066"/>
                    </a:lnTo>
                    <a:lnTo>
                      <a:pt x="771024" y="1607593"/>
                    </a:lnTo>
                    <a:lnTo>
                      <a:pt x="770007" y="1610772"/>
                    </a:lnTo>
                    <a:lnTo>
                      <a:pt x="768545" y="1613442"/>
                    </a:lnTo>
                    <a:lnTo>
                      <a:pt x="760469" y="1624252"/>
                    </a:lnTo>
                    <a:lnTo>
                      <a:pt x="759579" y="1625270"/>
                    </a:lnTo>
                    <a:lnTo>
                      <a:pt x="755255" y="1628067"/>
                    </a:lnTo>
                    <a:lnTo>
                      <a:pt x="753220" y="1629275"/>
                    </a:lnTo>
                    <a:lnTo>
                      <a:pt x="751566" y="1629148"/>
                    </a:lnTo>
                    <a:lnTo>
                      <a:pt x="755255" y="1629785"/>
                    </a:lnTo>
                    <a:lnTo>
                      <a:pt x="757607" y="1630802"/>
                    </a:lnTo>
                    <a:lnTo>
                      <a:pt x="761105" y="1634490"/>
                    </a:lnTo>
                    <a:lnTo>
                      <a:pt x="780944" y="1667429"/>
                    </a:lnTo>
                    <a:lnTo>
                      <a:pt x="790038" y="1691211"/>
                    </a:lnTo>
                    <a:lnTo>
                      <a:pt x="790992" y="1695217"/>
                    </a:lnTo>
                    <a:lnTo>
                      <a:pt x="791119" y="1695980"/>
                    </a:lnTo>
                    <a:lnTo>
                      <a:pt x="790738" y="1697507"/>
                    </a:lnTo>
                    <a:lnTo>
                      <a:pt x="789147" y="1699795"/>
                    </a:lnTo>
                    <a:lnTo>
                      <a:pt x="792391" y="1713912"/>
                    </a:lnTo>
                    <a:lnTo>
                      <a:pt x="795506" y="1723006"/>
                    </a:lnTo>
                    <a:lnTo>
                      <a:pt x="814328" y="1749521"/>
                    </a:lnTo>
                    <a:lnTo>
                      <a:pt x="816681" y="1742654"/>
                    </a:lnTo>
                    <a:lnTo>
                      <a:pt x="817063" y="1741700"/>
                    </a:lnTo>
                    <a:lnTo>
                      <a:pt x="818207" y="1740428"/>
                    </a:lnTo>
                    <a:lnTo>
                      <a:pt x="840845" y="1717155"/>
                    </a:lnTo>
                    <a:lnTo>
                      <a:pt x="854453" y="1705328"/>
                    </a:lnTo>
                    <a:lnTo>
                      <a:pt x="856742" y="1705899"/>
                    </a:lnTo>
                    <a:lnTo>
                      <a:pt x="856869" y="1705899"/>
                    </a:lnTo>
                    <a:lnTo>
                      <a:pt x="859540" y="1702657"/>
                    </a:lnTo>
                    <a:lnTo>
                      <a:pt x="858649" y="1691529"/>
                    </a:lnTo>
                    <a:lnTo>
                      <a:pt x="855024" y="1685361"/>
                    </a:lnTo>
                    <a:lnTo>
                      <a:pt x="857823" y="1662723"/>
                    </a:lnTo>
                    <a:lnTo>
                      <a:pt x="863101" y="1651786"/>
                    </a:lnTo>
                    <a:lnTo>
                      <a:pt x="862083" y="1650515"/>
                    </a:lnTo>
                    <a:lnTo>
                      <a:pt x="861829" y="1650133"/>
                    </a:lnTo>
                    <a:lnTo>
                      <a:pt x="860112" y="1643392"/>
                    </a:lnTo>
                    <a:lnTo>
                      <a:pt x="860112" y="1643138"/>
                    </a:lnTo>
                    <a:lnTo>
                      <a:pt x="864945" y="1639577"/>
                    </a:lnTo>
                    <a:lnTo>
                      <a:pt x="866662" y="1639387"/>
                    </a:lnTo>
                    <a:lnTo>
                      <a:pt x="867425" y="1641230"/>
                    </a:lnTo>
                    <a:lnTo>
                      <a:pt x="868060" y="1642121"/>
                    </a:lnTo>
                    <a:lnTo>
                      <a:pt x="870032" y="1641930"/>
                    </a:lnTo>
                    <a:lnTo>
                      <a:pt x="882876" y="1634745"/>
                    </a:lnTo>
                    <a:lnTo>
                      <a:pt x="885166" y="1633282"/>
                    </a:lnTo>
                    <a:lnTo>
                      <a:pt x="889808" y="1628958"/>
                    </a:lnTo>
                    <a:lnTo>
                      <a:pt x="891270" y="1626478"/>
                    </a:lnTo>
                    <a:lnTo>
                      <a:pt x="892542" y="1623680"/>
                    </a:lnTo>
                    <a:lnTo>
                      <a:pt x="897311" y="1621709"/>
                    </a:lnTo>
                    <a:lnTo>
                      <a:pt x="901762" y="1621327"/>
                    </a:lnTo>
                    <a:lnTo>
                      <a:pt x="903798" y="1621709"/>
                    </a:lnTo>
                    <a:lnTo>
                      <a:pt x="908439" y="1623107"/>
                    </a:lnTo>
                    <a:lnTo>
                      <a:pt x="910283" y="1623807"/>
                    </a:lnTo>
                    <a:lnTo>
                      <a:pt x="922556" y="1630484"/>
                    </a:lnTo>
                    <a:lnTo>
                      <a:pt x="928787" y="1634745"/>
                    </a:lnTo>
                    <a:lnTo>
                      <a:pt x="929232" y="1635062"/>
                    </a:lnTo>
                    <a:lnTo>
                      <a:pt x="930505" y="1637669"/>
                    </a:lnTo>
                    <a:lnTo>
                      <a:pt x="931648" y="1639260"/>
                    </a:lnTo>
                    <a:lnTo>
                      <a:pt x="942331" y="1638179"/>
                    </a:lnTo>
                    <a:lnTo>
                      <a:pt x="959373" y="1633918"/>
                    </a:lnTo>
                    <a:lnTo>
                      <a:pt x="960009" y="1633727"/>
                    </a:lnTo>
                    <a:lnTo>
                      <a:pt x="962108" y="1632709"/>
                    </a:lnTo>
                    <a:lnTo>
                      <a:pt x="963252" y="1631755"/>
                    </a:lnTo>
                    <a:lnTo>
                      <a:pt x="964842" y="1630293"/>
                    </a:lnTo>
                    <a:lnTo>
                      <a:pt x="965223" y="1629721"/>
                    </a:lnTo>
                    <a:lnTo>
                      <a:pt x="965287" y="1629212"/>
                    </a:lnTo>
                    <a:lnTo>
                      <a:pt x="965860" y="1626923"/>
                    </a:lnTo>
                    <a:lnTo>
                      <a:pt x="967894" y="1623871"/>
                    </a:lnTo>
                    <a:lnTo>
                      <a:pt x="970247" y="1620755"/>
                    </a:lnTo>
                    <a:lnTo>
                      <a:pt x="973109" y="1617194"/>
                    </a:lnTo>
                    <a:lnTo>
                      <a:pt x="976670" y="1613378"/>
                    </a:lnTo>
                    <a:lnTo>
                      <a:pt x="977623" y="1612489"/>
                    </a:lnTo>
                    <a:lnTo>
                      <a:pt x="1013360" y="1598563"/>
                    </a:lnTo>
                    <a:lnTo>
                      <a:pt x="1034090" y="1595956"/>
                    </a:lnTo>
                    <a:lnTo>
                      <a:pt x="1042357" y="1592395"/>
                    </a:lnTo>
                    <a:lnTo>
                      <a:pt x="1044645" y="1591886"/>
                    </a:lnTo>
                    <a:lnTo>
                      <a:pt x="1044964" y="1591696"/>
                    </a:lnTo>
                    <a:lnTo>
                      <a:pt x="1045154" y="1591377"/>
                    </a:lnTo>
                    <a:lnTo>
                      <a:pt x="1045091" y="1590996"/>
                    </a:lnTo>
                    <a:lnTo>
                      <a:pt x="1040258" y="1583302"/>
                    </a:lnTo>
                    <a:lnTo>
                      <a:pt x="1039558" y="1582157"/>
                    </a:lnTo>
                    <a:lnTo>
                      <a:pt x="1039050" y="1581584"/>
                    </a:lnTo>
                    <a:lnTo>
                      <a:pt x="1032755" y="1575226"/>
                    </a:lnTo>
                    <a:lnTo>
                      <a:pt x="1012978" y="1562126"/>
                    </a:lnTo>
                    <a:lnTo>
                      <a:pt x="1007764" y="1547628"/>
                    </a:lnTo>
                    <a:lnTo>
                      <a:pt x="1003312" y="1545402"/>
                    </a:lnTo>
                    <a:lnTo>
                      <a:pt x="998162" y="1543305"/>
                    </a:lnTo>
                    <a:lnTo>
                      <a:pt x="997463" y="1543050"/>
                    </a:lnTo>
                    <a:lnTo>
                      <a:pt x="991167" y="1542097"/>
                    </a:lnTo>
                    <a:lnTo>
                      <a:pt x="987734" y="1541906"/>
                    </a:lnTo>
                    <a:lnTo>
                      <a:pt x="985126" y="1542160"/>
                    </a:lnTo>
                    <a:lnTo>
                      <a:pt x="980230" y="1543559"/>
                    </a:lnTo>
                    <a:lnTo>
                      <a:pt x="979404" y="1544131"/>
                    </a:lnTo>
                    <a:lnTo>
                      <a:pt x="979277" y="1545531"/>
                    </a:lnTo>
                    <a:lnTo>
                      <a:pt x="980039" y="1549409"/>
                    </a:lnTo>
                    <a:lnTo>
                      <a:pt x="980549" y="1551253"/>
                    </a:lnTo>
                    <a:lnTo>
                      <a:pt x="980549" y="1552397"/>
                    </a:lnTo>
                    <a:lnTo>
                      <a:pt x="980294" y="1553097"/>
                    </a:lnTo>
                    <a:lnTo>
                      <a:pt x="979595" y="1553796"/>
                    </a:lnTo>
                    <a:lnTo>
                      <a:pt x="969675" y="1554877"/>
                    </a:lnTo>
                    <a:lnTo>
                      <a:pt x="959946" y="1549981"/>
                    </a:lnTo>
                    <a:lnTo>
                      <a:pt x="954795" y="1544640"/>
                    </a:lnTo>
                    <a:lnTo>
                      <a:pt x="938643" y="1537010"/>
                    </a:lnTo>
                    <a:lnTo>
                      <a:pt x="934256" y="1532939"/>
                    </a:lnTo>
                    <a:lnTo>
                      <a:pt x="927770" y="1517106"/>
                    </a:lnTo>
                    <a:lnTo>
                      <a:pt x="926816" y="1514372"/>
                    </a:lnTo>
                    <a:lnTo>
                      <a:pt x="926944" y="1511256"/>
                    </a:lnTo>
                    <a:lnTo>
                      <a:pt x="931776" y="1494850"/>
                    </a:lnTo>
                    <a:lnTo>
                      <a:pt x="933493" y="1492307"/>
                    </a:lnTo>
                    <a:lnTo>
                      <a:pt x="940678" y="1484294"/>
                    </a:lnTo>
                    <a:lnTo>
                      <a:pt x="941250" y="1483977"/>
                    </a:lnTo>
                    <a:lnTo>
                      <a:pt x="942395" y="1483532"/>
                    </a:lnTo>
                    <a:lnTo>
                      <a:pt x="943603" y="1482705"/>
                    </a:lnTo>
                    <a:lnTo>
                      <a:pt x="944176" y="1482259"/>
                    </a:lnTo>
                    <a:lnTo>
                      <a:pt x="944811" y="1481751"/>
                    </a:lnTo>
                    <a:lnTo>
                      <a:pt x="946274" y="1480479"/>
                    </a:lnTo>
                    <a:lnTo>
                      <a:pt x="947355" y="1479144"/>
                    </a:lnTo>
                    <a:lnTo>
                      <a:pt x="948499" y="1477363"/>
                    </a:lnTo>
                    <a:lnTo>
                      <a:pt x="950598" y="1471768"/>
                    </a:lnTo>
                    <a:lnTo>
                      <a:pt x="954413" y="1460385"/>
                    </a:lnTo>
                    <a:lnTo>
                      <a:pt x="968276" y="1462611"/>
                    </a:lnTo>
                    <a:lnTo>
                      <a:pt x="985063" y="1452627"/>
                    </a:lnTo>
                    <a:lnTo>
                      <a:pt x="1009036" y="1424522"/>
                    </a:lnTo>
                    <a:lnTo>
                      <a:pt x="1014505" y="1408180"/>
                    </a:lnTo>
                    <a:lnTo>
                      <a:pt x="1014505" y="1376576"/>
                    </a:lnTo>
                    <a:lnTo>
                      <a:pt x="1016031" y="1364622"/>
                    </a:lnTo>
                    <a:lnTo>
                      <a:pt x="1012787" y="1359852"/>
                    </a:lnTo>
                    <a:lnTo>
                      <a:pt x="1005030" y="1348088"/>
                    </a:lnTo>
                    <a:lnTo>
                      <a:pt x="1006175" y="1328440"/>
                    </a:lnTo>
                    <a:lnTo>
                      <a:pt x="1010625" y="1321127"/>
                    </a:lnTo>
                    <a:lnTo>
                      <a:pt x="1015331" y="1310444"/>
                    </a:lnTo>
                    <a:lnTo>
                      <a:pt x="1015521" y="1309872"/>
                    </a:lnTo>
                    <a:lnTo>
                      <a:pt x="1016348" y="1303513"/>
                    </a:lnTo>
                    <a:lnTo>
                      <a:pt x="1015904" y="1302050"/>
                    </a:lnTo>
                    <a:lnTo>
                      <a:pt x="1000642" y="1272228"/>
                    </a:lnTo>
                    <a:lnTo>
                      <a:pt x="997017" y="1265169"/>
                    </a:lnTo>
                    <a:lnTo>
                      <a:pt x="996063" y="1263643"/>
                    </a:lnTo>
                    <a:lnTo>
                      <a:pt x="996063" y="1263261"/>
                    </a:lnTo>
                    <a:lnTo>
                      <a:pt x="997336" y="1255949"/>
                    </a:lnTo>
                    <a:lnTo>
                      <a:pt x="997717" y="1255123"/>
                    </a:lnTo>
                    <a:lnTo>
                      <a:pt x="998289" y="1254296"/>
                    </a:lnTo>
                    <a:lnTo>
                      <a:pt x="999307" y="1253278"/>
                    </a:lnTo>
                    <a:lnTo>
                      <a:pt x="1000578" y="1252643"/>
                    </a:lnTo>
                    <a:lnTo>
                      <a:pt x="1026714" y="1247810"/>
                    </a:lnTo>
                    <a:lnTo>
                      <a:pt x="1030910" y="1248128"/>
                    </a:lnTo>
                    <a:lnTo>
                      <a:pt x="1041720" y="1245902"/>
                    </a:lnTo>
                    <a:lnTo>
                      <a:pt x="1043437" y="1245838"/>
                    </a:lnTo>
                    <a:lnTo>
                      <a:pt x="1048079" y="1246283"/>
                    </a:lnTo>
                    <a:lnTo>
                      <a:pt x="1091891" y="1270320"/>
                    </a:lnTo>
                    <a:lnTo>
                      <a:pt x="1096152" y="1272736"/>
                    </a:lnTo>
                    <a:lnTo>
                      <a:pt x="1096343" y="1273563"/>
                    </a:lnTo>
                    <a:lnTo>
                      <a:pt x="1096470" y="1274008"/>
                    </a:lnTo>
                    <a:lnTo>
                      <a:pt x="1096470" y="1274326"/>
                    </a:lnTo>
                    <a:lnTo>
                      <a:pt x="1096406" y="1274708"/>
                    </a:lnTo>
                    <a:lnTo>
                      <a:pt x="1098441" y="1271464"/>
                    </a:lnTo>
                    <a:lnTo>
                      <a:pt x="1098695" y="1271083"/>
                    </a:lnTo>
                    <a:lnTo>
                      <a:pt x="1099013" y="1270765"/>
                    </a:lnTo>
                    <a:lnTo>
                      <a:pt x="1103338" y="1268476"/>
                    </a:lnTo>
                    <a:lnTo>
                      <a:pt x="1103846" y="1268413"/>
                    </a:lnTo>
                    <a:lnTo>
                      <a:pt x="1117963" y="1267459"/>
                    </a:lnTo>
                    <a:lnTo>
                      <a:pt x="1118789" y="1267522"/>
                    </a:lnTo>
                    <a:lnTo>
                      <a:pt x="1119362" y="1267776"/>
                    </a:lnTo>
                    <a:lnTo>
                      <a:pt x="1119997" y="1268603"/>
                    </a:lnTo>
                    <a:lnTo>
                      <a:pt x="1120633" y="1269175"/>
                    </a:lnTo>
                    <a:lnTo>
                      <a:pt x="1121460" y="1269493"/>
                    </a:lnTo>
                    <a:lnTo>
                      <a:pt x="1122478" y="1269366"/>
                    </a:lnTo>
                    <a:lnTo>
                      <a:pt x="1125530" y="1268603"/>
                    </a:lnTo>
                    <a:lnTo>
                      <a:pt x="1149249" y="1260146"/>
                    </a:lnTo>
                    <a:lnTo>
                      <a:pt x="1155353" y="1256839"/>
                    </a:lnTo>
                    <a:lnTo>
                      <a:pt x="1154844" y="1249399"/>
                    </a:lnTo>
                    <a:lnTo>
                      <a:pt x="1143080" y="1251243"/>
                    </a:lnTo>
                    <a:lnTo>
                      <a:pt x="1142635" y="1251306"/>
                    </a:lnTo>
                    <a:lnTo>
                      <a:pt x="1141871" y="1251179"/>
                    </a:lnTo>
                    <a:lnTo>
                      <a:pt x="1141554" y="1251052"/>
                    </a:lnTo>
                    <a:lnTo>
                      <a:pt x="1141427" y="1250925"/>
                    </a:lnTo>
                    <a:lnTo>
                      <a:pt x="1135132" y="1241960"/>
                    </a:lnTo>
                    <a:lnTo>
                      <a:pt x="1130235" y="1220403"/>
                    </a:lnTo>
                    <a:lnTo>
                      <a:pt x="1130108" y="1219703"/>
                    </a:lnTo>
                    <a:lnTo>
                      <a:pt x="1130108" y="1215253"/>
                    </a:lnTo>
                    <a:lnTo>
                      <a:pt x="1136213" y="1215443"/>
                    </a:lnTo>
                    <a:lnTo>
                      <a:pt x="1137675" y="1215443"/>
                    </a:lnTo>
                    <a:lnTo>
                      <a:pt x="1138311" y="1215189"/>
                    </a:lnTo>
                    <a:lnTo>
                      <a:pt x="1141363" y="1213472"/>
                    </a:lnTo>
                    <a:lnTo>
                      <a:pt x="1150011" y="1207622"/>
                    </a:lnTo>
                    <a:lnTo>
                      <a:pt x="1174938" y="1210865"/>
                    </a:lnTo>
                    <a:lnTo>
                      <a:pt x="1181805" y="1205141"/>
                    </a:lnTo>
                    <a:lnTo>
                      <a:pt x="1182886" y="1203298"/>
                    </a:lnTo>
                    <a:lnTo>
                      <a:pt x="1173984" y="1203234"/>
                    </a:lnTo>
                    <a:lnTo>
                      <a:pt x="1168834" y="1202090"/>
                    </a:lnTo>
                    <a:lnTo>
                      <a:pt x="1165527" y="1196939"/>
                    </a:lnTo>
                    <a:lnTo>
                      <a:pt x="1168388" y="1189754"/>
                    </a:lnTo>
                    <a:lnTo>
                      <a:pt x="1171568" y="1182059"/>
                    </a:lnTo>
                    <a:lnTo>
                      <a:pt x="1172076" y="1180724"/>
                    </a:lnTo>
                    <a:lnTo>
                      <a:pt x="1172712" y="1178944"/>
                    </a:lnTo>
                    <a:lnTo>
                      <a:pt x="1172712" y="1178753"/>
                    </a:lnTo>
                    <a:lnTo>
                      <a:pt x="1172776" y="1177545"/>
                    </a:lnTo>
                    <a:lnTo>
                      <a:pt x="1172649" y="1176781"/>
                    </a:lnTo>
                    <a:lnTo>
                      <a:pt x="1171695" y="1174174"/>
                    </a:lnTo>
                    <a:lnTo>
                      <a:pt x="1163619" y="1153445"/>
                    </a:lnTo>
                    <a:lnTo>
                      <a:pt x="1158786" y="1146005"/>
                    </a:lnTo>
                    <a:lnTo>
                      <a:pt x="1157324" y="1143779"/>
                    </a:lnTo>
                    <a:lnTo>
                      <a:pt x="1158978" y="1140599"/>
                    </a:lnTo>
                    <a:lnTo>
                      <a:pt x="1190581" y="1129281"/>
                    </a:lnTo>
                    <a:lnTo>
                      <a:pt x="1191216" y="1129217"/>
                    </a:lnTo>
                    <a:lnTo>
                      <a:pt x="1192869" y="1129344"/>
                    </a:lnTo>
                    <a:lnTo>
                      <a:pt x="1196176" y="1129662"/>
                    </a:lnTo>
                    <a:lnTo>
                      <a:pt x="1196622" y="1129917"/>
                    </a:lnTo>
                    <a:lnTo>
                      <a:pt x="1212264" y="1117390"/>
                    </a:lnTo>
                    <a:lnTo>
                      <a:pt x="1220912" y="1124067"/>
                    </a:lnTo>
                    <a:lnTo>
                      <a:pt x="1237890" y="1084897"/>
                    </a:lnTo>
                    <a:lnTo>
                      <a:pt x="1248700" y="1078474"/>
                    </a:lnTo>
                    <a:lnTo>
                      <a:pt x="1255568" y="1080382"/>
                    </a:lnTo>
                    <a:lnTo>
                      <a:pt x="1266950" y="1082352"/>
                    </a:lnTo>
                    <a:lnTo>
                      <a:pt x="1268794" y="1083052"/>
                    </a:lnTo>
                    <a:lnTo>
                      <a:pt x="1270257" y="1083816"/>
                    </a:lnTo>
                    <a:lnTo>
                      <a:pt x="1279986" y="1093672"/>
                    </a:lnTo>
                    <a:lnTo>
                      <a:pt x="1291623" y="1102256"/>
                    </a:lnTo>
                    <a:lnTo>
                      <a:pt x="1299953" y="1102129"/>
                    </a:lnTo>
                    <a:lnTo>
                      <a:pt x="1302305" y="1082989"/>
                    </a:lnTo>
                    <a:lnTo>
                      <a:pt x="1300652" y="1083943"/>
                    </a:lnTo>
                    <a:lnTo>
                      <a:pt x="1300016" y="1084260"/>
                    </a:lnTo>
                    <a:lnTo>
                      <a:pt x="1299253" y="1084578"/>
                    </a:lnTo>
                    <a:lnTo>
                      <a:pt x="1298235" y="1084833"/>
                    </a:lnTo>
                    <a:lnTo>
                      <a:pt x="1296137" y="1085278"/>
                    </a:lnTo>
                    <a:lnTo>
                      <a:pt x="1287362" y="1086994"/>
                    </a:lnTo>
                    <a:lnTo>
                      <a:pt x="1284882" y="1087313"/>
                    </a:lnTo>
                    <a:lnTo>
                      <a:pt x="1284310" y="1086169"/>
                    </a:lnTo>
                    <a:lnTo>
                      <a:pt x="1307010" y="1048651"/>
                    </a:lnTo>
                    <a:lnTo>
                      <a:pt x="1328694" y="1029765"/>
                    </a:lnTo>
                    <a:lnTo>
                      <a:pt x="1324879" y="1020736"/>
                    </a:lnTo>
                    <a:lnTo>
                      <a:pt x="1316612" y="1006238"/>
                    </a:lnTo>
                    <a:lnTo>
                      <a:pt x="1329203" y="997463"/>
                    </a:lnTo>
                    <a:lnTo>
                      <a:pt x="1354574" y="986270"/>
                    </a:lnTo>
                    <a:lnTo>
                      <a:pt x="1351396" y="979785"/>
                    </a:lnTo>
                    <a:lnTo>
                      <a:pt x="1349615" y="980293"/>
                    </a:lnTo>
                    <a:lnTo>
                      <a:pt x="1341794" y="982709"/>
                    </a:lnTo>
                    <a:lnTo>
                      <a:pt x="1339695" y="985699"/>
                    </a:lnTo>
                    <a:lnTo>
                      <a:pt x="1330729" y="990087"/>
                    </a:lnTo>
                    <a:lnTo>
                      <a:pt x="1330220" y="990341"/>
                    </a:lnTo>
                    <a:lnTo>
                      <a:pt x="1326278" y="987097"/>
                    </a:lnTo>
                    <a:lnTo>
                      <a:pt x="1317948" y="980230"/>
                    </a:lnTo>
                    <a:lnTo>
                      <a:pt x="1296900" y="962235"/>
                    </a:lnTo>
                    <a:lnTo>
                      <a:pt x="1296010" y="961281"/>
                    </a:lnTo>
                    <a:lnTo>
                      <a:pt x="1297537" y="957210"/>
                    </a:lnTo>
                    <a:lnTo>
                      <a:pt x="1298108" y="955939"/>
                    </a:lnTo>
                    <a:lnTo>
                      <a:pt x="1302241" y="951997"/>
                    </a:lnTo>
                    <a:lnTo>
                      <a:pt x="1302814" y="951552"/>
                    </a:lnTo>
                    <a:lnTo>
                      <a:pt x="1303005" y="951425"/>
                    </a:lnTo>
                    <a:lnTo>
                      <a:pt x="1303895" y="951043"/>
                    </a:lnTo>
                    <a:lnTo>
                      <a:pt x="1304467" y="950788"/>
                    </a:lnTo>
                    <a:lnTo>
                      <a:pt x="1279986" y="929232"/>
                    </a:lnTo>
                    <a:lnTo>
                      <a:pt x="1246602" y="932666"/>
                    </a:lnTo>
                    <a:lnTo>
                      <a:pt x="1246539" y="932920"/>
                    </a:lnTo>
                    <a:lnTo>
                      <a:pt x="1246347" y="933365"/>
                    </a:lnTo>
                    <a:lnTo>
                      <a:pt x="1246220" y="933556"/>
                    </a:lnTo>
                    <a:lnTo>
                      <a:pt x="1245902" y="934001"/>
                    </a:lnTo>
                    <a:lnTo>
                      <a:pt x="1243422" y="937371"/>
                    </a:lnTo>
                    <a:lnTo>
                      <a:pt x="1242595" y="938452"/>
                    </a:lnTo>
                    <a:lnTo>
                      <a:pt x="1241769" y="939533"/>
                    </a:lnTo>
                    <a:lnTo>
                      <a:pt x="1240370" y="940805"/>
                    </a:lnTo>
                    <a:lnTo>
                      <a:pt x="1237254" y="943539"/>
                    </a:lnTo>
                    <a:lnTo>
                      <a:pt x="1236427" y="943222"/>
                    </a:lnTo>
                    <a:lnTo>
                      <a:pt x="1235983" y="942458"/>
                    </a:lnTo>
                    <a:lnTo>
                      <a:pt x="1235919" y="940869"/>
                    </a:lnTo>
                    <a:lnTo>
                      <a:pt x="1235601" y="936736"/>
                    </a:lnTo>
                    <a:lnTo>
                      <a:pt x="1235346" y="935464"/>
                    </a:lnTo>
                    <a:lnTo>
                      <a:pt x="1228034" y="923827"/>
                    </a:lnTo>
                    <a:lnTo>
                      <a:pt x="1225490" y="921157"/>
                    </a:lnTo>
                    <a:lnTo>
                      <a:pt x="1224409" y="920711"/>
                    </a:lnTo>
                    <a:lnTo>
                      <a:pt x="1204252" y="915815"/>
                    </a:lnTo>
                    <a:lnTo>
                      <a:pt x="1202662" y="915497"/>
                    </a:lnTo>
                    <a:lnTo>
                      <a:pt x="1198847" y="914989"/>
                    </a:lnTo>
                    <a:lnTo>
                      <a:pt x="1196494" y="914862"/>
                    </a:lnTo>
                    <a:lnTo>
                      <a:pt x="1195731" y="914862"/>
                    </a:lnTo>
                    <a:lnTo>
                      <a:pt x="1194968" y="915116"/>
                    </a:lnTo>
                    <a:lnTo>
                      <a:pt x="1194777" y="915306"/>
                    </a:lnTo>
                    <a:lnTo>
                      <a:pt x="1192297" y="916959"/>
                    </a:lnTo>
                    <a:lnTo>
                      <a:pt x="1191980" y="917151"/>
                    </a:lnTo>
                    <a:lnTo>
                      <a:pt x="1165590" y="900935"/>
                    </a:lnTo>
                    <a:lnTo>
                      <a:pt x="1161712" y="898138"/>
                    </a:lnTo>
                    <a:lnTo>
                      <a:pt x="1155607" y="893559"/>
                    </a:lnTo>
                    <a:lnTo>
                      <a:pt x="1155544" y="893241"/>
                    </a:lnTo>
                    <a:lnTo>
                      <a:pt x="1155480" y="892732"/>
                    </a:lnTo>
                    <a:lnTo>
                      <a:pt x="1157197" y="878234"/>
                    </a:lnTo>
                    <a:lnTo>
                      <a:pt x="1154463" y="874482"/>
                    </a:lnTo>
                    <a:lnTo>
                      <a:pt x="1172012" y="840845"/>
                    </a:lnTo>
                    <a:lnTo>
                      <a:pt x="1161902" y="808605"/>
                    </a:lnTo>
                    <a:lnTo>
                      <a:pt x="1149376" y="815727"/>
                    </a:lnTo>
                    <a:lnTo>
                      <a:pt x="1131698" y="825392"/>
                    </a:lnTo>
                    <a:lnTo>
                      <a:pt x="1131126" y="825710"/>
                    </a:lnTo>
                    <a:lnTo>
                      <a:pt x="1130235" y="826092"/>
                    </a:lnTo>
                    <a:lnTo>
                      <a:pt x="1118662" y="830098"/>
                    </a:lnTo>
                    <a:lnTo>
                      <a:pt x="1117772" y="830289"/>
                    </a:lnTo>
                    <a:lnTo>
                      <a:pt x="1112430" y="830797"/>
                    </a:lnTo>
                    <a:lnTo>
                      <a:pt x="1111858" y="830733"/>
                    </a:lnTo>
                    <a:lnTo>
                      <a:pt x="1107407" y="829907"/>
                    </a:lnTo>
                    <a:lnTo>
                      <a:pt x="1106899" y="829653"/>
                    </a:lnTo>
                    <a:lnTo>
                      <a:pt x="1106453" y="829335"/>
                    </a:lnTo>
                    <a:lnTo>
                      <a:pt x="1104036" y="827682"/>
                    </a:lnTo>
                    <a:lnTo>
                      <a:pt x="1103973" y="827237"/>
                    </a:lnTo>
                    <a:lnTo>
                      <a:pt x="1098632" y="821387"/>
                    </a:lnTo>
                    <a:lnTo>
                      <a:pt x="1098123" y="821004"/>
                    </a:lnTo>
                    <a:lnTo>
                      <a:pt x="1097424" y="820560"/>
                    </a:lnTo>
                    <a:lnTo>
                      <a:pt x="1096724" y="820178"/>
                    </a:lnTo>
                    <a:lnTo>
                      <a:pt x="1095834" y="819733"/>
                    </a:lnTo>
                    <a:lnTo>
                      <a:pt x="1094944" y="819415"/>
                    </a:lnTo>
                    <a:lnTo>
                      <a:pt x="1087695" y="816681"/>
                    </a:lnTo>
                    <a:lnTo>
                      <a:pt x="1087377" y="816617"/>
                    </a:lnTo>
                    <a:lnTo>
                      <a:pt x="1086995" y="816554"/>
                    </a:lnTo>
                    <a:lnTo>
                      <a:pt x="1086550" y="816427"/>
                    </a:lnTo>
                    <a:lnTo>
                      <a:pt x="1085977" y="816427"/>
                    </a:lnTo>
                    <a:lnTo>
                      <a:pt x="1085532" y="816554"/>
                    </a:lnTo>
                    <a:lnTo>
                      <a:pt x="1084834" y="816808"/>
                    </a:lnTo>
                    <a:lnTo>
                      <a:pt x="1072433" y="821196"/>
                    </a:lnTo>
                    <a:lnTo>
                      <a:pt x="1071861" y="821387"/>
                    </a:lnTo>
                    <a:lnTo>
                      <a:pt x="1071480" y="821577"/>
                    </a:lnTo>
                    <a:lnTo>
                      <a:pt x="1070907" y="822022"/>
                    </a:lnTo>
                    <a:lnTo>
                      <a:pt x="1062959" y="818270"/>
                    </a:lnTo>
                    <a:lnTo>
                      <a:pt x="1060543" y="816617"/>
                    </a:lnTo>
                    <a:lnTo>
                      <a:pt x="1060479" y="816427"/>
                    </a:lnTo>
                    <a:lnTo>
                      <a:pt x="1060479" y="815918"/>
                    </a:lnTo>
                    <a:lnTo>
                      <a:pt x="1060224" y="812229"/>
                    </a:lnTo>
                    <a:lnTo>
                      <a:pt x="1060224" y="810640"/>
                    </a:lnTo>
                    <a:lnTo>
                      <a:pt x="1064612" y="764983"/>
                    </a:lnTo>
                    <a:lnTo>
                      <a:pt x="1066774" y="761422"/>
                    </a:lnTo>
                    <a:lnTo>
                      <a:pt x="1067983" y="759579"/>
                    </a:lnTo>
                    <a:lnTo>
                      <a:pt x="1071416" y="755191"/>
                    </a:lnTo>
                    <a:lnTo>
                      <a:pt x="1091828" y="735351"/>
                    </a:lnTo>
                    <a:lnTo>
                      <a:pt x="1084261" y="732808"/>
                    </a:lnTo>
                    <a:lnTo>
                      <a:pt x="1074849" y="727975"/>
                    </a:lnTo>
                    <a:lnTo>
                      <a:pt x="1052594" y="695100"/>
                    </a:lnTo>
                    <a:lnTo>
                      <a:pt x="1051640" y="687787"/>
                    </a:lnTo>
                    <a:lnTo>
                      <a:pt x="1051576" y="687533"/>
                    </a:lnTo>
                    <a:lnTo>
                      <a:pt x="1051449" y="687151"/>
                    </a:lnTo>
                    <a:lnTo>
                      <a:pt x="1051195" y="686579"/>
                    </a:lnTo>
                    <a:lnTo>
                      <a:pt x="1050877" y="685879"/>
                    </a:lnTo>
                    <a:lnTo>
                      <a:pt x="1050114" y="684798"/>
                    </a:lnTo>
                    <a:lnTo>
                      <a:pt x="1049796" y="684354"/>
                    </a:lnTo>
                    <a:lnTo>
                      <a:pt x="1049351" y="683845"/>
                    </a:lnTo>
                    <a:lnTo>
                      <a:pt x="1044454" y="678440"/>
                    </a:lnTo>
                    <a:lnTo>
                      <a:pt x="1044200" y="678249"/>
                    </a:lnTo>
                    <a:lnTo>
                      <a:pt x="1040830" y="663624"/>
                    </a:lnTo>
                    <a:lnTo>
                      <a:pt x="1035362" y="642194"/>
                    </a:lnTo>
                    <a:lnTo>
                      <a:pt x="1034789" y="640668"/>
                    </a:lnTo>
                    <a:lnTo>
                      <a:pt x="1033072" y="638379"/>
                    </a:lnTo>
                    <a:lnTo>
                      <a:pt x="1023026" y="627951"/>
                    </a:lnTo>
                    <a:lnTo>
                      <a:pt x="1026077" y="616505"/>
                    </a:lnTo>
                    <a:lnTo>
                      <a:pt x="1026650" y="600163"/>
                    </a:lnTo>
                    <a:lnTo>
                      <a:pt x="1026714" y="600036"/>
                    </a:lnTo>
                    <a:lnTo>
                      <a:pt x="1026904" y="599717"/>
                    </a:lnTo>
                    <a:lnTo>
                      <a:pt x="1048652" y="594376"/>
                    </a:lnTo>
                    <a:lnTo>
                      <a:pt x="1050559" y="595011"/>
                    </a:lnTo>
                    <a:lnTo>
                      <a:pt x="1057363" y="597110"/>
                    </a:lnTo>
                    <a:lnTo>
                      <a:pt x="1057681" y="597174"/>
                    </a:lnTo>
                    <a:lnTo>
                      <a:pt x="1058381" y="597301"/>
                    </a:lnTo>
                    <a:lnTo>
                      <a:pt x="1059716" y="597492"/>
                    </a:lnTo>
                    <a:lnTo>
                      <a:pt x="1061305" y="597683"/>
                    </a:lnTo>
                    <a:lnTo>
                      <a:pt x="1062259" y="597746"/>
                    </a:lnTo>
                    <a:lnTo>
                      <a:pt x="1062895" y="597746"/>
                    </a:lnTo>
                    <a:lnTo>
                      <a:pt x="1064358" y="597746"/>
                    </a:lnTo>
                    <a:lnTo>
                      <a:pt x="1065693" y="597810"/>
                    </a:lnTo>
                    <a:lnTo>
                      <a:pt x="1067855" y="596856"/>
                    </a:lnTo>
                    <a:lnTo>
                      <a:pt x="1068681" y="596475"/>
                    </a:lnTo>
                    <a:lnTo>
                      <a:pt x="1069191" y="596156"/>
                    </a:lnTo>
                    <a:lnTo>
                      <a:pt x="1069635" y="595648"/>
                    </a:lnTo>
                    <a:lnTo>
                      <a:pt x="1067792" y="582931"/>
                    </a:lnTo>
                    <a:lnTo>
                      <a:pt x="1067473" y="581594"/>
                    </a:lnTo>
                    <a:lnTo>
                      <a:pt x="1073133" y="557686"/>
                    </a:lnTo>
                    <a:lnTo>
                      <a:pt x="1067792" y="552026"/>
                    </a:lnTo>
                    <a:lnTo>
                      <a:pt x="1064549" y="548338"/>
                    </a:lnTo>
                    <a:lnTo>
                      <a:pt x="1064231" y="547893"/>
                    </a:lnTo>
                    <a:lnTo>
                      <a:pt x="1063976" y="547575"/>
                    </a:lnTo>
                    <a:lnTo>
                      <a:pt x="1063785" y="547257"/>
                    </a:lnTo>
                    <a:lnTo>
                      <a:pt x="1060097" y="532695"/>
                    </a:lnTo>
                    <a:lnTo>
                      <a:pt x="1060034" y="532123"/>
                    </a:lnTo>
                    <a:lnTo>
                      <a:pt x="1059970" y="531551"/>
                    </a:lnTo>
                    <a:lnTo>
                      <a:pt x="1060034" y="531106"/>
                    </a:lnTo>
                    <a:lnTo>
                      <a:pt x="1060161" y="528880"/>
                    </a:lnTo>
                    <a:lnTo>
                      <a:pt x="1060288" y="528245"/>
                    </a:lnTo>
                    <a:lnTo>
                      <a:pt x="1060351" y="527926"/>
                    </a:lnTo>
                    <a:lnTo>
                      <a:pt x="1060606" y="527608"/>
                    </a:lnTo>
                    <a:lnTo>
                      <a:pt x="1063340" y="524047"/>
                    </a:lnTo>
                    <a:lnTo>
                      <a:pt x="1063468" y="523984"/>
                    </a:lnTo>
                    <a:lnTo>
                      <a:pt x="1072306" y="521885"/>
                    </a:lnTo>
                    <a:lnTo>
                      <a:pt x="1072688" y="521822"/>
                    </a:lnTo>
                    <a:lnTo>
                      <a:pt x="1073133" y="521822"/>
                    </a:lnTo>
                    <a:lnTo>
                      <a:pt x="1074659" y="521694"/>
                    </a:lnTo>
                    <a:lnTo>
                      <a:pt x="1073324" y="519024"/>
                    </a:lnTo>
                    <a:lnTo>
                      <a:pt x="1063912" y="499439"/>
                    </a:lnTo>
                    <a:lnTo>
                      <a:pt x="1063849" y="498993"/>
                    </a:lnTo>
                    <a:lnTo>
                      <a:pt x="1063722" y="498612"/>
                    </a:lnTo>
                    <a:lnTo>
                      <a:pt x="1063468" y="496959"/>
                    </a:lnTo>
                    <a:lnTo>
                      <a:pt x="1063468" y="496641"/>
                    </a:lnTo>
                    <a:lnTo>
                      <a:pt x="1064358" y="494225"/>
                    </a:lnTo>
                    <a:lnTo>
                      <a:pt x="1065820" y="491363"/>
                    </a:lnTo>
                    <a:lnTo>
                      <a:pt x="1065947" y="491109"/>
                    </a:lnTo>
                    <a:lnTo>
                      <a:pt x="1074977" y="477819"/>
                    </a:lnTo>
                    <a:lnTo>
                      <a:pt x="1075613" y="476928"/>
                    </a:lnTo>
                    <a:lnTo>
                      <a:pt x="1075867" y="476610"/>
                    </a:lnTo>
                    <a:lnTo>
                      <a:pt x="1076058" y="476356"/>
                    </a:lnTo>
                    <a:lnTo>
                      <a:pt x="1076376" y="476039"/>
                    </a:lnTo>
                    <a:lnTo>
                      <a:pt x="1076567" y="475911"/>
                    </a:lnTo>
                    <a:lnTo>
                      <a:pt x="1076885" y="475783"/>
                    </a:lnTo>
                    <a:lnTo>
                      <a:pt x="1077139" y="475656"/>
                    </a:lnTo>
                    <a:lnTo>
                      <a:pt x="1078029" y="475402"/>
                    </a:lnTo>
                    <a:lnTo>
                      <a:pt x="1078729" y="475212"/>
                    </a:lnTo>
                    <a:lnTo>
                      <a:pt x="1079110" y="475148"/>
                    </a:lnTo>
                    <a:lnTo>
                      <a:pt x="1079555" y="475085"/>
                    </a:lnTo>
                    <a:lnTo>
                      <a:pt x="1079937" y="474957"/>
                    </a:lnTo>
                    <a:lnTo>
                      <a:pt x="1080382" y="474767"/>
                    </a:lnTo>
                    <a:lnTo>
                      <a:pt x="1080509" y="474639"/>
                    </a:lnTo>
                    <a:lnTo>
                      <a:pt x="1081844" y="473559"/>
                    </a:lnTo>
                    <a:lnTo>
                      <a:pt x="1082289" y="473113"/>
                    </a:lnTo>
                    <a:lnTo>
                      <a:pt x="1082735" y="472668"/>
                    </a:lnTo>
                    <a:lnTo>
                      <a:pt x="1083053" y="472159"/>
                    </a:lnTo>
                    <a:lnTo>
                      <a:pt x="1083497" y="471333"/>
                    </a:lnTo>
                    <a:lnTo>
                      <a:pt x="1083689" y="470951"/>
                    </a:lnTo>
                    <a:lnTo>
                      <a:pt x="1083816" y="470569"/>
                    </a:lnTo>
                    <a:lnTo>
                      <a:pt x="1084007" y="469998"/>
                    </a:lnTo>
                    <a:lnTo>
                      <a:pt x="1084261" y="469044"/>
                    </a:lnTo>
                    <a:lnTo>
                      <a:pt x="1084324" y="468662"/>
                    </a:lnTo>
                    <a:lnTo>
                      <a:pt x="1084324" y="468344"/>
                    </a:lnTo>
                    <a:lnTo>
                      <a:pt x="1077202" y="447741"/>
                    </a:lnTo>
                    <a:lnTo>
                      <a:pt x="1073451" y="437694"/>
                    </a:lnTo>
                    <a:lnTo>
                      <a:pt x="1067664" y="426884"/>
                    </a:lnTo>
                    <a:lnTo>
                      <a:pt x="1064167" y="423323"/>
                    </a:lnTo>
                    <a:lnTo>
                      <a:pt x="1057744" y="423577"/>
                    </a:lnTo>
                    <a:lnTo>
                      <a:pt x="1046616" y="424849"/>
                    </a:lnTo>
                    <a:lnTo>
                      <a:pt x="1044645" y="425041"/>
                    </a:lnTo>
                    <a:lnTo>
                      <a:pt x="1043119" y="424722"/>
                    </a:lnTo>
                    <a:lnTo>
                      <a:pt x="1040957" y="423896"/>
                    </a:lnTo>
                    <a:lnTo>
                      <a:pt x="1025633" y="417092"/>
                    </a:lnTo>
                    <a:lnTo>
                      <a:pt x="1024996" y="416774"/>
                    </a:lnTo>
                    <a:lnTo>
                      <a:pt x="1024742" y="416583"/>
                    </a:lnTo>
                    <a:lnTo>
                      <a:pt x="1013868" y="399732"/>
                    </a:lnTo>
                    <a:lnTo>
                      <a:pt x="1012025" y="396616"/>
                    </a:lnTo>
                    <a:lnTo>
                      <a:pt x="1007637" y="385933"/>
                    </a:lnTo>
                    <a:lnTo>
                      <a:pt x="1013741" y="373852"/>
                    </a:lnTo>
                    <a:lnTo>
                      <a:pt x="1012914" y="368065"/>
                    </a:lnTo>
                    <a:lnTo>
                      <a:pt x="1011452" y="363995"/>
                    </a:lnTo>
                    <a:lnTo>
                      <a:pt x="1012279" y="361834"/>
                    </a:lnTo>
                    <a:lnTo>
                      <a:pt x="1014505" y="357255"/>
                    </a:lnTo>
                    <a:lnTo>
                      <a:pt x="1021626" y="351659"/>
                    </a:lnTo>
                    <a:lnTo>
                      <a:pt x="1021754" y="351596"/>
                    </a:lnTo>
                    <a:lnTo>
                      <a:pt x="1022707" y="351532"/>
                    </a:lnTo>
                    <a:lnTo>
                      <a:pt x="1023280" y="351469"/>
                    </a:lnTo>
                    <a:lnTo>
                      <a:pt x="1024297" y="351469"/>
                    </a:lnTo>
                    <a:lnTo>
                      <a:pt x="1025378" y="345937"/>
                    </a:lnTo>
                    <a:lnTo>
                      <a:pt x="1025950" y="339641"/>
                    </a:lnTo>
                    <a:lnTo>
                      <a:pt x="1024488" y="332710"/>
                    </a:lnTo>
                    <a:lnTo>
                      <a:pt x="1022135" y="322981"/>
                    </a:lnTo>
                    <a:lnTo>
                      <a:pt x="1021054" y="321327"/>
                    </a:lnTo>
                    <a:lnTo>
                      <a:pt x="1020673" y="320629"/>
                    </a:lnTo>
                    <a:lnTo>
                      <a:pt x="1020418" y="320119"/>
                    </a:lnTo>
                    <a:lnTo>
                      <a:pt x="1019782" y="318784"/>
                    </a:lnTo>
                    <a:lnTo>
                      <a:pt x="1018892" y="316622"/>
                    </a:lnTo>
                    <a:lnTo>
                      <a:pt x="1018955" y="316241"/>
                    </a:lnTo>
                    <a:lnTo>
                      <a:pt x="1022326" y="305940"/>
                    </a:lnTo>
                    <a:lnTo>
                      <a:pt x="1018129" y="299772"/>
                    </a:lnTo>
                    <a:lnTo>
                      <a:pt x="1017366" y="301044"/>
                    </a:lnTo>
                    <a:lnTo>
                      <a:pt x="1008400" y="299326"/>
                    </a:lnTo>
                    <a:lnTo>
                      <a:pt x="1008209" y="299263"/>
                    </a:lnTo>
                    <a:lnTo>
                      <a:pt x="1006175" y="297100"/>
                    </a:lnTo>
                    <a:lnTo>
                      <a:pt x="1005920" y="296783"/>
                    </a:lnTo>
                    <a:lnTo>
                      <a:pt x="1005792" y="296592"/>
                    </a:lnTo>
                    <a:lnTo>
                      <a:pt x="997844" y="283938"/>
                    </a:lnTo>
                    <a:lnTo>
                      <a:pt x="980103" y="280186"/>
                    </a:lnTo>
                    <a:lnTo>
                      <a:pt x="974571" y="279868"/>
                    </a:lnTo>
                    <a:lnTo>
                      <a:pt x="970437" y="282475"/>
                    </a:lnTo>
                    <a:lnTo>
                      <a:pt x="968340" y="283810"/>
                    </a:lnTo>
                    <a:lnTo>
                      <a:pt x="951679" y="264352"/>
                    </a:lnTo>
                    <a:lnTo>
                      <a:pt x="951298" y="263717"/>
                    </a:lnTo>
                    <a:lnTo>
                      <a:pt x="943858" y="245531"/>
                    </a:lnTo>
                    <a:lnTo>
                      <a:pt x="929868" y="225246"/>
                    </a:lnTo>
                    <a:lnTo>
                      <a:pt x="918550" y="218760"/>
                    </a:lnTo>
                    <a:lnTo>
                      <a:pt x="918231" y="218569"/>
                    </a:lnTo>
                    <a:lnTo>
                      <a:pt x="917977" y="218379"/>
                    </a:lnTo>
                    <a:lnTo>
                      <a:pt x="907803" y="210048"/>
                    </a:lnTo>
                    <a:lnTo>
                      <a:pt x="921665" y="178382"/>
                    </a:lnTo>
                    <a:lnTo>
                      <a:pt x="902398" y="160195"/>
                    </a:lnTo>
                    <a:lnTo>
                      <a:pt x="885548" y="175265"/>
                    </a:lnTo>
                    <a:lnTo>
                      <a:pt x="882177" y="178318"/>
                    </a:lnTo>
                    <a:lnTo>
                      <a:pt x="876581" y="182832"/>
                    </a:lnTo>
                    <a:lnTo>
                      <a:pt x="856296" y="198921"/>
                    </a:lnTo>
                    <a:lnTo>
                      <a:pt x="844024" y="204897"/>
                    </a:lnTo>
                    <a:lnTo>
                      <a:pt x="843515" y="205025"/>
                    </a:lnTo>
                    <a:lnTo>
                      <a:pt x="843007" y="205025"/>
                    </a:lnTo>
                    <a:lnTo>
                      <a:pt x="837411" y="204643"/>
                    </a:lnTo>
                    <a:lnTo>
                      <a:pt x="820941" y="202545"/>
                    </a:lnTo>
                    <a:lnTo>
                      <a:pt x="817572" y="206105"/>
                    </a:lnTo>
                    <a:lnTo>
                      <a:pt x="817380" y="206297"/>
                    </a:lnTo>
                    <a:lnTo>
                      <a:pt x="816999" y="206487"/>
                    </a:lnTo>
                    <a:lnTo>
                      <a:pt x="816745" y="206487"/>
                    </a:lnTo>
                    <a:lnTo>
                      <a:pt x="814265" y="206551"/>
                    </a:lnTo>
                    <a:lnTo>
                      <a:pt x="797414" y="206170"/>
                    </a:lnTo>
                    <a:lnTo>
                      <a:pt x="796142" y="205788"/>
                    </a:lnTo>
                    <a:lnTo>
                      <a:pt x="790546" y="204008"/>
                    </a:lnTo>
                    <a:lnTo>
                      <a:pt x="787049" y="202926"/>
                    </a:lnTo>
                    <a:lnTo>
                      <a:pt x="780309" y="200891"/>
                    </a:lnTo>
                    <a:lnTo>
                      <a:pt x="779228" y="200574"/>
                    </a:lnTo>
                    <a:lnTo>
                      <a:pt x="778528" y="200447"/>
                    </a:lnTo>
                    <a:lnTo>
                      <a:pt x="771215" y="198984"/>
                    </a:lnTo>
                    <a:lnTo>
                      <a:pt x="770262" y="199683"/>
                    </a:lnTo>
                    <a:lnTo>
                      <a:pt x="768481" y="201209"/>
                    </a:lnTo>
                    <a:lnTo>
                      <a:pt x="762249" y="209094"/>
                    </a:lnTo>
                    <a:lnTo>
                      <a:pt x="761995" y="209539"/>
                    </a:lnTo>
                    <a:lnTo>
                      <a:pt x="761678" y="209985"/>
                    </a:lnTo>
                    <a:lnTo>
                      <a:pt x="761423" y="210493"/>
                    </a:lnTo>
                    <a:lnTo>
                      <a:pt x="761295" y="210874"/>
                    </a:lnTo>
                    <a:lnTo>
                      <a:pt x="761041" y="211956"/>
                    </a:lnTo>
                    <a:lnTo>
                      <a:pt x="760469" y="213927"/>
                    </a:lnTo>
                    <a:lnTo>
                      <a:pt x="758117" y="221939"/>
                    </a:lnTo>
                    <a:lnTo>
                      <a:pt x="757544" y="223275"/>
                    </a:lnTo>
                    <a:lnTo>
                      <a:pt x="757480" y="223339"/>
                    </a:lnTo>
                    <a:lnTo>
                      <a:pt x="752266" y="230461"/>
                    </a:lnTo>
                    <a:lnTo>
                      <a:pt x="750358" y="232685"/>
                    </a:lnTo>
                    <a:lnTo>
                      <a:pt x="747688" y="235102"/>
                    </a:lnTo>
                    <a:lnTo>
                      <a:pt x="745144" y="236565"/>
                    </a:lnTo>
                    <a:lnTo>
                      <a:pt x="743745" y="238409"/>
                    </a:lnTo>
                    <a:lnTo>
                      <a:pt x="743428" y="239172"/>
                    </a:lnTo>
                    <a:lnTo>
                      <a:pt x="741710" y="244322"/>
                    </a:lnTo>
                    <a:lnTo>
                      <a:pt x="742728" y="258503"/>
                    </a:lnTo>
                    <a:lnTo>
                      <a:pt x="752520" y="268486"/>
                    </a:lnTo>
                    <a:lnTo>
                      <a:pt x="753284" y="269249"/>
                    </a:lnTo>
                    <a:lnTo>
                      <a:pt x="753665" y="269821"/>
                    </a:lnTo>
                    <a:lnTo>
                      <a:pt x="754619" y="271030"/>
                    </a:lnTo>
                    <a:lnTo>
                      <a:pt x="755064" y="271665"/>
                    </a:lnTo>
                    <a:lnTo>
                      <a:pt x="755764" y="272810"/>
                    </a:lnTo>
                    <a:lnTo>
                      <a:pt x="755954" y="273319"/>
                    </a:lnTo>
                    <a:lnTo>
                      <a:pt x="756081" y="273700"/>
                    </a:lnTo>
                    <a:lnTo>
                      <a:pt x="756526" y="275162"/>
                    </a:lnTo>
                    <a:lnTo>
                      <a:pt x="756590" y="275481"/>
                    </a:lnTo>
                    <a:lnTo>
                      <a:pt x="756781" y="276180"/>
                    </a:lnTo>
                    <a:lnTo>
                      <a:pt x="756845" y="276561"/>
                    </a:lnTo>
                    <a:lnTo>
                      <a:pt x="756845" y="276880"/>
                    </a:lnTo>
                    <a:lnTo>
                      <a:pt x="756845" y="277325"/>
                    </a:lnTo>
                    <a:lnTo>
                      <a:pt x="756336" y="278978"/>
                    </a:lnTo>
                    <a:lnTo>
                      <a:pt x="748959" y="297355"/>
                    </a:lnTo>
                    <a:lnTo>
                      <a:pt x="747751" y="305813"/>
                    </a:lnTo>
                    <a:lnTo>
                      <a:pt x="745144" y="313507"/>
                    </a:lnTo>
                    <a:lnTo>
                      <a:pt x="742347" y="319802"/>
                    </a:lnTo>
                    <a:lnTo>
                      <a:pt x="741329" y="321837"/>
                    </a:lnTo>
                    <a:lnTo>
                      <a:pt x="737260" y="329721"/>
                    </a:lnTo>
                    <a:lnTo>
                      <a:pt x="737132" y="329975"/>
                    </a:lnTo>
                    <a:lnTo>
                      <a:pt x="731473" y="337924"/>
                    </a:lnTo>
                    <a:lnTo>
                      <a:pt x="728166" y="341930"/>
                    </a:lnTo>
                    <a:lnTo>
                      <a:pt x="720981" y="348289"/>
                    </a:lnTo>
                    <a:lnTo>
                      <a:pt x="717483" y="349879"/>
                    </a:lnTo>
                    <a:lnTo>
                      <a:pt x="721935" y="337543"/>
                    </a:lnTo>
                    <a:lnTo>
                      <a:pt x="721617" y="332583"/>
                    </a:lnTo>
                    <a:lnTo>
                      <a:pt x="720790" y="331120"/>
                    </a:lnTo>
                    <a:lnTo>
                      <a:pt x="719899" y="329531"/>
                    </a:lnTo>
                    <a:lnTo>
                      <a:pt x="719645" y="329149"/>
                    </a:lnTo>
                    <a:lnTo>
                      <a:pt x="700378" y="302887"/>
                    </a:lnTo>
                    <a:lnTo>
                      <a:pt x="694719" y="296528"/>
                    </a:lnTo>
                    <a:lnTo>
                      <a:pt x="694464" y="296274"/>
                    </a:lnTo>
                    <a:lnTo>
                      <a:pt x="693192" y="295320"/>
                    </a:lnTo>
                    <a:lnTo>
                      <a:pt x="689822" y="293222"/>
                    </a:lnTo>
                    <a:lnTo>
                      <a:pt x="688932" y="294112"/>
                    </a:lnTo>
                    <a:lnTo>
                      <a:pt x="688296" y="294811"/>
                    </a:lnTo>
                    <a:lnTo>
                      <a:pt x="682192" y="292013"/>
                    </a:lnTo>
                    <a:lnTo>
                      <a:pt x="667630" y="283683"/>
                    </a:lnTo>
                    <a:lnTo>
                      <a:pt x="667249" y="283429"/>
                    </a:lnTo>
                    <a:lnTo>
                      <a:pt x="666931" y="283238"/>
                    </a:lnTo>
                    <a:lnTo>
                      <a:pt x="665786" y="282411"/>
                    </a:lnTo>
                    <a:lnTo>
                      <a:pt x="665468" y="282094"/>
                    </a:lnTo>
                    <a:lnTo>
                      <a:pt x="665150" y="281713"/>
                    </a:lnTo>
                    <a:lnTo>
                      <a:pt x="664642" y="280949"/>
                    </a:lnTo>
                    <a:lnTo>
                      <a:pt x="664388" y="280441"/>
                    </a:lnTo>
                    <a:lnTo>
                      <a:pt x="664069" y="279804"/>
                    </a:lnTo>
                    <a:lnTo>
                      <a:pt x="662479" y="275989"/>
                    </a:lnTo>
                    <a:lnTo>
                      <a:pt x="660890" y="270075"/>
                    </a:lnTo>
                    <a:lnTo>
                      <a:pt x="652433" y="264544"/>
                    </a:lnTo>
                    <a:lnTo>
                      <a:pt x="622864" y="282921"/>
                    </a:lnTo>
                    <a:lnTo>
                      <a:pt x="616314" y="288516"/>
                    </a:lnTo>
                    <a:lnTo>
                      <a:pt x="594631" y="301679"/>
                    </a:lnTo>
                    <a:lnTo>
                      <a:pt x="594885" y="298436"/>
                    </a:lnTo>
                    <a:lnTo>
                      <a:pt x="594631" y="296465"/>
                    </a:lnTo>
                    <a:lnTo>
                      <a:pt x="593804" y="293794"/>
                    </a:lnTo>
                    <a:lnTo>
                      <a:pt x="593232" y="292140"/>
                    </a:lnTo>
                    <a:lnTo>
                      <a:pt x="592978" y="291569"/>
                    </a:lnTo>
                    <a:lnTo>
                      <a:pt x="592851" y="291442"/>
                    </a:lnTo>
                    <a:lnTo>
                      <a:pt x="589480" y="286355"/>
                    </a:lnTo>
                    <a:lnTo>
                      <a:pt x="589226" y="285972"/>
                    </a:lnTo>
                    <a:lnTo>
                      <a:pt x="587191" y="283366"/>
                    </a:lnTo>
                    <a:lnTo>
                      <a:pt x="586173" y="282157"/>
                    </a:lnTo>
                    <a:lnTo>
                      <a:pt x="585919" y="281903"/>
                    </a:lnTo>
                    <a:lnTo>
                      <a:pt x="578543" y="274081"/>
                    </a:lnTo>
                    <a:lnTo>
                      <a:pt x="578098" y="273636"/>
                    </a:lnTo>
                    <a:lnTo>
                      <a:pt x="577907" y="273509"/>
                    </a:lnTo>
                    <a:lnTo>
                      <a:pt x="577271" y="272937"/>
                    </a:lnTo>
                    <a:lnTo>
                      <a:pt x="577144" y="272810"/>
                    </a:lnTo>
                    <a:lnTo>
                      <a:pt x="575936" y="227535"/>
                    </a:lnTo>
                    <a:lnTo>
                      <a:pt x="575427" y="227471"/>
                    </a:lnTo>
                    <a:lnTo>
                      <a:pt x="569386" y="226836"/>
                    </a:lnTo>
                    <a:lnTo>
                      <a:pt x="568051" y="226708"/>
                    </a:lnTo>
                    <a:lnTo>
                      <a:pt x="562455" y="226836"/>
                    </a:lnTo>
                    <a:lnTo>
                      <a:pt x="561120" y="227090"/>
                    </a:lnTo>
                    <a:lnTo>
                      <a:pt x="559657" y="227408"/>
                    </a:lnTo>
                    <a:lnTo>
                      <a:pt x="559085" y="228425"/>
                    </a:lnTo>
                    <a:lnTo>
                      <a:pt x="558640" y="229634"/>
                    </a:lnTo>
                    <a:lnTo>
                      <a:pt x="558576" y="230778"/>
                    </a:lnTo>
                    <a:lnTo>
                      <a:pt x="558131" y="232749"/>
                    </a:lnTo>
                    <a:lnTo>
                      <a:pt x="554570" y="233131"/>
                    </a:lnTo>
                    <a:lnTo>
                      <a:pt x="553552" y="233004"/>
                    </a:lnTo>
                    <a:lnTo>
                      <a:pt x="548275" y="231096"/>
                    </a:lnTo>
                    <a:lnTo>
                      <a:pt x="547830" y="230905"/>
                    </a:lnTo>
                    <a:lnTo>
                      <a:pt x="546876" y="230461"/>
                    </a:lnTo>
                    <a:lnTo>
                      <a:pt x="544142" y="228680"/>
                    </a:lnTo>
                    <a:lnTo>
                      <a:pt x="543760" y="228298"/>
                    </a:lnTo>
                    <a:lnTo>
                      <a:pt x="536511" y="219587"/>
                    </a:lnTo>
                    <a:lnTo>
                      <a:pt x="536257" y="219078"/>
                    </a:lnTo>
                    <a:lnTo>
                      <a:pt x="536129" y="218696"/>
                    </a:lnTo>
                    <a:lnTo>
                      <a:pt x="536002" y="218315"/>
                    </a:lnTo>
                    <a:lnTo>
                      <a:pt x="536002" y="217933"/>
                    </a:lnTo>
                    <a:lnTo>
                      <a:pt x="536002" y="217425"/>
                    </a:lnTo>
                    <a:lnTo>
                      <a:pt x="536193" y="216661"/>
                    </a:lnTo>
                    <a:lnTo>
                      <a:pt x="536829" y="214626"/>
                    </a:lnTo>
                    <a:lnTo>
                      <a:pt x="541343" y="190081"/>
                    </a:lnTo>
                    <a:lnTo>
                      <a:pt x="537211" y="187029"/>
                    </a:lnTo>
                    <a:lnTo>
                      <a:pt x="535875" y="186075"/>
                    </a:lnTo>
                    <a:lnTo>
                      <a:pt x="535112" y="185758"/>
                    </a:lnTo>
                    <a:lnTo>
                      <a:pt x="530979" y="184231"/>
                    </a:lnTo>
                    <a:lnTo>
                      <a:pt x="523412" y="182070"/>
                    </a:lnTo>
                    <a:lnTo>
                      <a:pt x="522649" y="182006"/>
                    </a:lnTo>
                    <a:lnTo>
                      <a:pt x="521758" y="182006"/>
                    </a:lnTo>
                    <a:lnTo>
                      <a:pt x="521314" y="182006"/>
                    </a:lnTo>
                    <a:lnTo>
                      <a:pt x="520614" y="182387"/>
                    </a:lnTo>
                    <a:lnTo>
                      <a:pt x="520169" y="182641"/>
                    </a:lnTo>
                    <a:lnTo>
                      <a:pt x="519342" y="183214"/>
                    </a:lnTo>
                    <a:lnTo>
                      <a:pt x="507769" y="175519"/>
                    </a:lnTo>
                    <a:lnTo>
                      <a:pt x="508278" y="171577"/>
                    </a:lnTo>
                    <a:lnTo>
                      <a:pt x="509486" y="156888"/>
                    </a:lnTo>
                    <a:lnTo>
                      <a:pt x="509613" y="155172"/>
                    </a:lnTo>
                    <a:lnTo>
                      <a:pt x="509613" y="154154"/>
                    </a:lnTo>
                    <a:lnTo>
                      <a:pt x="509613" y="154154"/>
                    </a:lnTo>
                    <a:lnTo>
                      <a:pt x="509549" y="153582"/>
                    </a:lnTo>
                    <a:lnTo>
                      <a:pt x="509549" y="153454"/>
                    </a:lnTo>
                    <a:lnTo>
                      <a:pt x="508851" y="151038"/>
                    </a:lnTo>
                    <a:lnTo>
                      <a:pt x="506371" y="144552"/>
                    </a:lnTo>
                    <a:lnTo>
                      <a:pt x="508787" y="142454"/>
                    </a:lnTo>
                    <a:lnTo>
                      <a:pt x="514573" y="140674"/>
                    </a:lnTo>
                    <a:lnTo>
                      <a:pt x="511966" y="124904"/>
                    </a:lnTo>
                    <a:lnTo>
                      <a:pt x="511902" y="124458"/>
                    </a:lnTo>
                    <a:lnTo>
                      <a:pt x="501283" y="118227"/>
                    </a:lnTo>
                    <a:lnTo>
                      <a:pt x="500902" y="117972"/>
                    </a:lnTo>
                    <a:lnTo>
                      <a:pt x="500647" y="117845"/>
                    </a:lnTo>
                    <a:lnTo>
                      <a:pt x="500393" y="117718"/>
                    </a:lnTo>
                    <a:lnTo>
                      <a:pt x="499884" y="117591"/>
                    </a:lnTo>
                    <a:lnTo>
                      <a:pt x="499249" y="117528"/>
                    </a:lnTo>
                    <a:lnTo>
                      <a:pt x="498803" y="117464"/>
                    </a:lnTo>
                    <a:lnTo>
                      <a:pt x="498422" y="117464"/>
                    </a:lnTo>
                    <a:lnTo>
                      <a:pt x="498104" y="117464"/>
                    </a:lnTo>
                    <a:lnTo>
                      <a:pt x="497468" y="117336"/>
                    </a:lnTo>
                    <a:lnTo>
                      <a:pt x="496769" y="117145"/>
                    </a:lnTo>
                    <a:lnTo>
                      <a:pt x="496450" y="117082"/>
                    </a:lnTo>
                    <a:lnTo>
                      <a:pt x="495433" y="116447"/>
                    </a:lnTo>
                    <a:lnTo>
                      <a:pt x="494543" y="115747"/>
                    </a:lnTo>
                    <a:lnTo>
                      <a:pt x="493907" y="115175"/>
                    </a:lnTo>
                    <a:lnTo>
                      <a:pt x="491999" y="113140"/>
                    </a:lnTo>
                    <a:lnTo>
                      <a:pt x="490346" y="111423"/>
                    </a:lnTo>
                    <a:lnTo>
                      <a:pt x="489837" y="110723"/>
                    </a:lnTo>
                    <a:lnTo>
                      <a:pt x="488883" y="102457"/>
                    </a:lnTo>
                    <a:lnTo>
                      <a:pt x="488883" y="102202"/>
                    </a:lnTo>
                    <a:lnTo>
                      <a:pt x="488438" y="96162"/>
                    </a:lnTo>
                    <a:lnTo>
                      <a:pt x="488375" y="92855"/>
                    </a:lnTo>
                    <a:lnTo>
                      <a:pt x="488375" y="92410"/>
                    </a:lnTo>
                    <a:lnTo>
                      <a:pt x="488566" y="91774"/>
                    </a:lnTo>
                    <a:lnTo>
                      <a:pt x="496769" y="75559"/>
                    </a:lnTo>
                    <a:lnTo>
                      <a:pt x="505861" y="74287"/>
                    </a:lnTo>
                    <a:lnTo>
                      <a:pt x="506498" y="74351"/>
                    </a:lnTo>
                    <a:lnTo>
                      <a:pt x="513555" y="75559"/>
                    </a:lnTo>
                    <a:lnTo>
                      <a:pt x="514891" y="74795"/>
                    </a:lnTo>
                    <a:lnTo>
                      <a:pt x="515527" y="74414"/>
                    </a:lnTo>
                    <a:lnTo>
                      <a:pt x="515781" y="74224"/>
                    </a:lnTo>
                    <a:lnTo>
                      <a:pt x="516481" y="73715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igura a mano libera: forma 25">
                <a:extLst>
                  <a:ext uri="{FF2B5EF4-FFF2-40B4-BE49-F238E27FC236}">
                    <a16:creationId xmlns:a16="http://schemas.microsoft.com/office/drawing/2014/main" id="{342B7674-572C-6807-E8B7-D4205C3411C9}"/>
                  </a:ext>
                </a:extLst>
              </p:cNvPr>
              <p:cNvSpPr/>
              <p:nvPr/>
            </p:nvSpPr>
            <p:spPr>
              <a:xfrm>
                <a:off x="5119077" y="4820837"/>
                <a:ext cx="23846" cy="36563"/>
              </a:xfrm>
              <a:custGeom>
                <a:avLst/>
                <a:gdLst/>
                <a:ahLst/>
                <a:cxnLst/>
                <a:rect l="0" t="0" r="0" b="0"/>
                <a:pathLst>
                  <a:path w="23845" h="36563">
                    <a:moveTo>
                      <a:pt x="14514" y="33400"/>
                    </a:moveTo>
                    <a:lnTo>
                      <a:pt x="15468" y="32955"/>
                    </a:lnTo>
                    <a:lnTo>
                      <a:pt x="15849" y="32701"/>
                    </a:lnTo>
                    <a:lnTo>
                      <a:pt x="16294" y="32255"/>
                    </a:lnTo>
                    <a:lnTo>
                      <a:pt x="21763" y="24498"/>
                    </a:lnTo>
                    <a:lnTo>
                      <a:pt x="21827" y="24244"/>
                    </a:lnTo>
                    <a:lnTo>
                      <a:pt x="21827" y="23989"/>
                    </a:lnTo>
                    <a:lnTo>
                      <a:pt x="21763" y="23226"/>
                    </a:lnTo>
                    <a:lnTo>
                      <a:pt x="21763" y="21318"/>
                    </a:lnTo>
                    <a:lnTo>
                      <a:pt x="21700" y="20619"/>
                    </a:lnTo>
                    <a:lnTo>
                      <a:pt x="21573" y="19919"/>
                    </a:lnTo>
                    <a:lnTo>
                      <a:pt x="21509" y="19729"/>
                    </a:lnTo>
                    <a:lnTo>
                      <a:pt x="11525" y="11844"/>
                    </a:lnTo>
                    <a:lnTo>
                      <a:pt x="11907" y="9173"/>
                    </a:lnTo>
                    <a:lnTo>
                      <a:pt x="11907" y="8918"/>
                    </a:lnTo>
                    <a:lnTo>
                      <a:pt x="11780" y="8664"/>
                    </a:lnTo>
                    <a:lnTo>
                      <a:pt x="11525" y="8347"/>
                    </a:lnTo>
                    <a:lnTo>
                      <a:pt x="11144" y="7964"/>
                    </a:lnTo>
                    <a:lnTo>
                      <a:pt x="10572" y="7647"/>
                    </a:lnTo>
                    <a:lnTo>
                      <a:pt x="4848" y="3577"/>
                    </a:lnTo>
                    <a:lnTo>
                      <a:pt x="4404" y="3641"/>
                    </a:lnTo>
                    <a:lnTo>
                      <a:pt x="3577" y="15214"/>
                    </a:lnTo>
                    <a:lnTo>
                      <a:pt x="3577" y="15659"/>
                    </a:lnTo>
                    <a:lnTo>
                      <a:pt x="3704" y="16040"/>
                    </a:lnTo>
                    <a:lnTo>
                      <a:pt x="4848" y="19919"/>
                    </a:lnTo>
                    <a:lnTo>
                      <a:pt x="5103" y="20556"/>
                    </a:lnTo>
                    <a:lnTo>
                      <a:pt x="8282" y="28186"/>
                    </a:lnTo>
                    <a:lnTo>
                      <a:pt x="9745" y="30475"/>
                    </a:lnTo>
                    <a:lnTo>
                      <a:pt x="10253" y="30983"/>
                    </a:lnTo>
                    <a:lnTo>
                      <a:pt x="11208" y="31683"/>
                    </a:lnTo>
                    <a:lnTo>
                      <a:pt x="11843" y="32128"/>
                    </a:lnTo>
                    <a:lnTo>
                      <a:pt x="12416" y="32510"/>
                    </a:lnTo>
                    <a:lnTo>
                      <a:pt x="14133" y="33591"/>
                    </a:lnTo>
                    <a:lnTo>
                      <a:pt x="14641" y="3352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igura a mano libera: forma 26">
                <a:extLst>
                  <a:ext uri="{FF2B5EF4-FFF2-40B4-BE49-F238E27FC236}">
                    <a16:creationId xmlns:a16="http://schemas.microsoft.com/office/drawing/2014/main" id="{AAAB3371-C401-1879-67F6-92E3DFEB0C35}"/>
                  </a:ext>
                </a:extLst>
              </p:cNvPr>
              <p:cNvSpPr/>
              <p:nvPr/>
            </p:nvSpPr>
            <p:spPr>
              <a:xfrm>
                <a:off x="3804579" y="4582190"/>
                <a:ext cx="3036342" cy="2276462"/>
              </a:xfrm>
              <a:custGeom>
                <a:avLst/>
                <a:gdLst/>
                <a:ahLst/>
                <a:cxnLst/>
                <a:rect l="0" t="0" r="0" b="0"/>
                <a:pathLst>
                  <a:path w="3036342" h="2276461">
                    <a:moveTo>
                      <a:pt x="2394371" y="12034"/>
                    </a:moveTo>
                    <a:lnTo>
                      <a:pt x="2391573" y="9872"/>
                    </a:lnTo>
                    <a:lnTo>
                      <a:pt x="2386740" y="3577"/>
                    </a:lnTo>
                    <a:lnTo>
                      <a:pt x="2366964" y="15276"/>
                    </a:lnTo>
                    <a:lnTo>
                      <a:pt x="2341021" y="32827"/>
                    </a:lnTo>
                    <a:lnTo>
                      <a:pt x="2338414" y="34353"/>
                    </a:lnTo>
                    <a:lnTo>
                      <a:pt x="2337396" y="35053"/>
                    </a:lnTo>
                    <a:lnTo>
                      <a:pt x="2336633" y="35561"/>
                    </a:lnTo>
                    <a:lnTo>
                      <a:pt x="2335933" y="36071"/>
                    </a:lnTo>
                    <a:lnTo>
                      <a:pt x="2316284" y="52667"/>
                    </a:lnTo>
                    <a:lnTo>
                      <a:pt x="2302105" y="64748"/>
                    </a:lnTo>
                    <a:lnTo>
                      <a:pt x="2281502" y="73651"/>
                    </a:lnTo>
                    <a:lnTo>
                      <a:pt x="2271454" y="75304"/>
                    </a:lnTo>
                    <a:lnTo>
                      <a:pt x="2270882" y="75431"/>
                    </a:lnTo>
                    <a:lnTo>
                      <a:pt x="2270755" y="75686"/>
                    </a:lnTo>
                    <a:lnTo>
                      <a:pt x="2269229" y="79756"/>
                    </a:lnTo>
                    <a:lnTo>
                      <a:pt x="2268402" y="81981"/>
                    </a:lnTo>
                    <a:lnTo>
                      <a:pt x="2268148" y="82744"/>
                    </a:lnTo>
                    <a:lnTo>
                      <a:pt x="2267131" y="85415"/>
                    </a:lnTo>
                    <a:lnTo>
                      <a:pt x="2265478" y="89803"/>
                    </a:lnTo>
                    <a:lnTo>
                      <a:pt x="2264841" y="91519"/>
                    </a:lnTo>
                    <a:lnTo>
                      <a:pt x="2263760" y="93999"/>
                    </a:lnTo>
                    <a:lnTo>
                      <a:pt x="2263379" y="94762"/>
                    </a:lnTo>
                    <a:lnTo>
                      <a:pt x="2262743" y="95907"/>
                    </a:lnTo>
                    <a:lnTo>
                      <a:pt x="2262107" y="96861"/>
                    </a:lnTo>
                    <a:lnTo>
                      <a:pt x="2261853" y="97115"/>
                    </a:lnTo>
                    <a:lnTo>
                      <a:pt x="2253714" y="103537"/>
                    </a:lnTo>
                    <a:lnTo>
                      <a:pt x="2244747" y="99659"/>
                    </a:lnTo>
                    <a:lnTo>
                      <a:pt x="2237626" y="96225"/>
                    </a:lnTo>
                    <a:lnTo>
                      <a:pt x="2231266" y="96988"/>
                    </a:lnTo>
                    <a:lnTo>
                      <a:pt x="2229359" y="97115"/>
                    </a:lnTo>
                    <a:lnTo>
                      <a:pt x="2228659" y="97179"/>
                    </a:lnTo>
                    <a:lnTo>
                      <a:pt x="2227833" y="97115"/>
                    </a:lnTo>
                    <a:lnTo>
                      <a:pt x="2227324" y="97115"/>
                    </a:lnTo>
                    <a:lnTo>
                      <a:pt x="2226816" y="97052"/>
                    </a:lnTo>
                    <a:lnTo>
                      <a:pt x="2226625" y="96988"/>
                    </a:lnTo>
                    <a:lnTo>
                      <a:pt x="2226434" y="96861"/>
                    </a:lnTo>
                    <a:lnTo>
                      <a:pt x="2208566" y="82108"/>
                    </a:lnTo>
                    <a:lnTo>
                      <a:pt x="2207294" y="81028"/>
                    </a:lnTo>
                    <a:lnTo>
                      <a:pt x="2206658" y="80518"/>
                    </a:lnTo>
                    <a:lnTo>
                      <a:pt x="2206213" y="79947"/>
                    </a:lnTo>
                    <a:lnTo>
                      <a:pt x="2205513" y="78356"/>
                    </a:lnTo>
                    <a:lnTo>
                      <a:pt x="2204496" y="76067"/>
                    </a:lnTo>
                    <a:lnTo>
                      <a:pt x="2204051" y="74987"/>
                    </a:lnTo>
                    <a:lnTo>
                      <a:pt x="2203860" y="74414"/>
                    </a:lnTo>
                    <a:lnTo>
                      <a:pt x="2203797" y="73206"/>
                    </a:lnTo>
                    <a:lnTo>
                      <a:pt x="2194513" y="68819"/>
                    </a:lnTo>
                    <a:lnTo>
                      <a:pt x="2178107" y="77467"/>
                    </a:lnTo>
                    <a:lnTo>
                      <a:pt x="2176136" y="78611"/>
                    </a:lnTo>
                    <a:lnTo>
                      <a:pt x="2175755" y="78993"/>
                    </a:lnTo>
                    <a:lnTo>
                      <a:pt x="2175372" y="79437"/>
                    </a:lnTo>
                    <a:lnTo>
                      <a:pt x="2175055" y="79883"/>
                    </a:lnTo>
                    <a:lnTo>
                      <a:pt x="2174800" y="80709"/>
                    </a:lnTo>
                    <a:lnTo>
                      <a:pt x="2174673" y="81599"/>
                    </a:lnTo>
                    <a:lnTo>
                      <a:pt x="2173592" y="88467"/>
                    </a:lnTo>
                    <a:lnTo>
                      <a:pt x="2171494" y="96606"/>
                    </a:lnTo>
                    <a:lnTo>
                      <a:pt x="2160048" y="67228"/>
                    </a:lnTo>
                    <a:lnTo>
                      <a:pt x="2159412" y="67419"/>
                    </a:lnTo>
                    <a:lnTo>
                      <a:pt x="2148793" y="69645"/>
                    </a:lnTo>
                    <a:lnTo>
                      <a:pt x="2147585" y="69708"/>
                    </a:lnTo>
                    <a:lnTo>
                      <a:pt x="2144659" y="69708"/>
                    </a:lnTo>
                    <a:lnTo>
                      <a:pt x="2141225" y="69581"/>
                    </a:lnTo>
                    <a:lnTo>
                      <a:pt x="2140463" y="69518"/>
                    </a:lnTo>
                    <a:lnTo>
                      <a:pt x="2139954" y="69454"/>
                    </a:lnTo>
                    <a:lnTo>
                      <a:pt x="2139509" y="69391"/>
                    </a:lnTo>
                    <a:lnTo>
                      <a:pt x="2138809" y="69200"/>
                    </a:lnTo>
                    <a:lnTo>
                      <a:pt x="2137537" y="68564"/>
                    </a:lnTo>
                    <a:lnTo>
                      <a:pt x="2102500" y="49933"/>
                    </a:lnTo>
                    <a:lnTo>
                      <a:pt x="2095187" y="43892"/>
                    </a:lnTo>
                    <a:lnTo>
                      <a:pt x="2065873" y="15341"/>
                    </a:lnTo>
                    <a:lnTo>
                      <a:pt x="2067018" y="13496"/>
                    </a:lnTo>
                    <a:lnTo>
                      <a:pt x="2066637" y="12988"/>
                    </a:lnTo>
                    <a:lnTo>
                      <a:pt x="2064475" y="11780"/>
                    </a:lnTo>
                    <a:lnTo>
                      <a:pt x="2058878" y="8981"/>
                    </a:lnTo>
                    <a:lnTo>
                      <a:pt x="2058561" y="8918"/>
                    </a:lnTo>
                    <a:lnTo>
                      <a:pt x="2058307" y="8854"/>
                    </a:lnTo>
                    <a:lnTo>
                      <a:pt x="2053220" y="8282"/>
                    </a:lnTo>
                    <a:lnTo>
                      <a:pt x="2052838" y="8346"/>
                    </a:lnTo>
                    <a:lnTo>
                      <a:pt x="2054046" y="10826"/>
                    </a:lnTo>
                    <a:lnTo>
                      <a:pt x="2059388" y="41158"/>
                    </a:lnTo>
                    <a:lnTo>
                      <a:pt x="2057989" y="41539"/>
                    </a:lnTo>
                    <a:lnTo>
                      <a:pt x="2056781" y="41729"/>
                    </a:lnTo>
                    <a:lnTo>
                      <a:pt x="2054174" y="41984"/>
                    </a:lnTo>
                    <a:lnTo>
                      <a:pt x="2052202" y="42175"/>
                    </a:lnTo>
                    <a:lnTo>
                      <a:pt x="2033062" y="43320"/>
                    </a:lnTo>
                    <a:lnTo>
                      <a:pt x="2032363" y="43383"/>
                    </a:lnTo>
                    <a:lnTo>
                      <a:pt x="2031028" y="43383"/>
                    </a:lnTo>
                    <a:lnTo>
                      <a:pt x="2029819" y="43383"/>
                    </a:lnTo>
                    <a:lnTo>
                      <a:pt x="2028738" y="43320"/>
                    </a:lnTo>
                    <a:lnTo>
                      <a:pt x="2023778" y="42938"/>
                    </a:lnTo>
                    <a:lnTo>
                      <a:pt x="2023269" y="42874"/>
                    </a:lnTo>
                    <a:lnTo>
                      <a:pt x="2023079" y="42747"/>
                    </a:lnTo>
                    <a:lnTo>
                      <a:pt x="2022697" y="42366"/>
                    </a:lnTo>
                    <a:lnTo>
                      <a:pt x="2021934" y="41348"/>
                    </a:lnTo>
                    <a:lnTo>
                      <a:pt x="2020916" y="40204"/>
                    </a:lnTo>
                    <a:lnTo>
                      <a:pt x="2020472" y="39759"/>
                    </a:lnTo>
                    <a:lnTo>
                      <a:pt x="2020217" y="39632"/>
                    </a:lnTo>
                    <a:lnTo>
                      <a:pt x="2019772" y="39440"/>
                    </a:lnTo>
                    <a:lnTo>
                      <a:pt x="2017865" y="38868"/>
                    </a:lnTo>
                    <a:lnTo>
                      <a:pt x="2016974" y="38805"/>
                    </a:lnTo>
                    <a:lnTo>
                      <a:pt x="2016720" y="38741"/>
                    </a:lnTo>
                    <a:lnTo>
                      <a:pt x="2008835" y="38232"/>
                    </a:lnTo>
                    <a:lnTo>
                      <a:pt x="2008453" y="38232"/>
                    </a:lnTo>
                    <a:lnTo>
                      <a:pt x="2008072" y="38232"/>
                    </a:lnTo>
                    <a:lnTo>
                      <a:pt x="2007436" y="38359"/>
                    </a:lnTo>
                    <a:lnTo>
                      <a:pt x="2006291" y="38614"/>
                    </a:lnTo>
                    <a:lnTo>
                      <a:pt x="2000187" y="39949"/>
                    </a:lnTo>
                    <a:lnTo>
                      <a:pt x="1999488" y="40076"/>
                    </a:lnTo>
                    <a:lnTo>
                      <a:pt x="1998788" y="40267"/>
                    </a:lnTo>
                    <a:lnTo>
                      <a:pt x="1998152" y="40521"/>
                    </a:lnTo>
                    <a:lnTo>
                      <a:pt x="1993701" y="42175"/>
                    </a:lnTo>
                    <a:lnTo>
                      <a:pt x="1993320" y="42429"/>
                    </a:lnTo>
                    <a:lnTo>
                      <a:pt x="1993001" y="42683"/>
                    </a:lnTo>
                    <a:lnTo>
                      <a:pt x="1990331" y="44909"/>
                    </a:lnTo>
                    <a:lnTo>
                      <a:pt x="1989759" y="45481"/>
                    </a:lnTo>
                    <a:lnTo>
                      <a:pt x="1988168" y="47008"/>
                    </a:lnTo>
                    <a:lnTo>
                      <a:pt x="1982383" y="54257"/>
                    </a:lnTo>
                    <a:lnTo>
                      <a:pt x="1982383" y="54702"/>
                    </a:lnTo>
                    <a:lnTo>
                      <a:pt x="1982764" y="56482"/>
                    </a:lnTo>
                    <a:lnTo>
                      <a:pt x="1973098" y="78802"/>
                    </a:lnTo>
                    <a:lnTo>
                      <a:pt x="1965786" y="86750"/>
                    </a:lnTo>
                    <a:lnTo>
                      <a:pt x="1958155" y="100740"/>
                    </a:lnTo>
                    <a:lnTo>
                      <a:pt x="1955739" y="108751"/>
                    </a:lnTo>
                    <a:lnTo>
                      <a:pt x="1955675" y="109070"/>
                    </a:lnTo>
                    <a:lnTo>
                      <a:pt x="1955739" y="109324"/>
                    </a:lnTo>
                    <a:lnTo>
                      <a:pt x="1956120" y="110215"/>
                    </a:lnTo>
                    <a:lnTo>
                      <a:pt x="1958600" y="115492"/>
                    </a:lnTo>
                    <a:lnTo>
                      <a:pt x="1961271" y="121088"/>
                    </a:lnTo>
                    <a:lnTo>
                      <a:pt x="1924390" y="120770"/>
                    </a:lnTo>
                    <a:lnTo>
                      <a:pt x="1920447" y="121215"/>
                    </a:lnTo>
                    <a:lnTo>
                      <a:pt x="1909828" y="122360"/>
                    </a:lnTo>
                    <a:lnTo>
                      <a:pt x="1904868" y="122995"/>
                    </a:lnTo>
                    <a:lnTo>
                      <a:pt x="1899336" y="123695"/>
                    </a:lnTo>
                    <a:lnTo>
                      <a:pt x="1895774" y="124267"/>
                    </a:lnTo>
                    <a:lnTo>
                      <a:pt x="1890497" y="125158"/>
                    </a:lnTo>
                    <a:lnTo>
                      <a:pt x="1888781" y="125602"/>
                    </a:lnTo>
                    <a:lnTo>
                      <a:pt x="1860356" y="122360"/>
                    </a:lnTo>
                    <a:lnTo>
                      <a:pt x="1844395" y="116256"/>
                    </a:lnTo>
                    <a:lnTo>
                      <a:pt x="1832950" y="115746"/>
                    </a:lnTo>
                    <a:lnTo>
                      <a:pt x="1827862" y="122168"/>
                    </a:lnTo>
                    <a:lnTo>
                      <a:pt x="1826082" y="124967"/>
                    </a:lnTo>
                    <a:lnTo>
                      <a:pt x="1819851" y="125921"/>
                    </a:lnTo>
                    <a:lnTo>
                      <a:pt x="1799883" y="130054"/>
                    </a:lnTo>
                    <a:lnTo>
                      <a:pt x="1792889" y="133297"/>
                    </a:lnTo>
                    <a:lnTo>
                      <a:pt x="1787674" y="135586"/>
                    </a:lnTo>
                    <a:lnTo>
                      <a:pt x="1786721" y="136031"/>
                    </a:lnTo>
                    <a:lnTo>
                      <a:pt x="1786403" y="136031"/>
                    </a:lnTo>
                    <a:lnTo>
                      <a:pt x="1784305" y="135331"/>
                    </a:lnTo>
                    <a:lnTo>
                      <a:pt x="1780934" y="133869"/>
                    </a:lnTo>
                    <a:lnTo>
                      <a:pt x="1779536" y="133234"/>
                    </a:lnTo>
                    <a:lnTo>
                      <a:pt x="1778455" y="132724"/>
                    </a:lnTo>
                    <a:lnTo>
                      <a:pt x="1770188" y="128528"/>
                    </a:lnTo>
                    <a:lnTo>
                      <a:pt x="1766690" y="126429"/>
                    </a:lnTo>
                    <a:lnTo>
                      <a:pt x="1764910" y="125221"/>
                    </a:lnTo>
                    <a:lnTo>
                      <a:pt x="1761921" y="122868"/>
                    </a:lnTo>
                    <a:lnTo>
                      <a:pt x="1754100" y="113648"/>
                    </a:lnTo>
                    <a:lnTo>
                      <a:pt x="1752002" y="111041"/>
                    </a:lnTo>
                    <a:lnTo>
                      <a:pt x="1750285" y="108815"/>
                    </a:lnTo>
                    <a:lnTo>
                      <a:pt x="1727393" y="118480"/>
                    </a:lnTo>
                    <a:lnTo>
                      <a:pt x="1715121" y="111359"/>
                    </a:lnTo>
                    <a:lnTo>
                      <a:pt x="1714548" y="108243"/>
                    </a:lnTo>
                    <a:lnTo>
                      <a:pt x="1713530" y="100549"/>
                    </a:lnTo>
                    <a:lnTo>
                      <a:pt x="1716456" y="87386"/>
                    </a:lnTo>
                    <a:lnTo>
                      <a:pt x="1719254" y="75622"/>
                    </a:lnTo>
                    <a:lnTo>
                      <a:pt x="1710606" y="58136"/>
                    </a:lnTo>
                    <a:lnTo>
                      <a:pt x="1707553" y="52349"/>
                    </a:lnTo>
                    <a:lnTo>
                      <a:pt x="1705073" y="48597"/>
                    </a:lnTo>
                    <a:lnTo>
                      <a:pt x="1701576" y="44973"/>
                    </a:lnTo>
                    <a:lnTo>
                      <a:pt x="1700686" y="44273"/>
                    </a:lnTo>
                    <a:lnTo>
                      <a:pt x="1699923" y="43701"/>
                    </a:lnTo>
                    <a:lnTo>
                      <a:pt x="1699287" y="43320"/>
                    </a:lnTo>
                    <a:lnTo>
                      <a:pt x="1692165" y="47707"/>
                    </a:lnTo>
                    <a:lnTo>
                      <a:pt x="1689049" y="50123"/>
                    </a:lnTo>
                    <a:lnTo>
                      <a:pt x="1686696" y="51968"/>
                    </a:lnTo>
                    <a:lnTo>
                      <a:pt x="1684853" y="54702"/>
                    </a:lnTo>
                    <a:lnTo>
                      <a:pt x="1684407" y="55401"/>
                    </a:lnTo>
                    <a:lnTo>
                      <a:pt x="1684216" y="55719"/>
                    </a:lnTo>
                    <a:lnTo>
                      <a:pt x="1683962" y="56355"/>
                    </a:lnTo>
                    <a:lnTo>
                      <a:pt x="1683771" y="56928"/>
                    </a:lnTo>
                    <a:lnTo>
                      <a:pt x="1686188" y="61378"/>
                    </a:lnTo>
                    <a:lnTo>
                      <a:pt x="1686823" y="62332"/>
                    </a:lnTo>
                    <a:lnTo>
                      <a:pt x="1687396" y="63096"/>
                    </a:lnTo>
                    <a:lnTo>
                      <a:pt x="1688477" y="63794"/>
                    </a:lnTo>
                    <a:lnTo>
                      <a:pt x="1690957" y="62014"/>
                    </a:lnTo>
                    <a:lnTo>
                      <a:pt x="1695280" y="62650"/>
                    </a:lnTo>
                    <a:lnTo>
                      <a:pt x="1696807" y="63667"/>
                    </a:lnTo>
                    <a:lnTo>
                      <a:pt x="1698079" y="65830"/>
                    </a:lnTo>
                    <a:lnTo>
                      <a:pt x="1689240" y="73715"/>
                    </a:lnTo>
                    <a:lnTo>
                      <a:pt x="1662342" y="73396"/>
                    </a:lnTo>
                    <a:lnTo>
                      <a:pt x="1660180" y="73206"/>
                    </a:lnTo>
                    <a:lnTo>
                      <a:pt x="1659925" y="73142"/>
                    </a:lnTo>
                    <a:lnTo>
                      <a:pt x="1659671" y="72952"/>
                    </a:lnTo>
                    <a:lnTo>
                      <a:pt x="1659100" y="72507"/>
                    </a:lnTo>
                    <a:lnTo>
                      <a:pt x="1658336" y="71807"/>
                    </a:lnTo>
                    <a:lnTo>
                      <a:pt x="1650133" y="63350"/>
                    </a:lnTo>
                    <a:lnTo>
                      <a:pt x="1649561" y="62586"/>
                    </a:lnTo>
                    <a:lnTo>
                      <a:pt x="1648925" y="61760"/>
                    </a:lnTo>
                    <a:lnTo>
                      <a:pt x="1648607" y="61124"/>
                    </a:lnTo>
                    <a:lnTo>
                      <a:pt x="1648480" y="60679"/>
                    </a:lnTo>
                    <a:lnTo>
                      <a:pt x="1648353" y="59662"/>
                    </a:lnTo>
                    <a:lnTo>
                      <a:pt x="1648226" y="58072"/>
                    </a:lnTo>
                    <a:lnTo>
                      <a:pt x="1648162" y="56864"/>
                    </a:lnTo>
                    <a:lnTo>
                      <a:pt x="1648226" y="56291"/>
                    </a:lnTo>
                    <a:lnTo>
                      <a:pt x="1648544" y="55529"/>
                    </a:lnTo>
                    <a:lnTo>
                      <a:pt x="1649052" y="54448"/>
                    </a:lnTo>
                    <a:lnTo>
                      <a:pt x="1649942" y="53366"/>
                    </a:lnTo>
                    <a:lnTo>
                      <a:pt x="1650324" y="52857"/>
                    </a:lnTo>
                    <a:lnTo>
                      <a:pt x="1650579" y="52222"/>
                    </a:lnTo>
                    <a:lnTo>
                      <a:pt x="1651023" y="51268"/>
                    </a:lnTo>
                    <a:lnTo>
                      <a:pt x="1651278" y="50441"/>
                    </a:lnTo>
                    <a:lnTo>
                      <a:pt x="1651405" y="49678"/>
                    </a:lnTo>
                    <a:lnTo>
                      <a:pt x="1651405" y="48534"/>
                    </a:lnTo>
                    <a:lnTo>
                      <a:pt x="1651341" y="46880"/>
                    </a:lnTo>
                    <a:lnTo>
                      <a:pt x="1650069" y="31556"/>
                    </a:lnTo>
                    <a:lnTo>
                      <a:pt x="1649942" y="31238"/>
                    </a:lnTo>
                    <a:lnTo>
                      <a:pt x="1649752" y="30919"/>
                    </a:lnTo>
                    <a:lnTo>
                      <a:pt x="1649434" y="30538"/>
                    </a:lnTo>
                    <a:lnTo>
                      <a:pt x="1648925" y="30093"/>
                    </a:lnTo>
                    <a:lnTo>
                      <a:pt x="1648607" y="29903"/>
                    </a:lnTo>
                    <a:lnTo>
                      <a:pt x="1647780" y="29711"/>
                    </a:lnTo>
                    <a:lnTo>
                      <a:pt x="1647145" y="29711"/>
                    </a:lnTo>
                    <a:lnTo>
                      <a:pt x="1646508" y="29838"/>
                    </a:lnTo>
                    <a:lnTo>
                      <a:pt x="1645364" y="30347"/>
                    </a:lnTo>
                    <a:lnTo>
                      <a:pt x="1644601" y="30729"/>
                    </a:lnTo>
                    <a:lnTo>
                      <a:pt x="1644283" y="31046"/>
                    </a:lnTo>
                    <a:lnTo>
                      <a:pt x="1643901" y="31556"/>
                    </a:lnTo>
                    <a:lnTo>
                      <a:pt x="1643584" y="32064"/>
                    </a:lnTo>
                    <a:lnTo>
                      <a:pt x="1643266" y="32637"/>
                    </a:lnTo>
                    <a:lnTo>
                      <a:pt x="1642439" y="35371"/>
                    </a:lnTo>
                    <a:lnTo>
                      <a:pt x="1635825" y="52794"/>
                    </a:lnTo>
                    <a:lnTo>
                      <a:pt x="1641930" y="65194"/>
                    </a:lnTo>
                    <a:lnTo>
                      <a:pt x="1642439" y="65258"/>
                    </a:lnTo>
                    <a:lnTo>
                      <a:pt x="1642884" y="65385"/>
                    </a:lnTo>
                    <a:lnTo>
                      <a:pt x="1643711" y="65830"/>
                    </a:lnTo>
                    <a:lnTo>
                      <a:pt x="1645110" y="66657"/>
                    </a:lnTo>
                    <a:lnTo>
                      <a:pt x="1645682" y="67038"/>
                    </a:lnTo>
                    <a:lnTo>
                      <a:pt x="1646191" y="67546"/>
                    </a:lnTo>
                    <a:lnTo>
                      <a:pt x="1646508" y="67801"/>
                    </a:lnTo>
                    <a:lnTo>
                      <a:pt x="1646890" y="68246"/>
                    </a:lnTo>
                    <a:lnTo>
                      <a:pt x="1647018" y="68564"/>
                    </a:lnTo>
                    <a:lnTo>
                      <a:pt x="1647018" y="69263"/>
                    </a:lnTo>
                    <a:lnTo>
                      <a:pt x="1647018" y="70090"/>
                    </a:lnTo>
                    <a:lnTo>
                      <a:pt x="1646635" y="80582"/>
                    </a:lnTo>
                    <a:lnTo>
                      <a:pt x="1646381" y="82681"/>
                    </a:lnTo>
                    <a:lnTo>
                      <a:pt x="1640467" y="84143"/>
                    </a:lnTo>
                    <a:lnTo>
                      <a:pt x="1633345" y="79883"/>
                    </a:lnTo>
                    <a:lnTo>
                      <a:pt x="1633091" y="79691"/>
                    </a:lnTo>
                    <a:lnTo>
                      <a:pt x="1632137" y="78865"/>
                    </a:lnTo>
                    <a:lnTo>
                      <a:pt x="1631438" y="78229"/>
                    </a:lnTo>
                    <a:lnTo>
                      <a:pt x="1630484" y="77148"/>
                    </a:lnTo>
                    <a:lnTo>
                      <a:pt x="1622854" y="67801"/>
                    </a:lnTo>
                    <a:lnTo>
                      <a:pt x="1622600" y="67419"/>
                    </a:lnTo>
                    <a:lnTo>
                      <a:pt x="1622281" y="66911"/>
                    </a:lnTo>
                    <a:lnTo>
                      <a:pt x="1622154" y="66593"/>
                    </a:lnTo>
                    <a:lnTo>
                      <a:pt x="1621900" y="65830"/>
                    </a:lnTo>
                    <a:lnTo>
                      <a:pt x="1621773" y="65448"/>
                    </a:lnTo>
                    <a:lnTo>
                      <a:pt x="1621709" y="65130"/>
                    </a:lnTo>
                    <a:lnTo>
                      <a:pt x="1621773" y="64685"/>
                    </a:lnTo>
                    <a:lnTo>
                      <a:pt x="1621836" y="64113"/>
                    </a:lnTo>
                    <a:lnTo>
                      <a:pt x="1622027" y="62650"/>
                    </a:lnTo>
                    <a:lnTo>
                      <a:pt x="1622091" y="62205"/>
                    </a:lnTo>
                    <a:lnTo>
                      <a:pt x="1622408" y="57499"/>
                    </a:lnTo>
                    <a:lnTo>
                      <a:pt x="1622218" y="50569"/>
                    </a:lnTo>
                    <a:lnTo>
                      <a:pt x="1622154" y="50123"/>
                    </a:lnTo>
                    <a:lnTo>
                      <a:pt x="1622027" y="49615"/>
                    </a:lnTo>
                    <a:lnTo>
                      <a:pt x="1621900" y="49361"/>
                    </a:lnTo>
                    <a:lnTo>
                      <a:pt x="1621646" y="48851"/>
                    </a:lnTo>
                    <a:lnTo>
                      <a:pt x="1621200" y="48407"/>
                    </a:lnTo>
                    <a:lnTo>
                      <a:pt x="1620311" y="47580"/>
                    </a:lnTo>
                    <a:lnTo>
                      <a:pt x="1618911" y="47071"/>
                    </a:lnTo>
                    <a:lnTo>
                      <a:pt x="1618402" y="46944"/>
                    </a:lnTo>
                    <a:lnTo>
                      <a:pt x="1617321" y="46944"/>
                    </a:lnTo>
                    <a:lnTo>
                      <a:pt x="1616494" y="46944"/>
                    </a:lnTo>
                    <a:lnTo>
                      <a:pt x="1615986" y="47008"/>
                    </a:lnTo>
                    <a:lnTo>
                      <a:pt x="1597419" y="60489"/>
                    </a:lnTo>
                    <a:lnTo>
                      <a:pt x="1593031" y="64494"/>
                    </a:lnTo>
                    <a:lnTo>
                      <a:pt x="1592776" y="64748"/>
                    </a:lnTo>
                    <a:lnTo>
                      <a:pt x="1591886" y="66020"/>
                    </a:lnTo>
                    <a:lnTo>
                      <a:pt x="1591505" y="66657"/>
                    </a:lnTo>
                    <a:lnTo>
                      <a:pt x="1591187" y="67165"/>
                    </a:lnTo>
                    <a:lnTo>
                      <a:pt x="1591060" y="67738"/>
                    </a:lnTo>
                    <a:lnTo>
                      <a:pt x="1588580" y="83952"/>
                    </a:lnTo>
                    <a:lnTo>
                      <a:pt x="1598054" y="98895"/>
                    </a:lnTo>
                    <a:lnTo>
                      <a:pt x="1592459" y="103919"/>
                    </a:lnTo>
                    <a:lnTo>
                      <a:pt x="1594175" y="133234"/>
                    </a:lnTo>
                    <a:lnTo>
                      <a:pt x="1594302" y="133551"/>
                    </a:lnTo>
                    <a:lnTo>
                      <a:pt x="1595893" y="135268"/>
                    </a:lnTo>
                    <a:lnTo>
                      <a:pt x="1597927" y="136858"/>
                    </a:lnTo>
                    <a:lnTo>
                      <a:pt x="1586799" y="141436"/>
                    </a:lnTo>
                    <a:lnTo>
                      <a:pt x="1585527" y="138575"/>
                    </a:lnTo>
                    <a:lnTo>
                      <a:pt x="1585273" y="138321"/>
                    </a:lnTo>
                    <a:lnTo>
                      <a:pt x="1569757" y="137239"/>
                    </a:lnTo>
                    <a:lnTo>
                      <a:pt x="1559457" y="139147"/>
                    </a:lnTo>
                    <a:lnTo>
                      <a:pt x="1559584" y="139592"/>
                    </a:lnTo>
                    <a:lnTo>
                      <a:pt x="1559711" y="140355"/>
                    </a:lnTo>
                    <a:lnTo>
                      <a:pt x="1559774" y="141882"/>
                    </a:lnTo>
                    <a:lnTo>
                      <a:pt x="1559774" y="142708"/>
                    </a:lnTo>
                    <a:lnTo>
                      <a:pt x="1559457" y="144870"/>
                    </a:lnTo>
                    <a:lnTo>
                      <a:pt x="1559329" y="145887"/>
                    </a:lnTo>
                    <a:lnTo>
                      <a:pt x="1558947" y="147667"/>
                    </a:lnTo>
                    <a:lnTo>
                      <a:pt x="1558566" y="148177"/>
                    </a:lnTo>
                    <a:lnTo>
                      <a:pt x="1557104" y="148685"/>
                    </a:lnTo>
                    <a:lnTo>
                      <a:pt x="1554687" y="148431"/>
                    </a:lnTo>
                    <a:lnTo>
                      <a:pt x="1553033" y="148113"/>
                    </a:lnTo>
                    <a:lnTo>
                      <a:pt x="1552462" y="147923"/>
                    </a:lnTo>
                    <a:lnTo>
                      <a:pt x="1551889" y="147604"/>
                    </a:lnTo>
                    <a:lnTo>
                      <a:pt x="1551126" y="146841"/>
                    </a:lnTo>
                    <a:lnTo>
                      <a:pt x="1550490" y="145697"/>
                    </a:lnTo>
                    <a:lnTo>
                      <a:pt x="1550045" y="144489"/>
                    </a:lnTo>
                    <a:lnTo>
                      <a:pt x="1550045" y="143535"/>
                    </a:lnTo>
                    <a:lnTo>
                      <a:pt x="1550299" y="141882"/>
                    </a:lnTo>
                    <a:lnTo>
                      <a:pt x="1550936" y="140291"/>
                    </a:lnTo>
                    <a:lnTo>
                      <a:pt x="1551444" y="139210"/>
                    </a:lnTo>
                    <a:lnTo>
                      <a:pt x="1551952" y="138194"/>
                    </a:lnTo>
                    <a:lnTo>
                      <a:pt x="1552079" y="137938"/>
                    </a:lnTo>
                    <a:lnTo>
                      <a:pt x="1557612" y="131453"/>
                    </a:lnTo>
                    <a:lnTo>
                      <a:pt x="1558248" y="130117"/>
                    </a:lnTo>
                    <a:lnTo>
                      <a:pt x="1558630" y="129290"/>
                    </a:lnTo>
                    <a:lnTo>
                      <a:pt x="1559329" y="127383"/>
                    </a:lnTo>
                    <a:lnTo>
                      <a:pt x="1559647" y="126175"/>
                    </a:lnTo>
                    <a:lnTo>
                      <a:pt x="1559965" y="124585"/>
                    </a:lnTo>
                    <a:lnTo>
                      <a:pt x="1560028" y="124204"/>
                    </a:lnTo>
                    <a:lnTo>
                      <a:pt x="1559965" y="124077"/>
                    </a:lnTo>
                    <a:lnTo>
                      <a:pt x="1554051" y="111995"/>
                    </a:lnTo>
                    <a:lnTo>
                      <a:pt x="1552525" y="109134"/>
                    </a:lnTo>
                    <a:lnTo>
                      <a:pt x="1551508" y="110087"/>
                    </a:lnTo>
                    <a:lnTo>
                      <a:pt x="1550617" y="110977"/>
                    </a:lnTo>
                    <a:lnTo>
                      <a:pt x="1548264" y="113584"/>
                    </a:lnTo>
                    <a:lnTo>
                      <a:pt x="1546865" y="115174"/>
                    </a:lnTo>
                    <a:lnTo>
                      <a:pt x="1545721" y="116827"/>
                    </a:lnTo>
                    <a:lnTo>
                      <a:pt x="1543623" y="120516"/>
                    </a:lnTo>
                    <a:lnTo>
                      <a:pt x="1542987" y="121660"/>
                    </a:lnTo>
                    <a:lnTo>
                      <a:pt x="1542478" y="123377"/>
                    </a:lnTo>
                    <a:lnTo>
                      <a:pt x="1541779" y="125475"/>
                    </a:lnTo>
                    <a:lnTo>
                      <a:pt x="1540507" y="127447"/>
                    </a:lnTo>
                    <a:lnTo>
                      <a:pt x="1539553" y="128209"/>
                    </a:lnTo>
                    <a:lnTo>
                      <a:pt x="1537073" y="129673"/>
                    </a:lnTo>
                    <a:lnTo>
                      <a:pt x="1534847" y="130817"/>
                    </a:lnTo>
                    <a:lnTo>
                      <a:pt x="1531541" y="132534"/>
                    </a:lnTo>
                    <a:lnTo>
                      <a:pt x="1529443" y="131199"/>
                    </a:lnTo>
                    <a:lnTo>
                      <a:pt x="1526899" y="129800"/>
                    </a:lnTo>
                    <a:lnTo>
                      <a:pt x="1525500" y="129163"/>
                    </a:lnTo>
                    <a:lnTo>
                      <a:pt x="1524229" y="128719"/>
                    </a:lnTo>
                    <a:lnTo>
                      <a:pt x="1522765" y="129418"/>
                    </a:lnTo>
                    <a:lnTo>
                      <a:pt x="1521367" y="130944"/>
                    </a:lnTo>
                    <a:lnTo>
                      <a:pt x="1518632" y="134377"/>
                    </a:lnTo>
                    <a:lnTo>
                      <a:pt x="1518632" y="134887"/>
                    </a:lnTo>
                    <a:lnTo>
                      <a:pt x="1518950" y="135968"/>
                    </a:lnTo>
                    <a:lnTo>
                      <a:pt x="1519650" y="137367"/>
                    </a:lnTo>
                    <a:lnTo>
                      <a:pt x="1521557" y="139719"/>
                    </a:lnTo>
                    <a:lnTo>
                      <a:pt x="1522638" y="140418"/>
                    </a:lnTo>
                    <a:lnTo>
                      <a:pt x="1525882" y="142072"/>
                    </a:lnTo>
                    <a:lnTo>
                      <a:pt x="1527725" y="142963"/>
                    </a:lnTo>
                    <a:lnTo>
                      <a:pt x="1529506" y="143535"/>
                    </a:lnTo>
                    <a:lnTo>
                      <a:pt x="1531286" y="144171"/>
                    </a:lnTo>
                    <a:lnTo>
                      <a:pt x="1532304" y="144743"/>
                    </a:lnTo>
                    <a:lnTo>
                      <a:pt x="1533067" y="145506"/>
                    </a:lnTo>
                    <a:lnTo>
                      <a:pt x="1534784" y="154726"/>
                    </a:lnTo>
                    <a:lnTo>
                      <a:pt x="1534784" y="156634"/>
                    </a:lnTo>
                    <a:lnTo>
                      <a:pt x="1529316" y="167889"/>
                    </a:lnTo>
                    <a:lnTo>
                      <a:pt x="1524419" y="170686"/>
                    </a:lnTo>
                    <a:lnTo>
                      <a:pt x="1510556" y="176918"/>
                    </a:lnTo>
                    <a:lnTo>
                      <a:pt x="1506614" y="178635"/>
                    </a:lnTo>
                    <a:lnTo>
                      <a:pt x="1501527" y="174057"/>
                    </a:lnTo>
                    <a:lnTo>
                      <a:pt x="1494088" y="172022"/>
                    </a:lnTo>
                    <a:lnTo>
                      <a:pt x="1484422" y="171958"/>
                    </a:lnTo>
                    <a:lnTo>
                      <a:pt x="1477808" y="174057"/>
                    </a:lnTo>
                    <a:lnTo>
                      <a:pt x="1465282" y="178762"/>
                    </a:lnTo>
                    <a:lnTo>
                      <a:pt x="1464455" y="179526"/>
                    </a:lnTo>
                    <a:lnTo>
                      <a:pt x="1464201" y="180161"/>
                    </a:lnTo>
                    <a:lnTo>
                      <a:pt x="1464137" y="181433"/>
                    </a:lnTo>
                    <a:lnTo>
                      <a:pt x="1464391" y="182387"/>
                    </a:lnTo>
                    <a:lnTo>
                      <a:pt x="1466426" y="185630"/>
                    </a:lnTo>
                    <a:lnTo>
                      <a:pt x="1467190" y="186711"/>
                    </a:lnTo>
                    <a:lnTo>
                      <a:pt x="1466935" y="188174"/>
                    </a:lnTo>
                    <a:lnTo>
                      <a:pt x="1464837" y="193324"/>
                    </a:lnTo>
                    <a:lnTo>
                      <a:pt x="1461276" y="201082"/>
                    </a:lnTo>
                    <a:lnTo>
                      <a:pt x="1453009" y="214372"/>
                    </a:lnTo>
                    <a:lnTo>
                      <a:pt x="1443090" y="215834"/>
                    </a:lnTo>
                    <a:lnTo>
                      <a:pt x="1440101" y="212846"/>
                    </a:lnTo>
                    <a:lnTo>
                      <a:pt x="1438892" y="211828"/>
                    </a:lnTo>
                    <a:lnTo>
                      <a:pt x="1438257" y="211383"/>
                    </a:lnTo>
                    <a:lnTo>
                      <a:pt x="1437176" y="210874"/>
                    </a:lnTo>
                    <a:lnTo>
                      <a:pt x="1435523" y="210493"/>
                    </a:lnTo>
                    <a:lnTo>
                      <a:pt x="1434251" y="210239"/>
                    </a:lnTo>
                    <a:lnTo>
                      <a:pt x="1433170" y="210366"/>
                    </a:lnTo>
                    <a:lnTo>
                      <a:pt x="1431707" y="210620"/>
                    </a:lnTo>
                    <a:lnTo>
                      <a:pt x="1426112" y="211828"/>
                    </a:lnTo>
                    <a:lnTo>
                      <a:pt x="1423695" y="212401"/>
                    </a:lnTo>
                    <a:lnTo>
                      <a:pt x="1421914" y="212909"/>
                    </a:lnTo>
                    <a:lnTo>
                      <a:pt x="1420961" y="213354"/>
                    </a:lnTo>
                    <a:lnTo>
                      <a:pt x="1420134" y="214245"/>
                    </a:lnTo>
                    <a:lnTo>
                      <a:pt x="1409642" y="231668"/>
                    </a:lnTo>
                    <a:lnTo>
                      <a:pt x="1410088" y="232240"/>
                    </a:lnTo>
                    <a:lnTo>
                      <a:pt x="1414157" y="239426"/>
                    </a:lnTo>
                    <a:lnTo>
                      <a:pt x="1414347" y="239934"/>
                    </a:lnTo>
                    <a:lnTo>
                      <a:pt x="1414411" y="240443"/>
                    </a:lnTo>
                    <a:lnTo>
                      <a:pt x="1414475" y="240761"/>
                    </a:lnTo>
                    <a:lnTo>
                      <a:pt x="1414411" y="241269"/>
                    </a:lnTo>
                    <a:lnTo>
                      <a:pt x="1414284" y="241715"/>
                    </a:lnTo>
                    <a:lnTo>
                      <a:pt x="1414093" y="242223"/>
                    </a:lnTo>
                    <a:lnTo>
                      <a:pt x="1413712" y="242987"/>
                    </a:lnTo>
                    <a:lnTo>
                      <a:pt x="1413076" y="243877"/>
                    </a:lnTo>
                    <a:lnTo>
                      <a:pt x="1401757" y="257549"/>
                    </a:lnTo>
                    <a:lnTo>
                      <a:pt x="1396098" y="259583"/>
                    </a:lnTo>
                    <a:lnTo>
                      <a:pt x="1388976" y="255959"/>
                    </a:lnTo>
                    <a:lnTo>
                      <a:pt x="1374287" y="268740"/>
                    </a:lnTo>
                    <a:lnTo>
                      <a:pt x="1368946" y="269567"/>
                    </a:lnTo>
                    <a:lnTo>
                      <a:pt x="1359725" y="270266"/>
                    </a:lnTo>
                    <a:lnTo>
                      <a:pt x="1355973" y="270584"/>
                    </a:lnTo>
                    <a:lnTo>
                      <a:pt x="1352285" y="272555"/>
                    </a:lnTo>
                    <a:lnTo>
                      <a:pt x="1329330" y="288898"/>
                    </a:lnTo>
                    <a:lnTo>
                      <a:pt x="1328694" y="289978"/>
                    </a:lnTo>
                    <a:lnTo>
                      <a:pt x="1328567" y="290106"/>
                    </a:lnTo>
                    <a:lnTo>
                      <a:pt x="1328376" y="290170"/>
                    </a:lnTo>
                    <a:lnTo>
                      <a:pt x="1326087" y="290678"/>
                    </a:lnTo>
                    <a:lnTo>
                      <a:pt x="1325896" y="290741"/>
                    </a:lnTo>
                    <a:lnTo>
                      <a:pt x="1325706" y="290678"/>
                    </a:lnTo>
                    <a:lnTo>
                      <a:pt x="1317502" y="287053"/>
                    </a:lnTo>
                    <a:lnTo>
                      <a:pt x="1305548" y="281394"/>
                    </a:lnTo>
                    <a:lnTo>
                      <a:pt x="1307074" y="275289"/>
                    </a:lnTo>
                    <a:lnTo>
                      <a:pt x="1306565" y="269948"/>
                    </a:lnTo>
                    <a:lnTo>
                      <a:pt x="1301351" y="267405"/>
                    </a:lnTo>
                    <a:lnTo>
                      <a:pt x="1301161" y="267405"/>
                    </a:lnTo>
                    <a:lnTo>
                      <a:pt x="1297663" y="267595"/>
                    </a:lnTo>
                    <a:lnTo>
                      <a:pt x="1296900" y="267722"/>
                    </a:lnTo>
                    <a:lnTo>
                      <a:pt x="1296518" y="267849"/>
                    </a:lnTo>
                    <a:lnTo>
                      <a:pt x="1295946" y="267976"/>
                    </a:lnTo>
                    <a:lnTo>
                      <a:pt x="1295437" y="268232"/>
                    </a:lnTo>
                    <a:lnTo>
                      <a:pt x="1294484" y="268931"/>
                    </a:lnTo>
                    <a:lnTo>
                      <a:pt x="1294738" y="270966"/>
                    </a:lnTo>
                    <a:lnTo>
                      <a:pt x="1294865" y="272174"/>
                    </a:lnTo>
                    <a:lnTo>
                      <a:pt x="1294992" y="273191"/>
                    </a:lnTo>
                    <a:lnTo>
                      <a:pt x="1295310" y="275099"/>
                    </a:lnTo>
                    <a:lnTo>
                      <a:pt x="1295437" y="276434"/>
                    </a:lnTo>
                    <a:lnTo>
                      <a:pt x="1295437" y="277070"/>
                    </a:lnTo>
                    <a:lnTo>
                      <a:pt x="1291940" y="277388"/>
                    </a:lnTo>
                    <a:lnTo>
                      <a:pt x="1291177" y="277451"/>
                    </a:lnTo>
                    <a:lnTo>
                      <a:pt x="1290032" y="277515"/>
                    </a:lnTo>
                    <a:lnTo>
                      <a:pt x="1288697" y="277578"/>
                    </a:lnTo>
                    <a:lnTo>
                      <a:pt x="1287998" y="277578"/>
                    </a:lnTo>
                    <a:lnTo>
                      <a:pt x="1287616" y="277388"/>
                    </a:lnTo>
                    <a:lnTo>
                      <a:pt x="1286408" y="276625"/>
                    </a:lnTo>
                    <a:lnTo>
                      <a:pt x="1283292" y="270902"/>
                    </a:lnTo>
                    <a:lnTo>
                      <a:pt x="1282974" y="270139"/>
                    </a:lnTo>
                    <a:lnTo>
                      <a:pt x="1281703" y="267278"/>
                    </a:lnTo>
                    <a:lnTo>
                      <a:pt x="1275789" y="239489"/>
                    </a:lnTo>
                    <a:lnTo>
                      <a:pt x="1288379" y="237200"/>
                    </a:lnTo>
                    <a:lnTo>
                      <a:pt x="1300715" y="237391"/>
                    </a:lnTo>
                    <a:lnTo>
                      <a:pt x="1305993" y="240761"/>
                    </a:lnTo>
                    <a:lnTo>
                      <a:pt x="1309936" y="240570"/>
                    </a:lnTo>
                    <a:lnTo>
                      <a:pt x="1311653" y="240443"/>
                    </a:lnTo>
                    <a:lnTo>
                      <a:pt x="1313942" y="240316"/>
                    </a:lnTo>
                    <a:lnTo>
                      <a:pt x="1314832" y="240125"/>
                    </a:lnTo>
                    <a:lnTo>
                      <a:pt x="1314832" y="239871"/>
                    </a:lnTo>
                    <a:lnTo>
                      <a:pt x="1314132" y="237327"/>
                    </a:lnTo>
                    <a:lnTo>
                      <a:pt x="1314005" y="236946"/>
                    </a:lnTo>
                    <a:lnTo>
                      <a:pt x="1308155" y="228425"/>
                    </a:lnTo>
                    <a:lnTo>
                      <a:pt x="1307137" y="227153"/>
                    </a:lnTo>
                    <a:lnTo>
                      <a:pt x="1306438" y="226453"/>
                    </a:lnTo>
                    <a:lnTo>
                      <a:pt x="1305993" y="226199"/>
                    </a:lnTo>
                    <a:lnTo>
                      <a:pt x="1304976" y="226199"/>
                    </a:lnTo>
                    <a:lnTo>
                      <a:pt x="1304149" y="226199"/>
                    </a:lnTo>
                    <a:lnTo>
                      <a:pt x="1303768" y="226199"/>
                    </a:lnTo>
                    <a:lnTo>
                      <a:pt x="1303005" y="226453"/>
                    </a:lnTo>
                    <a:lnTo>
                      <a:pt x="1297472" y="228362"/>
                    </a:lnTo>
                    <a:lnTo>
                      <a:pt x="1282084" y="232749"/>
                    </a:lnTo>
                    <a:lnTo>
                      <a:pt x="1274390" y="232494"/>
                    </a:lnTo>
                    <a:lnTo>
                      <a:pt x="1274390" y="232113"/>
                    </a:lnTo>
                    <a:lnTo>
                      <a:pt x="1274262" y="231796"/>
                    </a:lnTo>
                    <a:lnTo>
                      <a:pt x="1274072" y="231604"/>
                    </a:lnTo>
                    <a:lnTo>
                      <a:pt x="1273372" y="230969"/>
                    </a:lnTo>
                    <a:lnTo>
                      <a:pt x="1272800" y="230524"/>
                    </a:lnTo>
                    <a:lnTo>
                      <a:pt x="1272228" y="230269"/>
                    </a:lnTo>
                    <a:lnTo>
                      <a:pt x="1265424" y="228552"/>
                    </a:lnTo>
                    <a:lnTo>
                      <a:pt x="1264915" y="228933"/>
                    </a:lnTo>
                    <a:lnTo>
                      <a:pt x="1263898" y="229951"/>
                    </a:lnTo>
                    <a:lnTo>
                      <a:pt x="1263580" y="230396"/>
                    </a:lnTo>
                    <a:lnTo>
                      <a:pt x="1259192" y="241269"/>
                    </a:lnTo>
                    <a:lnTo>
                      <a:pt x="1258365" y="243749"/>
                    </a:lnTo>
                    <a:lnTo>
                      <a:pt x="1256840" y="248074"/>
                    </a:lnTo>
                    <a:lnTo>
                      <a:pt x="1255440" y="257803"/>
                    </a:lnTo>
                    <a:lnTo>
                      <a:pt x="1255631" y="260156"/>
                    </a:lnTo>
                    <a:lnTo>
                      <a:pt x="1228924" y="262381"/>
                    </a:lnTo>
                    <a:lnTo>
                      <a:pt x="1228670" y="262381"/>
                    </a:lnTo>
                    <a:lnTo>
                      <a:pt x="1209911" y="261681"/>
                    </a:lnTo>
                    <a:lnTo>
                      <a:pt x="1203743" y="261745"/>
                    </a:lnTo>
                    <a:lnTo>
                      <a:pt x="1197893" y="262572"/>
                    </a:lnTo>
                    <a:lnTo>
                      <a:pt x="1196876" y="264098"/>
                    </a:lnTo>
                    <a:lnTo>
                      <a:pt x="1196685" y="264607"/>
                    </a:lnTo>
                    <a:lnTo>
                      <a:pt x="1196430" y="266133"/>
                    </a:lnTo>
                    <a:lnTo>
                      <a:pt x="1173602" y="276943"/>
                    </a:lnTo>
                    <a:lnTo>
                      <a:pt x="1154717" y="273382"/>
                    </a:lnTo>
                    <a:lnTo>
                      <a:pt x="1104482" y="280504"/>
                    </a:lnTo>
                    <a:lnTo>
                      <a:pt x="1103019" y="286863"/>
                    </a:lnTo>
                    <a:lnTo>
                      <a:pt x="1103401" y="288516"/>
                    </a:lnTo>
                    <a:lnTo>
                      <a:pt x="1103782" y="290551"/>
                    </a:lnTo>
                    <a:lnTo>
                      <a:pt x="1104037" y="292394"/>
                    </a:lnTo>
                    <a:lnTo>
                      <a:pt x="1104164" y="294493"/>
                    </a:lnTo>
                    <a:lnTo>
                      <a:pt x="1104227" y="295574"/>
                    </a:lnTo>
                    <a:lnTo>
                      <a:pt x="1104291" y="301679"/>
                    </a:lnTo>
                    <a:lnTo>
                      <a:pt x="1101747" y="302124"/>
                    </a:lnTo>
                    <a:lnTo>
                      <a:pt x="1070526" y="302633"/>
                    </a:lnTo>
                    <a:lnTo>
                      <a:pt x="1061305" y="302442"/>
                    </a:lnTo>
                    <a:lnTo>
                      <a:pt x="1058062" y="302251"/>
                    </a:lnTo>
                    <a:lnTo>
                      <a:pt x="1062132" y="298881"/>
                    </a:lnTo>
                    <a:lnTo>
                      <a:pt x="1062514" y="298435"/>
                    </a:lnTo>
                    <a:lnTo>
                      <a:pt x="1063276" y="297609"/>
                    </a:lnTo>
                    <a:lnTo>
                      <a:pt x="1063785" y="296909"/>
                    </a:lnTo>
                    <a:lnTo>
                      <a:pt x="1064485" y="295828"/>
                    </a:lnTo>
                    <a:lnTo>
                      <a:pt x="1064993" y="294875"/>
                    </a:lnTo>
                    <a:lnTo>
                      <a:pt x="1065120" y="294557"/>
                    </a:lnTo>
                    <a:lnTo>
                      <a:pt x="1065311" y="294048"/>
                    </a:lnTo>
                    <a:lnTo>
                      <a:pt x="1065629" y="293094"/>
                    </a:lnTo>
                    <a:lnTo>
                      <a:pt x="1065756" y="292586"/>
                    </a:lnTo>
                    <a:lnTo>
                      <a:pt x="1067410" y="283683"/>
                    </a:lnTo>
                    <a:lnTo>
                      <a:pt x="1066456" y="259583"/>
                    </a:lnTo>
                    <a:lnTo>
                      <a:pt x="1065248" y="249345"/>
                    </a:lnTo>
                    <a:lnTo>
                      <a:pt x="1063149" y="232494"/>
                    </a:lnTo>
                    <a:lnTo>
                      <a:pt x="1057935" y="221811"/>
                    </a:lnTo>
                    <a:lnTo>
                      <a:pt x="1057172" y="214054"/>
                    </a:lnTo>
                    <a:lnTo>
                      <a:pt x="1057172" y="213036"/>
                    </a:lnTo>
                    <a:lnTo>
                      <a:pt x="1056536" y="212973"/>
                    </a:lnTo>
                    <a:lnTo>
                      <a:pt x="1055582" y="213036"/>
                    </a:lnTo>
                    <a:lnTo>
                      <a:pt x="1051894" y="213291"/>
                    </a:lnTo>
                    <a:lnTo>
                      <a:pt x="1050940" y="213418"/>
                    </a:lnTo>
                    <a:lnTo>
                      <a:pt x="1050113" y="213546"/>
                    </a:lnTo>
                    <a:lnTo>
                      <a:pt x="1011134" y="220922"/>
                    </a:lnTo>
                    <a:lnTo>
                      <a:pt x="1008909" y="221367"/>
                    </a:lnTo>
                    <a:lnTo>
                      <a:pt x="1008972" y="222892"/>
                    </a:lnTo>
                    <a:lnTo>
                      <a:pt x="1008145" y="222956"/>
                    </a:lnTo>
                    <a:lnTo>
                      <a:pt x="1006111" y="223083"/>
                    </a:lnTo>
                    <a:lnTo>
                      <a:pt x="1001405" y="223147"/>
                    </a:lnTo>
                    <a:lnTo>
                      <a:pt x="1000324" y="223147"/>
                    </a:lnTo>
                    <a:lnTo>
                      <a:pt x="1000324" y="222956"/>
                    </a:lnTo>
                    <a:lnTo>
                      <a:pt x="998099" y="222956"/>
                    </a:lnTo>
                    <a:lnTo>
                      <a:pt x="997144" y="223020"/>
                    </a:lnTo>
                    <a:lnTo>
                      <a:pt x="996382" y="223147"/>
                    </a:lnTo>
                    <a:lnTo>
                      <a:pt x="995619" y="223211"/>
                    </a:lnTo>
                    <a:lnTo>
                      <a:pt x="994855" y="223275"/>
                    </a:lnTo>
                    <a:lnTo>
                      <a:pt x="993902" y="223338"/>
                    </a:lnTo>
                    <a:lnTo>
                      <a:pt x="986080" y="223083"/>
                    </a:lnTo>
                    <a:lnTo>
                      <a:pt x="968720" y="221684"/>
                    </a:lnTo>
                    <a:lnTo>
                      <a:pt x="964269" y="220858"/>
                    </a:lnTo>
                    <a:lnTo>
                      <a:pt x="963761" y="220667"/>
                    </a:lnTo>
                    <a:lnTo>
                      <a:pt x="962552" y="219395"/>
                    </a:lnTo>
                    <a:lnTo>
                      <a:pt x="961408" y="218250"/>
                    </a:lnTo>
                    <a:lnTo>
                      <a:pt x="959945" y="217042"/>
                    </a:lnTo>
                    <a:lnTo>
                      <a:pt x="959818" y="217042"/>
                    </a:lnTo>
                    <a:lnTo>
                      <a:pt x="958165" y="216597"/>
                    </a:lnTo>
                    <a:lnTo>
                      <a:pt x="955621" y="215962"/>
                    </a:lnTo>
                    <a:lnTo>
                      <a:pt x="952951" y="215770"/>
                    </a:lnTo>
                    <a:lnTo>
                      <a:pt x="915497" y="221367"/>
                    </a:lnTo>
                    <a:lnTo>
                      <a:pt x="915052" y="221621"/>
                    </a:lnTo>
                    <a:lnTo>
                      <a:pt x="904941" y="227852"/>
                    </a:lnTo>
                    <a:lnTo>
                      <a:pt x="900109" y="232558"/>
                    </a:lnTo>
                    <a:lnTo>
                      <a:pt x="899918" y="232749"/>
                    </a:lnTo>
                    <a:lnTo>
                      <a:pt x="899600" y="233004"/>
                    </a:lnTo>
                    <a:lnTo>
                      <a:pt x="897502" y="233957"/>
                    </a:lnTo>
                    <a:lnTo>
                      <a:pt x="896675" y="234275"/>
                    </a:lnTo>
                    <a:lnTo>
                      <a:pt x="846059" y="250554"/>
                    </a:lnTo>
                    <a:lnTo>
                      <a:pt x="844024" y="251190"/>
                    </a:lnTo>
                    <a:lnTo>
                      <a:pt x="836012" y="253543"/>
                    </a:lnTo>
                    <a:lnTo>
                      <a:pt x="835312" y="253733"/>
                    </a:lnTo>
                    <a:lnTo>
                      <a:pt x="834104" y="254051"/>
                    </a:lnTo>
                    <a:lnTo>
                      <a:pt x="832324" y="254369"/>
                    </a:lnTo>
                    <a:lnTo>
                      <a:pt x="827936" y="254559"/>
                    </a:lnTo>
                    <a:lnTo>
                      <a:pt x="826664" y="254559"/>
                    </a:lnTo>
                    <a:lnTo>
                      <a:pt x="826219" y="254559"/>
                    </a:lnTo>
                    <a:lnTo>
                      <a:pt x="825202" y="254559"/>
                    </a:lnTo>
                    <a:lnTo>
                      <a:pt x="824312" y="254496"/>
                    </a:lnTo>
                    <a:lnTo>
                      <a:pt x="821386" y="253924"/>
                    </a:lnTo>
                    <a:lnTo>
                      <a:pt x="820560" y="253670"/>
                    </a:lnTo>
                    <a:lnTo>
                      <a:pt x="819606" y="253224"/>
                    </a:lnTo>
                    <a:lnTo>
                      <a:pt x="817253" y="252079"/>
                    </a:lnTo>
                    <a:lnTo>
                      <a:pt x="816554" y="251698"/>
                    </a:lnTo>
                    <a:lnTo>
                      <a:pt x="810131" y="253924"/>
                    </a:lnTo>
                    <a:lnTo>
                      <a:pt x="809241" y="254178"/>
                    </a:lnTo>
                    <a:lnTo>
                      <a:pt x="765938" y="267341"/>
                    </a:lnTo>
                    <a:lnTo>
                      <a:pt x="746607" y="273446"/>
                    </a:lnTo>
                    <a:lnTo>
                      <a:pt x="730264" y="280441"/>
                    </a:lnTo>
                    <a:lnTo>
                      <a:pt x="730137" y="280504"/>
                    </a:lnTo>
                    <a:lnTo>
                      <a:pt x="727085" y="281012"/>
                    </a:lnTo>
                    <a:lnTo>
                      <a:pt x="725622" y="281012"/>
                    </a:lnTo>
                    <a:lnTo>
                      <a:pt x="724542" y="280949"/>
                    </a:lnTo>
                    <a:lnTo>
                      <a:pt x="706037" y="277451"/>
                    </a:lnTo>
                    <a:lnTo>
                      <a:pt x="685053" y="275035"/>
                    </a:lnTo>
                    <a:lnTo>
                      <a:pt x="684354" y="275035"/>
                    </a:lnTo>
                    <a:lnTo>
                      <a:pt x="671000" y="277134"/>
                    </a:lnTo>
                    <a:lnTo>
                      <a:pt x="659046" y="277451"/>
                    </a:lnTo>
                    <a:lnTo>
                      <a:pt x="655612" y="283619"/>
                    </a:lnTo>
                    <a:lnTo>
                      <a:pt x="651034" y="299135"/>
                    </a:lnTo>
                    <a:lnTo>
                      <a:pt x="641495" y="319738"/>
                    </a:lnTo>
                    <a:lnTo>
                      <a:pt x="638506" y="326223"/>
                    </a:lnTo>
                    <a:lnTo>
                      <a:pt x="617141" y="344856"/>
                    </a:lnTo>
                    <a:lnTo>
                      <a:pt x="616378" y="345110"/>
                    </a:lnTo>
                    <a:lnTo>
                      <a:pt x="614915" y="345427"/>
                    </a:lnTo>
                    <a:lnTo>
                      <a:pt x="612880" y="345809"/>
                    </a:lnTo>
                    <a:lnTo>
                      <a:pt x="612118" y="345681"/>
                    </a:lnTo>
                    <a:lnTo>
                      <a:pt x="609892" y="344919"/>
                    </a:lnTo>
                    <a:lnTo>
                      <a:pt x="608874" y="344283"/>
                    </a:lnTo>
                    <a:lnTo>
                      <a:pt x="606712" y="342884"/>
                    </a:lnTo>
                    <a:lnTo>
                      <a:pt x="605758" y="342312"/>
                    </a:lnTo>
                    <a:lnTo>
                      <a:pt x="603597" y="341485"/>
                    </a:lnTo>
                    <a:lnTo>
                      <a:pt x="600544" y="340595"/>
                    </a:lnTo>
                    <a:lnTo>
                      <a:pt x="598636" y="340086"/>
                    </a:lnTo>
                    <a:lnTo>
                      <a:pt x="597365" y="339959"/>
                    </a:lnTo>
                    <a:lnTo>
                      <a:pt x="596156" y="340340"/>
                    </a:lnTo>
                    <a:lnTo>
                      <a:pt x="592405" y="341676"/>
                    </a:lnTo>
                    <a:lnTo>
                      <a:pt x="591960" y="342057"/>
                    </a:lnTo>
                    <a:lnTo>
                      <a:pt x="591006" y="344664"/>
                    </a:lnTo>
                    <a:lnTo>
                      <a:pt x="585537" y="357573"/>
                    </a:lnTo>
                    <a:lnTo>
                      <a:pt x="576953" y="375505"/>
                    </a:lnTo>
                    <a:lnTo>
                      <a:pt x="576444" y="376013"/>
                    </a:lnTo>
                    <a:lnTo>
                      <a:pt x="575554" y="376650"/>
                    </a:lnTo>
                    <a:lnTo>
                      <a:pt x="575300" y="376777"/>
                    </a:lnTo>
                    <a:lnTo>
                      <a:pt x="573456" y="377921"/>
                    </a:lnTo>
                    <a:lnTo>
                      <a:pt x="572247" y="378557"/>
                    </a:lnTo>
                    <a:lnTo>
                      <a:pt x="560166" y="383008"/>
                    </a:lnTo>
                    <a:lnTo>
                      <a:pt x="533268" y="389621"/>
                    </a:lnTo>
                    <a:lnTo>
                      <a:pt x="523793" y="390194"/>
                    </a:lnTo>
                    <a:lnTo>
                      <a:pt x="516607" y="398206"/>
                    </a:lnTo>
                    <a:lnTo>
                      <a:pt x="515654" y="399032"/>
                    </a:lnTo>
                    <a:lnTo>
                      <a:pt x="513492" y="400813"/>
                    </a:lnTo>
                    <a:lnTo>
                      <a:pt x="512729" y="401385"/>
                    </a:lnTo>
                    <a:lnTo>
                      <a:pt x="506688" y="405391"/>
                    </a:lnTo>
                    <a:lnTo>
                      <a:pt x="504526" y="406663"/>
                    </a:lnTo>
                    <a:lnTo>
                      <a:pt x="503954" y="406791"/>
                    </a:lnTo>
                    <a:lnTo>
                      <a:pt x="502873" y="406791"/>
                    </a:lnTo>
                    <a:lnTo>
                      <a:pt x="497785" y="404565"/>
                    </a:lnTo>
                    <a:lnTo>
                      <a:pt x="489519" y="401385"/>
                    </a:lnTo>
                    <a:lnTo>
                      <a:pt x="476166" y="397633"/>
                    </a:lnTo>
                    <a:lnTo>
                      <a:pt x="474449" y="397506"/>
                    </a:lnTo>
                    <a:lnTo>
                      <a:pt x="472287" y="397570"/>
                    </a:lnTo>
                    <a:lnTo>
                      <a:pt x="470633" y="397633"/>
                    </a:lnTo>
                    <a:lnTo>
                      <a:pt x="469298" y="397760"/>
                    </a:lnTo>
                    <a:lnTo>
                      <a:pt x="468344" y="397951"/>
                    </a:lnTo>
                    <a:lnTo>
                      <a:pt x="468154" y="397951"/>
                    </a:lnTo>
                    <a:lnTo>
                      <a:pt x="467962" y="398078"/>
                    </a:lnTo>
                    <a:lnTo>
                      <a:pt x="467199" y="398524"/>
                    </a:lnTo>
                    <a:lnTo>
                      <a:pt x="464847" y="400813"/>
                    </a:lnTo>
                    <a:lnTo>
                      <a:pt x="463066" y="402657"/>
                    </a:lnTo>
                    <a:lnTo>
                      <a:pt x="462557" y="403357"/>
                    </a:lnTo>
                    <a:lnTo>
                      <a:pt x="461540" y="404628"/>
                    </a:lnTo>
                    <a:lnTo>
                      <a:pt x="458170" y="410224"/>
                    </a:lnTo>
                    <a:lnTo>
                      <a:pt x="458806" y="424977"/>
                    </a:lnTo>
                    <a:lnTo>
                      <a:pt x="458869" y="426566"/>
                    </a:lnTo>
                    <a:lnTo>
                      <a:pt x="463130" y="439983"/>
                    </a:lnTo>
                    <a:lnTo>
                      <a:pt x="463893" y="441827"/>
                    </a:lnTo>
                    <a:lnTo>
                      <a:pt x="469743" y="454609"/>
                    </a:lnTo>
                    <a:lnTo>
                      <a:pt x="470951" y="457152"/>
                    </a:lnTo>
                    <a:lnTo>
                      <a:pt x="473622" y="459568"/>
                    </a:lnTo>
                    <a:lnTo>
                      <a:pt x="475084" y="461221"/>
                    </a:lnTo>
                    <a:lnTo>
                      <a:pt x="479345" y="477564"/>
                    </a:lnTo>
                    <a:lnTo>
                      <a:pt x="481316" y="495687"/>
                    </a:lnTo>
                    <a:lnTo>
                      <a:pt x="480871" y="497276"/>
                    </a:lnTo>
                    <a:lnTo>
                      <a:pt x="476420" y="501728"/>
                    </a:lnTo>
                    <a:lnTo>
                      <a:pt x="476356" y="502554"/>
                    </a:lnTo>
                    <a:lnTo>
                      <a:pt x="475466" y="504017"/>
                    </a:lnTo>
                    <a:lnTo>
                      <a:pt x="474067" y="505225"/>
                    </a:lnTo>
                    <a:lnTo>
                      <a:pt x="472287" y="506433"/>
                    </a:lnTo>
                    <a:lnTo>
                      <a:pt x="470570" y="507069"/>
                    </a:lnTo>
                    <a:lnTo>
                      <a:pt x="468217" y="507259"/>
                    </a:lnTo>
                    <a:lnTo>
                      <a:pt x="451557" y="507069"/>
                    </a:lnTo>
                    <a:lnTo>
                      <a:pt x="448759" y="506305"/>
                    </a:lnTo>
                    <a:lnTo>
                      <a:pt x="419699" y="497403"/>
                    </a:lnTo>
                    <a:lnTo>
                      <a:pt x="411624" y="492380"/>
                    </a:lnTo>
                    <a:lnTo>
                      <a:pt x="406536" y="489010"/>
                    </a:lnTo>
                    <a:lnTo>
                      <a:pt x="404883" y="487484"/>
                    </a:lnTo>
                    <a:lnTo>
                      <a:pt x="402912" y="485385"/>
                    </a:lnTo>
                    <a:lnTo>
                      <a:pt x="400940" y="482778"/>
                    </a:lnTo>
                    <a:lnTo>
                      <a:pt x="399160" y="481252"/>
                    </a:lnTo>
                    <a:lnTo>
                      <a:pt x="396807" y="479790"/>
                    </a:lnTo>
                    <a:lnTo>
                      <a:pt x="383263" y="473940"/>
                    </a:lnTo>
                    <a:lnTo>
                      <a:pt x="380720" y="473558"/>
                    </a:lnTo>
                    <a:lnTo>
                      <a:pt x="365840" y="474384"/>
                    </a:lnTo>
                    <a:lnTo>
                      <a:pt x="341295" y="482143"/>
                    </a:lnTo>
                    <a:lnTo>
                      <a:pt x="325461" y="487230"/>
                    </a:lnTo>
                    <a:lnTo>
                      <a:pt x="323617" y="486784"/>
                    </a:lnTo>
                    <a:lnTo>
                      <a:pt x="322345" y="485704"/>
                    </a:lnTo>
                    <a:lnTo>
                      <a:pt x="321137" y="484368"/>
                    </a:lnTo>
                    <a:lnTo>
                      <a:pt x="319993" y="482460"/>
                    </a:lnTo>
                    <a:lnTo>
                      <a:pt x="318912" y="480552"/>
                    </a:lnTo>
                    <a:lnTo>
                      <a:pt x="317894" y="478709"/>
                    </a:lnTo>
                    <a:lnTo>
                      <a:pt x="316305" y="477118"/>
                    </a:lnTo>
                    <a:lnTo>
                      <a:pt x="314778" y="476420"/>
                    </a:lnTo>
                    <a:lnTo>
                      <a:pt x="308928" y="476483"/>
                    </a:lnTo>
                    <a:lnTo>
                      <a:pt x="295765" y="477183"/>
                    </a:lnTo>
                    <a:lnTo>
                      <a:pt x="294303" y="477501"/>
                    </a:lnTo>
                    <a:lnTo>
                      <a:pt x="291505" y="478645"/>
                    </a:lnTo>
                    <a:lnTo>
                      <a:pt x="290424" y="479535"/>
                    </a:lnTo>
                    <a:lnTo>
                      <a:pt x="277261" y="494796"/>
                    </a:lnTo>
                    <a:lnTo>
                      <a:pt x="256341" y="513619"/>
                    </a:lnTo>
                    <a:lnTo>
                      <a:pt x="253734" y="513937"/>
                    </a:lnTo>
                    <a:lnTo>
                      <a:pt x="246166" y="512919"/>
                    </a:lnTo>
                    <a:lnTo>
                      <a:pt x="243623" y="512219"/>
                    </a:lnTo>
                    <a:lnTo>
                      <a:pt x="241588" y="511457"/>
                    </a:lnTo>
                    <a:lnTo>
                      <a:pt x="239871" y="511393"/>
                    </a:lnTo>
                    <a:lnTo>
                      <a:pt x="238027" y="513110"/>
                    </a:lnTo>
                    <a:lnTo>
                      <a:pt x="230206" y="524047"/>
                    </a:lnTo>
                    <a:lnTo>
                      <a:pt x="227154" y="533967"/>
                    </a:lnTo>
                    <a:lnTo>
                      <a:pt x="226836" y="536701"/>
                    </a:lnTo>
                    <a:lnTo>
                      <a:pt x="228044" y="538482"/>
                    </a:lnTo>
                    <a:lnTo>
                      <a:pt x="229188" y="540962"/>
                    </a:lnTo>
                    <a:lnTo>
                      <a:pt x="231160" y="548592"/>
                    </a:lnTo>
                    <a:lnTo>
                      <a:pt x="230778" y="550309"/>
                    </a:lnTo>
                    <a:lnTo>
                      <a:pt x="225246" y="557813"/>
                    </a:lnTo>
                    <a:lnTo>
                      <a:pt x="223784" y="559402"/>
                    </a:lnTo>
                    <a:lnTo>
                      <a:pt x="220986" y="562328"/>
                    </a:lnTo>
                    <a:lnTo>
                      <a:pt x="219904" y="563090"/>
                    </a:lnTo>
                    <a:lnTo>
                      <a:pt x="217170" y="563536"/>
                    </a:lnTo>
                    <a:lnTo>
                      <a:pt x="217043" y="563536"/>
                    </a:lnTo>
                    <a:lnTo>
                      <a:pt x="209985" y="572374"/>
                    </a:lnTo>
                    <a:lnTo>
                      <a:pt x="207505" y="576507"/>
                    </a:lnTo>
                    <a:lnTo>
                      <a:pt x="206360" y="578542"/>
                    </a:lnTo>
                    <a:lnTo>
                      <a:pt x="205470" y="581976"/>
                    </a:lnTo>
                    <a:lnTo>
                      <a:pt x="205661" y="584710"/>
                    </a:lnTo>
                    <a:lnTo>
                      <a:pt x="216153" y="625534"/>
                    </a:lnTo>
                    <a:lnTo>
                      <a:pt x="216535" y="626870"/>
                    </a:lnTo>
                    <a:lnTo>
                      <a:pt x="218951" y="631320"/>
                    </a:lnTo>
                    <a:lnTo>
                      <a:pt x="221367" y="635518"/>
                    </a:lnTo>
                    <a:lnTo>
                      <a:pt x="232559" y="648808"/>
                    </a:lnTo>
                    <a:lnTo>
                      <a:pt x="234021" y="650333"/>
                    </a:lnTo>
                    <a:lnTo>
                      <a:pt x="236437" y="650651"/>
                    </a:lnTo>
                    <a:lnTo>
                      <a:pt x="239553" y="651605"/>
                    </a:lnTo>
                    <a:lnTo>
                      <a:pt x="246039" y="655547"/>
                    </a:lnTo>
                    <a:lnTo>
                      <a:pt x="249091" y="658091"/>
                    </a:lnTo>
                    <a:lnTo>
                      <a:pt x="250427" y="659618"/>
                    </a:lnTo>
                    <a:lnTo>
                      <a:pt x="250618" y="660634"/>
                    </a:lnTo>
                    <a:lnTo>
                      <a:pt x="248710" y="674497"/>
                    </a:lnTo>
                    <a:lnTo>
                      <a:pt x="247947" y="679711"/>
                    </a:lnTo>
                    <a:lnTo>
                      <a:pt x="245276" y="680792"/>
                    </a:lnTo>
                    <a:lnTo>
                      <a:pt x="243114" y="681173"/>
                    </a:lnTo>
                    <a:lnTo>
                      <a:pt x="240952" y="680157"/>
                    </a:lnTo>
                    <a:lnTo>
                      <a:pt x="237900" y="678630"/>
                    </a:lnTo>
                    <a:lnTo>
                      <a:pt x="234593" y="676532"/>
                    </a:lnTo>
                    <a:lnTo>
                      <a:pt x="231732" y="674243"/>
                    </a:lnTo>
                    <a:lnTo>
                      <a:pt x="229761" y="672716"/>
                    </a:lnTo>
                    <a:lnTo>
                      <a:pt x="227281" y="671508"/>
                    </a:lnTo>
                    <a:lnTo>
                      <a:pt x="224674" y="671444"/>
                    </a:lnTo>
                    <a:lnTo>
                      <a:pt x="221621" y="672526"/>
                    </a:lnTo>
                    <a:lnTo>
                      <a:pt x="219587" y="673797"/>
                    </a:lnTo>
                    <a:lnTo>
                      <a:pt x="215708" y="676214"/>
                    </a:lnTo>
                    <a:lnTo>
                      <a:pt x="211574" y="679330"/>
                    </a:lnTo>
                    <a:lnTo>
                      <a:pt x="210239" y="681683"/>
                    </a:lnTo>
                    <a:lnTo>
                      <a:pt x="209222" y="684417"/>
                    </a:lnTo>
                    <a:lnTo>
                      <a:pt x="208713" y="687533"/>
                    </a:lnTo>
                    <a:lnTo>
                      <a:pt x="209094" y="690204"/>
                    </a:lnTo>
                    <a:lnTo>
                      <a:pt x="209985" y="692938"/>
                    </a:lnTo>
                    <a:lnTo>
                      <a:pt x="210938" y="695227"/>
                    </a:lnTo>
                    <a:lnTo>
                      <a:pt x="212147" y="696753"/>
                    </a:lnTo>
                    <a:lnTo>
                      <a:pt x="212592" y="698597"/>
                    </a:lnTo>
                    <a:lnTo>
                      <a:pt x="207250" y="711824"/>
                    </a:lnTo>
                    <a:lnTo>
                      <a:pt x="204770" y="715066"/>
                    </a:lnTo>
                    <a:lnTo>
                      <a:pt x="202609" y="717419"/>
                    </a:lnTo>
                    <a:lnTo>
                      <a:pt x="200192" y="718500"/>
                    </a:lnTo>
                    <a:lnTo>
                      <a:pt x="194851" y="720281"/>
                    </a:lnTo>
                    <a:lnTo>
                      <a:pt x="186076" y="723778"/>
                    </a:lnTo>
                    <a:lnTo>
                      <a:pt x="184359" y="725813"/>
                    </a:lnTo>
                    <a:lnTo>
                      <a:pt x="176537" y="743045"/>
                    </a:lnTo>
                    <a:lnTo>
                      <a:pt x="175774" y="745398"/>
                    </a:lnTo>
                    <a:lnTo>
                      <a:pt x="174630" y="753093"/>
                    </a:lnTo>
                    <a:lnTo>
                      <a:pt x="174566" y="755700"/>
                    </a:lnTo>
                    <a:lnTo>
                      <a:pt x="175710" y="773695"/>
                    </a:lnTo>
                    <a:lnTo>
                      <a:pt x="175902" y="799130"/>
                    </a:lnTo>
                    <a:lnTo>
                      <a:pt x="175774" y="805934"/>
                    </a:lnTo>
                    <a:lnTo>
                      <a:pt x="174820" y="810576"/>
                    </a:lnTo>
                    <a:lnTo>
                      <a:pt x="173422" y="812039"/>
                    </a:lnTo>
                    <a:lnTo>
                      <a:pt x="159305" y="818397"/>
                    </a:lnTo>
                    <a:lnTo>
                      <a:pt x="155935" y="818270"/>
                    </a:lnTo>
                    <a:lnTo>
                      <a:pt x="152628" y="818779"/>
                    </a:lnTo>
                    <a:lnTo>
                      <a:pt x="136477" y="821958"/>
                    </a:lnTo>
                    <a:lnTo>
                      <a:pt x="132662" y="822976"/>
                    </a:lnTo>
                    <a:lnTo>
                      <a:pt x="130245" y="824438"/>
                    </a:lnTo>
                    <a:lnTo>
                      <a:pt x="130182" y="826854"/>
                    </a:lnTo>
                    <a:lnTo>
                      <a:pt x="132407" y="833405"/>
                    </a:lnTo>
                    <a:lnTo>
                      <a:pt x="133615" y="836647"/>
                    </a:lnTo>
                    <a:lnTo>
                      <a:pt x="138638" y="843833"/>
                    </a:lnTo>
                    <a:lnTo>
                      <a:pt x="136413" y="847775"/>
                    </a:lnTo>
                    <a:lnTo>
                      <a:pt x="134251" y="851591"/>
                    </a:lnTo>
                    <a:lnTo>
                      <a:pt x="132662" y="852607"/>
                    </a:lnTo>
                    <a:lnTo>
                      <a:pt x="130945" y="853244"/>
                    </a:lnTo>
                    <a:lnTo>
                      <a:pt x="129037" y="853944"/>
                    </a:lnTo>
                    <a:lnTo>
                      <a:pt x="115492" y="857695"/>
                    </a:lnTo>
                    <a:lnTo>
                      <a:pt x="85034" y="864435"/>
                    </a:lnTo>
                    <a:lnTo>
                      <a:pt x="63795" y="866025"/>
                    </a:lnTo>
                    <a:lnTo>
                      <a:pt x="60743" y="864944"/>
                    </a:lnTo>
                    <a:lnTo>
                      <a:pt x="58326" y="864944"/>
                    </a:lnTo>
                    <a:lnTo>
                      <a:pt x="56355" y="866852"/>
                    </a:lnTo>
                    <a:lnTo>
                      <a:pt x="55084" y="868377"/>
                    </a:lnTo>
                    <a:lnTo>
                      <a:pt x="54638" y="869077"/>
                    </a:lnTo>
                    <a:lnTo>
                      <a:pt x="44909" y="890570"/>
                    </a:lnTo>
                    <a:lnTo>
                      <a:pt x="41794" y="900236"/>
                    </a:lnTo>
                    <a:lnTo>
                      <a:pt x="40331" y="904686"/>
                    </a:lnTo>
                    <a:lnTo>
                      <a:pt x="28058" y="913461"/>
                    </a:lnTo>
                    <a:lnTo>
                      <a:pt x="12925" y="921347"/>
                    </a:lnTo>
                    <a:lnTo>
                      <a:pt x="10444" y="922809"/>
                    </a:lnTo>
                    <a:lnTo>
                      <a:pt x="7138" y="927960"/>
                    </a:lnTo>
                    <a:lnTo>
                      <a:pt x="3577" y="940297"/>
                    </a:lnTo>
                    <a:lnTo>
                      <a:pt x="10444" y="980675"/>
                    </a:lnTo>
                    <a:lnTo>
                      <a:pt x="10763" y="981565"/>
                    </a:lnTo>
                    <a:lnTo>
                      <a:pt x="20364" y="1011451"/>
                    </a:lnTo>
                    <a:lnTo>
                      <a:pt x="23671" y="1020226"/>
                    </a:lnTo>
                    <a:lnTo>
                      <a:pt x="28822" y="1030528"/>
                    </a:lnTo>
                    <a:lnTo>
                      <a:pt x="32319" y="1036887"/>
                    </a:lnTo>
                    <a:lnTo>
                      <a:pt x="34227" y="1038731"/>
                    </a:lnTo>
                    <a:lnTo>
                      <a:pt x="45164" y="1046870"/>
                    </a:lnTo>
                    <a:lnTo>
                      <a:pt x="54511" y="1053674"/>
                    </a:lnTo>
                    <a:lnTo>
                      <a:pt x="54829" y="1054437"/>
                    </a:lnTo>
                    <a:lnTo>
                      <a:pt x="54448" y="1061877"/>
                    </a:lnTo>
                    <a:lnTo>
                      <a:pt x="54193" y="1063403"/>
                    </a:lnTo>
                    <a:lnTo>
                      <a:pt x="53303" y="1065438"/>
                    </a:lnTo>
                    <a:lnTo>
                      <a:pt x="52604" y="1067091"/>
                    </a:lnTo>
                    <a:lnTo>
                      <a:pt x="51713" y="1069190"/>
                    </a:lnTo>
                    <a:lnTo>
                      <a:pt x="51396" y="1070398"/>
                    </a:lnTo>
                    <a:lnTo>
                      <a:pt x="52413" y="1072560"/>
                    </a:lnTo>
                    <a:lnTo>
                      <a:pt x="57055" y="1078092"/>
                    </a:lnTo>
                    <a:lnTo>
                      <a:pt x="65385" y="1085278"/>
                    </a:lnTo>
                    <a:lnTo>
                      <a:pt x="67102" y="1086486"/>
                    </a:lnTo>
                    <a:lnTo>
                      <a:pt x="79184" y="1094370"/>
                    </a:lnTo>
                    <a:lnTo>
                      <a:pt x="84652" y="1097931"/>
                    </a:lnTo>
                    <a:lnTo>
                      <a:pt x="95780" y="1101938"/>
                    </a:lnTo>
                    <a:lnTo>
                      <a:pt x="98069" y="1102446"/>
                    </a:lnTo>
                    <a:lnTo>
                      <a:pt x="104619" y="1103018"/>
                    </a:lnTo>
                    <a:lnTo>
                      <a:pt x="106908" y="1102891"/>
                    </a:lnTo>
                    <a:lnTo>
                      <a:pt x="117082" y="1111476"/>
                    </a:lnTo>
                    <a:lnTo>
                      <a:pt x="119180" y="1119043"/>
                    </a:lnTo>
                    <a:lnTo>
                      <a:pt x="119435" y="1120188"/>
                    </a:lnTo>
                    <a:lnTo>
                      <a:pt x="119180" y="1122159"/>
                    </a:lnTo>
                    <a:lnTo>
                      <a:pt x="119244" y="1124130"/>
                    </a:lnTo>
                    <a:lnTo>
                      <a:pt x="122805" y="1136974"/>
                    </a:lnTo>
                    <a:lnTo>
                      <a:pt x="129228" y="1156178"/>
                    </a:lnTo>
                    <a:lnTo>
                      <a:pt x="130182" y="1157704"/>
                    </a:lnTo>
                    <a:lnTo>
                      <a:pt x="131390" y="1159358"/>
                    </a:lnTo>
                    <a:lnTo>
                      <a:pt x="135714" y="1163682"/>
                    </a:lnTo>
                    <a:lnTo>
                      <a:pt x="137049" y="1164826"/>
                    </a:lnTo>
                    <a:lnTo>
                      <a:pt x="169670" y="1188609"/>
                    </a:lnTo>
                    <a:lnTo>
                      <a:pt x="171450" y="1189626"/>
                    </a:lnTo>
                    <a:lnTo>
                      <a:pt x="174693" y="1190325"/>
                    </a:lnTo>
                    <a:lnTo>
                      <a:pt x="177173" y="1190452"/>
                    </a:lnTo>
                    <a:lnTo>
                      <a:pt x="178890" y="1190644"/>
                    </a:lnTo>
                    <a:lnTo>
                      <a:pt x="207314" y="1219831"/>
                    </a:lnTo>
                    <a:lnTo>
                      <a:pt x="205025" y="1226189"/>
                    </a:lnTo>
                    <a:lnTo>
                      <a:pt x="200892" y="1225235"/>
                    </a:lnTo>
                    <a:lnTo>
                      <a:pt x="177809" y="1219512"/>
                    </a:lnTo>
                    <a:lnTo>
                      <a:pt x="175583" y="1221801"/>
                    </a:lnTo>
                    <a:lnTo>
                      <a:pt x="173803" y="1224154"/>
                    </a:lnTo>
                    <a:lnTo>
                      <a:pt x="173358" y="1225426"/>
                    </a:lnTo>
                    <a:lnTo>
                      <a:pt x="173612" y="1227271"/>
                    </a:lnTo>
                    <a:lnTo>
                      <a:pt x="173866" y="1229368"/>
                    </a:lnTo>
                    <a:lnTo>
                      <a:pt x="173866" y="1232612"/>
                    </a:lnTo>
                    <a:lnTo>
                      <a:pt x="173167" y="1234647"/>
                    </a:lnTo>
                    <a:lnTo>
                      <a:pt x="171705" y="1235537"/>
                    </a:lnTo>
                    <a:lnTo>
                      <a:pt x="157779" y="1240242"/>
                    </a:lnTo>
                    <a:lnTo>
                      <a:pt x="156888" y="1240369"/>
                    </a:lnTo>
                    <a:lnTo>
                      <a:pt x="154790" y="1240115"/>
                    </a:lnTo>
                    <a:lnTo>
                      <a:pt x="153200" y="1239034"/>
                    </a:lnTo>
                    <a:lnTo>
                      <a:pt x="151356" y="1237190"/>
                    </a:lnTo>
                    <a:lnTo>
                      <a:pt x="133106" y="1235537"/>
                    </a:lnTo>
                    <a:lnTo>
                      <a:pt x="101821" y="1242086"/>
                    </a:lnTo>
                    <a:lnTo>
                      <a:pt x="89549" y="1245393"/>
                    </a:lnTo>
                    <a:lnTo>
                      <a:pt x="88022" y="1247173"/>
                    </a:lnTo>
                    <a:lnTo>
                      <a:pt x="87959" y="1248890"/>
                    </a:lnTo>
                    <a:lnTo>
                      <a:pt x="88468" y="1257856"/>
                    </a:lnTo>
                    <a:lnTo>
                      <a:pt x="91456" y="1275852"/>
                    </a:lnTo>
                    <a:lnTo>
                      <a:pt x="92346" y="1277696"/>
                    </a:lnTo>
                    <a:lnTo>
                      <a:pt x="93618" y="1280048"/>
                    </a:lnTo>
                    <a:lnTo>
                      <a:pt x="95017" y="1281638"/>
                    </a:lnTo>
                    <a:lnTo>
                      <a:pt x="96798" y="1283800"/>
                    </a:lnTo>
                    <a:lnTo>
                      <a:pt x="97751" y="1286407"/>
                    </a:lnTo>
                    <a:lnTo>
                      <a:pt x="98578" y="1288887"/>
                    </a:lnTo>
                    <a:lnTo>
                      <a:pt x="98832" y="1290223"/>
                    </a:lnTo>
                    <a:lnTo>
                      <a:pt x="94572" y="1313687"/>
                    </a:lnTo>
                    <a:lnTo>
                      <a:pt x="95590" y="1348788"/>
                    </a:lnTo>
                    <a:lnTo>
                      <a:pt x="96861" y="1374795"/>
                    </a:lnTo>
                    <a:lnTo>
                      <a:pt x="96734" y="1376830"/>
                    </a:lnTo>
                    <a:lnTo>
                      <a:pt x="95271" y="1384778"/>
                    </a:lnTo>
                    <a:lnTo>
                      <a:pt x="94127" y="1387322"/>
                    </a:lnTo>
                    <a:lnTo>
                      <a:pt x="92029" y="1390311"/>
                    </a:lnTo>
                    <a:lnTo>
                      <a:pt x="90884" y="1391519"/>
                    </a:lnTo>
                    <a:lnTo>
                      <a:pt x="89230" y="1392918"/>
                    </a:lnTo>
                    <a:lnTo>
                      <a:pt x="87005" y="1394126"/>
                    </a:lnTo>
                    <a:lnTo>
                      <a:pt x="84525" y="1394889"/>
                    </a:lnTo>
                    <a:lnTo>
                      <a:pt x="82045" y="1395588"/>
                    </a:lnTo>
                    <a:lnTo>
                      <a:pt x="79883" y="1396669"/>
                    </a:lnTo>
                    <a:lnTo>
                      <a:pt x="78103" y="1397751"/>
                    </a:lnTo>
                    <a:lnTo>
                      <a:pt x="77022" y="1400040"/>
                    </a:lnTo>
                    <a:lnTo>
                      <a:pt x="75241" y="1405254"/>
                    </a:lnTo>
                    <a:lnTo>
                      <a:pt x="74859" y="1407734"/>
                    </a:lnTo>
                    <a:lnTo>
                      <a:pt x="75178" y="1410404"/>
                    </a:lnTo>
                    <a:lnTo>
                      <a:pt x="76068" y="1413076"/>
                    </a:lnTo>
                    <a:lnTo>
                      <a:pt x="77149" y="1414156"/>
                    </a:lnTo>
                    <a:lnTo>
                      <a:pt x="79501" y="1415810"/>
                    </a:lnTo>
                    <a:lnTo>
                      <a:pt x="81600" y="1416700"/>
                    </a:lnTo>
                    <a:lnTo>
                      <a:pt x="101249" y="1424458"/>
                    </a:lnTo>
                    <a:lnTo>
                      <a:pt x="103919" y="1425285"/>
                    </a:lnTo>
                    <a:lnTo>
                      <a:pt x="107163" y="1425158"/>
                    </a:lnTo>
                    <a:lnTo>
                      <a:pt x="110533" y="1423885"/>
                    </a:lnTo>
                    <a:lnTo>
                      <a:pt x="113966" y="1423250"/>
                    </a:lnTo>
                    <a:lnTo>
                      <a:pt x="115874" y="1423377"/>
                    </a:lnTo>
                    <a:lnTo>
                      <a:pt x="121915" y="1426620"/>
                    </a:lnTo>
                    <a:lnTo>
                      <a:pt x="150657" y="1442390"/>
                    </a:lnTo>
                    <a:lnTo>
                      <a:pt x="151166" y="1443662"/>
                    </a:lnTo>
                    <a:lnTo>
                      <a:pt x="151547" y="1446840"/>
                    </a:lnTo>
                    <a:lnTo>
                      <a:pt x="151420" y="1450465"/>
                    </a:lnTo>
                    <a:lnTo>
                      <a:pt x="151102" y="1455616"/>
                    </a:lnTo>
                    <a:lnTo>
                      <a:pt x="153264" y="1472022"/>
                    </a:lnTo>
                    <a:lnTo>
                      <a:pt x="159305" y="1492116"/>
                    </a:lnTo>
                    <a:lnTo>
                      <a:pt x="160895" y="1495231"/>
                    </a:lnTo>
                    <a:lnTo>
                      <a:pt x="186902" y="1519077"/>
                    </a:lnTo>
                    <a:lnTo>
                      <a:pt x="199684" y="1528870"/>
                    </a:lnTo>
                    <a:lnTo>
                      <a:pt x="203753" y="1531477"/>
                    </a:lnTo>
                    <a:lnTo>
                      <a:pt x="206424" y="1532367"/>
                    </a:lnTo>
                    <a:lnTo>
                      <a:pt x="207187" y="1532621"/>
                    </a:lnTo>
                    <a:lnTo>
                      <a:pt x="208904" y="1533130"/>
                    </a:lnTo>
                    <a:lnTo>
                      <a:pt x="216916" y="1534974"/>
                    </a:lnTo>
                    <a:lnTo>
                      <a:pt x="218696" y="1537391"/>
                    </a:lnTo>
                    <a:lnTo>
                      <a:pt x="231923" y="1555323"/>
                    </a:lnTo>
                    <a:lnTo>
                      <a:pt x="233640" y="1557866"/>
                    </a:lnTo>
                    <a:lnTo>
                      <a:pt x="234593" y="1560791"/>
                    </a:lnTo>
                    <a:lnTo>
                      <a:pt x="234593" y="1563588"/>
                    </a:lnTo>
                    <a:lnTo>
                      <a:pt x="234212" y="1565941"/>
                    </a:lnTo>
                    <a:lnTo>
                      <a:pt x="233640" y="1567849"/>
                    </a:lnTo>
                    <a:lnTo>
                      <a:pt x="233449" y="1568358"/>
                    </a:lnTo>
                    <a:lnTo>
                      <a:pt x="231350" y="1570901"/>
                    </a:lnTo>
                    <a:lnTo>
                      <a:pt x="229506" y="1572809"/>
                    </a:lnTo>
                    <a:lnTo>
                      <a:pt x="228108" y="1574971"/>
                    </a:lnTo>
                    <a:lnTo>
                      <a:pt x="224038" y="1594874"/>
                    </a:lnTo>
                    <a:lnTo>
                      <a:pt x="224928" y="1597164"/>
                    </a:lnTo>
                    <a:lnTo>
                      <a:pt x="228552" y="1602696"/>
                    </a:lnTo>
                    <a:lnTo>
                      <a:pt x="253479" y="1631692"/>
                    </a:lnTo>
                    <a:lnTo>
                      <a:pt x="255641" y="1634044"/>
                    </a:lnTo>
                    <a:lnTo>
                      <a:pt x="258185" y="1635316"/>
                    </a:lnTo>
                    <a:lnTo>
                      <a:pt x="260983" y="1635698"/>
                    </a:lnTo>
                    <a:lnTo>
                      <a:pt x="262000" y="1635189"/>
                    </a:lnTo>
                    <a:lnTo>
                      <a:pt x="269821" y="1629848"/>
                    </a:lnTo>
                    <a:lnTo>
                      <a:pt x="272047" y="1628131"/>
                    </a:lnTo>
                    <a:lnTo>
                      <a:pt x="274654" y="1626732"/>
                    </a:lnTo>
                    <a:lnTo>
                      <a:pt x="277070" y="1626287"/>
                    </a:lnTo>
                    <a:lnTo>
                      <a:pt x="277643" y="1626541"/>
                    </a:lnTo>
                    <a:lnTo>
                      <a:pt x="279423" y="1627368"/>
                    </a:lnTo>
                    <a:lnTo>
                      <a:pt x="296211" y="1637097"/>
                    </a:lnTo>
                    <a:lnTo>
                      <a:pt x="307084" y="1644855"/>
                    </a:lnTo>
                    <a:lnTo>
                      <a:pt x="308737" y="1646445"/>
                    </a:lnTo>
                    <a:lnTo>
                      <a:pt x="308737" y="1646508"/>
                    </a:lnTo>
                    <a:lnTo>
                      <a:pt x="308674" y="1646636"/>
                    </a:lnTo>
                    <a:lnTo>
                      <a:pt x="307720" y="1647844"/>
                    </a:lnTo>
                    <a:lnTo>
                      <a:pt x="307148" y="1650260"/>
                    </a:lnTo>
                    <a:lnTo>
                      <a:pt x="306512" y="1652931"/>
                    </a:lnTo>
                    <a:lnTo>
                      <a:pt x="306385" y="1655601"/>
                    </a:lnTo>
                    <a:lnTo>
                      <a:pt x="310264" y="1721478"/>
                    </a:lnTo>
                    <a:lnTo>
                      <a:pt x="310836" y="1730381"/>
                    </a:lnTo>
                    <a:lnTo>
                      <a:pt x="312171" y="1736295"/>
                    </a:lnTo>
                    <a:lnTo>
                      <a:pt x="315796" y="1749012"/>
                    </a:lnTo>
                    <a:lnTo>
                      <a:pt x="329149" y="1768280"/>
                    </a:lnTo>
                    <a:lnTo>
                      <a:pt x="330675" y="1769869"/>
                    </a:lnTo>
                    <a:lnTo>
                      <a:pt x="333473" y="1772413"/>
                    </a:lnTo>
                    <a:lnTo>
                      <a:pt x="347971" y="1781188"/>
                    </a:lnTo>
                    <a:lnTo>
                      <a:pt x="350070" y="1782015"/>
                    </a:lnTo>
                    <a:lnTo>
                      <a:pt x="351978" y="1782587"/>
                    </a:lnTo>
                    <a:lnTo>
                      <a:pt x="353949" y="1782396"/>
                    </a:lnTo>
                    <a:lnTo>
                      <a:pt x="355666" y="1782015"/>
                    </a:lnTo>
                    <a:lnTo>
                      <a:pt x="356874" y="1781506"/>
                    </a:lnTo>
                    <a:lnTo>
                      <a:pt x="357955" y="1780425"/>
                    </a:lnTo>
                    <a:lnTo>
                      <a:pt x="359735" y="1778454"/>
                    </a:lnTo>
                    <a:lnTo>
                      <a:pt x="361261" y="1777182"/>
                    </a:lnTo>
                    <a:lnTo>
                      <a:pt x="363106" y="1777118"/>
                    </a:lnTo>
                    <a:lnTo>
                      <a:pt x="365585" y="1778454"/>
                    </a:lnTo>
                    <a:lnTo>
                      <a:pt x="378113" y="1785512"/>
                    </a:lnTo>
                    <a:lnTo>
                      <a:pt x="379321" y="1786403"/>
                    </a:lnTo>
                    <a:lnTo>
                      <a:pt x="380401" y="1787674"/>
                    </a:lnTo>
                    <a:lnTo>
                      <a:pt x="381228" y="1791553"/>
                    </a:lnTo>
                    <a:lnTo>
                      <a:pt x="381737" y="1793969"/>
                    </a:lnTo>
                    <a:lnTo>
                      <a:pt x="383009" y="1796576"/>
                    </a:lnTo>
                    <a:lnTo>
                      <a:pt x="387142" y="1802681"/>
                    </a:lnTo>
                    <a:lnTo>
                      <a:pt x="388286" y="1804270"/>
                    </a:lnTo>
                    <a:lnTo>
                      <a:pt x="389494" y="1805478"/>
                    </a:lnTo>
                    <a:lnTo>
                      <a:pt x="390957" y="1806178"/>
                    </a:lnTo>
                    <a:lnTo>
                      <a:pt x="392865" y="1806560"/>
                    </a:lnTo>
                    <a:lnTo>
                      <a:pt x="395281" y="1806560"/>
                    </a:lnTo>
                    <a:lnTo>
                      <a:pt x="398206" y="1806178"/>
                    </a:lnTo>
                    <a:lnTo>
                      <a:pt x="399796" y="1805351"/>
                    </a:lnTo>
                    <a:lnTo>
                      <a:pt x="407427" y="1800774"/>
                    </a:lnTo>
                    <a:lnTo>
                      <a:pt x="409016" y="1799310"/>
                    </a:lnTo>
                    <a:lnTo>
                      <a:pt x="410352" y="1797403"/>
                    </a:lnTo>
                    <a:lnTo>
                      <a:pt x="412768" y="1796195"/>
                    </a:lnTo>
                    <a:lnTo>
                      <a:pt x="464847" y="1778899"/>
                    </a:lnTo>
                    <a:lnTo>
                      <a:pt x="467199" y="1779026"/>
                    </a:lnTo>
                    <a:lnTo>
                      <a:pt x="469044" y="1779535"/>
                    </a:lnTo>
                    <a:lnTo>
                      <a:pt x="480998" y="1783350"/>
                    </a:lnTo>
                    <a:lnTo>
                      <a:pt x="503190" y="1791299"/>
                    </a:lnTo>
                    <a:lnTo>
                      <a:pt x="508914" y="1796640"/>
                    </a:lnTo>
                    <a:lnTo>
                      <a:pt x="512347" y="1805924"/>
                    </a:lnTo>
                    <a:lnTo>
                      <a:pt x="526336" y="1816416"/>
                    </a:lnTo>
                    <a:lnTo>
                      <a:pt x="559212" y="1824809"/>
                    </a:lnTo>
                    <a:lnTo>
                      <a:pt x="560547" y="1825192"/>
                    </a:lnTo>
                    <a:lnTo>
                      <a:pt x="567161" y="1828307"/>
                    </a:lnTo>
                    <a:lnTo>
                      <a:pt x="586746" y="1841851"/>
                    </a:lnTo>
                    <a:lnTo>
                      <a:pt x="588526" y="1843250"/>
                    </a:lnTo>
                    <a:lnTo>
                      <a:pt x="589988" y="1845094"/>
                    </a:lnTo>
                    <a:lnTo>
                      <a:pt x="590943" y="1846366"/>
                    </a:lnTo>
                    <a:lnTo>
                      <a:pt x="592405" y="1848528"/>
                    </a:lnTo>
                    <a:lnTo>
                      <a:pt x="593868" y="1850308"/>
                    </a:lnTo>
                    <a:lnTo>
                      <a:pt x="596729" y="1852979"/>
                    </a:lnTo>
                    <a:lnTo>
                      <a:pt x="598636" y="1854760"/>
                    </a:lnTo>
                    <a:lnTo>
                      <a:pt x="613643" y="1866524"/>
                    </a:lnTo>
                    <a:lnTo>
                      <a:pt x="619811" y="1870784"/>
                    </a:lnTo>
                    <a:lnTo>
                      <a:pt x="621592" y="1872056"/>
                    </a:lnTo>
                    <a:lnTo>
                      <a:pt x="623945" y="1873391"/>
                    </a:lnTo>
                    <a:lnTo>
                      <a:pt x="626743" y="1874345"/>
                    </a:lnTo>
                    <a:lnTo>
                      <a:pt x="631384" y="1874536"/>
                    </a:lnTo>
                    <a:lnTo>
                      <a:pt x="633483" y="1874472"/>
                    </a:lnTo>
                    <a:lnTo>
                      <a:pt x="634564" y="1873581"/>
                    </a:lnTo>
                    <a:lnTo>
                      <a:pt x="644357" y="1864743"/>
                    </a:lnTo>
                    <a:lnTo>
                      <a:pt x="665087" y="1852852"/>
                    </a:lnTo>
                    <a:lnTo>
                      <a:pt x="666994" y="1851962"/>
                    </a:lnTo>
                    <a:lnTo>
                      <a:pt x="668648" y="1852471"/>
                    </a:lnTo>
                    <a:lnTo>
                      <a:pt x="690903" y="1871801"/>
                    </a:lnTo>
                    <a:lnTo>
                      <a:pt x="696054" y="1877652"/>
                    </a:lnTo>
                    <a:lnTo>
                      <a:pt x="714049" y="1873137"/>
                    </a:lnTo>
                    <a:lnTo>
                      <a:pt x="722443" y="1877969"/>
                    </a:lnTo>
                    <a:lnTo>
                      <a:pt x="727403" y="1897173"/>
                    </a:lnTo>
                    <a:lnTo>
                      <a:pt x="727975" y="1898636"/>
                    </a:lnTo>
                    <a:lnTo>
                      <a:pt x="732999" y="1912370"/>
                    </a:lnTo>
                    <a:lnTo>
                      <a:pt x="734016" y="1913070"/>
                    </a:lnTo>
                    <a:lnTo>
                      <a:pt x="736432" y="1913770"/>
                    </a:lnTo>
                    <a:lnTo>
                      <a:pt x="738086" y="1914088"/>
                    </a:lnTo>
                    <a:lnTo>
                      <a:pt x="739866" y="1914151"/>
                    </a:lnTo>
                    <a:lnTo>
                      <a:pt x="742791" y="1913961"/>
                    </a:lnTo>
                    <a:lnTo>
                      <a:pt x="744636" y="1913579"/>
                    </a:lnTo>
                    <a:lnTo>
                      <a:pt x="746861" y="1913515"/>
                    </a:lnTo>
                    <a:lnTo>
                      <a:pt x="749150" y="1913897"/>
                    </a:lnTo>
                    <a:lnTo>
                      <a:pt x="755064" y="1916886"/>
                    </a:lnTo>
                    <a:lnTo>
                      <a:pt x="756272" y="1918602"/>
                    </a:lnTo>
                    <a:lnTo>
                      <a:pt x="759770" y="1926233"/>
                    </a:lnTo>
                    <a:lnTo>
                      <a:pt x="769753" y="1941557"/>
                    </a:lnTo>
                    <a:lnTo>
                      <a:pt x="784060" y="1961143"/>
                    </a:lnTo>
                    <a:lnTo>
                      <a:pt x="785713" y="1963114"/>
                    </a:lnTo>
                    <a:lnTo>
                      <a:pt x="787240" y="1964449"/>
                    </a:lnTo>
                    <a:lnTo>
                      <a:pt x="788893" y="1965086"/>
                    </a:lnTo>
                    <a:lnTo>
                      <a:pt x="807906" y="1965531"/>
                    </a:lnTo>
                    <a:lnTo>
                      <a:pt x="808923" y="1964832"/>
                    </a:lnTo>
                    <a:lnTo>
                      <a:pt x="816363" y="1958409"/>
                    </a:lnTo>
                    <a:lnTo>
                      <a:pt x="817762" y="1956565"/>
                    </a:lnTo>
                    <a:lnTo>
                      <a:pt x="818588" y="1955166"/>
                    </a:lnTo>
                    <a:lnTo>
                      <a:pt x="818907" y="1953830"/>
                    </a:lnTo>
                    <a:lnTo>
                      <a:pt x="818588" y="1951859"/>
                    </a:lnTo>
                    <a:lnTo>
                      <a:pt x="818907" y="1950842"/>
                    </a:lnTo>
                    <a:lnTo>
                      <a:pt x="822149" y="1946327"/>
                    </a:lnTo>
                    <a:lnTo>
                      <a:pt x="823676" y="1946136"/>
                    </a:lnTo>
                    <a:lnTo>
                      <a:pt x="840908" y="1956183"/>
                    </a:lnTo>
                    <a:lnTo>
                      <a:pt x="841607" y="1957583"/>
                    </a:lnTo>
                    <a:lnTo>
                      <a:pt x="840526" y="1963814"/>
                    </a:lnTo>
                    <a:lnTo>
                      <a:pt x="838873" y="1972016"/>
                    </a:lnTo>
                    <a:lnTo>
                      <a:pt x="839573" y="1974242"/>
                    </a:lnTo>
                    <a:lnTo>
                      <a:pt x="847585" y="1990394"/>
                    </a:lnTo>
                    <a:lnTo>
                      <a:pt x="848857" y="1992428"/>
                    </a:lnTo>
                    <a:lnTo>
                      <a:pt x="850574" y="1994718"/>
                    </a:lnTo>
                    <a:lnTo>
                      <a:pt x="855279" y="1998915"/>
                    </a:lnTo>
                    <a:lnTo>
                      <a:pt x="882686" y="2022696"/>
                    </a:lnTo>
                    <a:lnTo>
                      <a:pt x="903034" y="2029247"/>
                    </a:lnTo>
                    <a:lnTo>
                      <a:pt x="915751" y="2042282"/>
                    </a:lnTo>
                    <a:lnTo>
                      <a:pt x="918104" y="2042536"/>
                    </a:lnTo>
                    <a:lnTo>
                      <a:pt x="920330" y="2042727"/>
                    </a:lnTo>
                    <a:lnTo>
                      <a:pt x="921856" y="2042791"/>
                    </a:lnTo>
                    <a:lnTo>
                      <a:pt x="923636" y="2042154"/>
                    </a:lnTo>
                    <a:lnTo>
                      <a:pt x="926498" y="2040184"/>
                    </a:lnTo>
                    <a:lnTo>
                      <a:pt x="928596" y="2038403"/>
                    </a:lnTo>
                    <a:lnTo>
                      <a:pt x="929360" y="2036495"/>
                    </a:lnTo>
                    <a:lnTo>
                      <a:pt x="929932" y="2033443"/>
                    </a:lnTo>
                    <a:lnTo>
                      <a:pt x="930440" y="2031663"/>
                    </a:lnTo>
                    <a:lnTo>
                      <a:pt x="932730" y="2029946"/>
                    </a:lnTo>
                    <a:lnTo>
                      <a:pt x="935209" y="2029501"/>
                    </a:lnTo>
                    <a:lnTo>
                      <a:pt x="942650" y="2028547"/>
                    </a:lnTo>
                    <a:lnTo>
                      <a:pt x="944239" y="2028991"/>
                    </a:lnTo>
                    <a:lnTo>
                      <a:pt x="954667" y="2032425"/>
                    </a:lnTo>
                    <a:lnTo>
                      <a:pt x="974761" y="2034270"/>
                    </a:lnTo>
                    <a:lnTo>
                      <a:pt x="976669" y="2033888"/>
                    </a:lnTo>
                    <a:lnTo>
                      <a:pt x="983791" y="2024541"/>
                    </a:lnTo>
                    <a:lnTo>
                      <a:pt x="991676" y="2032552"/>
                    </a:lnTo>
                    <a:lnTo>
                      <a:pt x="993965" y="2034778"/>
                    </a:lnTo>
                    <a:lnTo>
                      <a:pt x="996000" y="2035415"/>
                    </a:lnTo>
                    <a:lnTo>
                      <a:pt x="1002995" y="2036177"/>
                    </a:lnTo>
                    <a:lnTo>
                      <a:pt x="1005284" y="2036114"/>
                    </a:lnTo>
                    <a:lnTo>
                      <a:pt x="1028048" y="2035032"/>
                    </a:lnTo>
                    <a:lnTo>
                      <a:pt x="1030147" y="2033888"/>
                    </a:lnTo>
                    <a:lnTo>
                      <a:pt x="1039431" y="2030327"/>
                    </a:lnTo>
                    <a:lnTo>
                      <a:pt x="1047061" y="2027656"/>
                    </a:lnTo>
                    <a:lnTo>
                      <a:pt x="1048269" y="2027466"/>
                    </a:lnTo>
                    <a:lnTo>
                      <a:pt x="1051068" y="2028610"/>
                    </a:lnTo>
                    <a:lnTo>
                      <a:pt x="1052848" y="2029818"/>
                    </a:lnTo>
                    <a:lnTo>
                      <a:pt x="1053993" y="2030772"/>
                    </a:lnTo>
                    <a:lnTo>
                      <a:pt x="1054819" y="2032298"/>
                    </a:lnTo>
                    <a:lnTo>
                      <a:pt x="1055582" y="2034334"/>
                    </a:lnTo>
                    <a:lnTo>
                      <a:pt x="1056218" y="2036495"/>
                    </a:lnTo>
                    <a:lnTo>
                      <a:pt x="1057045" y="2040311"/>
                    </a:lnTo>
                    <a:lnTo>
                      <a:pt x="1058190" y="2046352"/>
                    </a:lnTo>
                    <a:lnTo>
                      <a:pt x="1062831" y="2061676"/>
                    </a:lnTo>
                    <a:lnTo>
                      <a:pt x="1066075" y="2072105"/>
                    </a:lnTo>
                    <a:lnTo>
                      <a:pt x="1080191" y="2111021"/>
                    </a:lnTo>
                    <a:lnTo>
                      <a:pt x="1081463" y="2112229"/>
                    </a:lnTo>
                    <a:lnTo>
                      <a:pt x="1083370" y="2113183"/>
                    </a:lnTo>
                    <a:lnTo>
                      <a:pt x="1085723" y="2113501"/>
                    </a:lnTo>
                    <a:lnTo>
                      <a:pt x="1103973" y="2111720"/>
                    </a:lnTo>
                    <a:lnTo>
                      <a:pt x="1109950" y="2109368"/>
                    </a:lnTo>
                    <a:lnTo>
                      <a:pt x="1118344" y="2104026"/>
                    </a:lnTo>
                    <a:lnTo>
                      <a:pt x="1123367" y="2101101"/>
                    </a:lnTo>
                    <a:lnTo>
                      <a:pt x="1132588" y="2096141"/>
                    </a:lnTo>
                    <a:lnTo>
                      <a:pt x="1149820" y="2088574"/>
                    </a:lnTo>
                    <a:lnTo>
                      <a:pt x="1159867" y="2086984"/>
                    </a:lnTo>
                    <a:lnTo>
                      <a:pt x="1167243" y="2092262"/>
                    </a:lnTo>
                    <a:lnTo>
                      <a:pt x="1168833" y="2093662"/>
                    </a:lnTo>
                    <a:lnTo>
                      <a:pt x="1170677" y="2095759"/>
                    </a:lnTo>
                    <a:lnTo>
                      <a:pt x="1173411" y="2098939"/>
                    </a:lnTo>
                    <a:lnTo>
                      <a:pt x="1176082" y="2102055"/>
                    </a:lnTo>
                    <a:lnTo>
                      <a:pt x="1178371" y="2104726"/>
                    </a:lnTo>
                    <a:lnTo>
                      <a:pt x="1180915" y="2106569"/>
                    </a:lnTo>
                    <a:lnTo>
                      <a:pt x="1183013" y="2107778"/>
                    </a:lnTo>
                    <a:lnTo>
                      <a:pt x="1221675" y="2121449"/>
                    </a:lnTo>
                    <a:lnTo>
                      <a:pt x="1223773" y="2121895"/>
                    </a:lnTo>
                    <a:lnTo>
                      <a:pt x="1225744" y="2121895"/>
                    </a:lnTo>
                    <a:lnTo>
                      <a:pt x="1227652" y="2121258"/>
                    </a:lnTo>
                    <a:lnTo>
                      <a:pt x="1229814" y="2120432"/>
                    </a:lnTo>
                    <a:lnTo>
                      <a:pt x="1231086" y="2119288"/>
                    </a:lnTo>
                    <a:lnTo>
                      <a:pt x="1237699" y="2084886"/>
                    </a:lnTo>
                    <a:lnTo>
                      <a:pt x="1238208" y="2081897"/>
                    </a:lnTo>
                    <a:lnTo>
                      <a:pt x="1238144" y="2079672"/>
                    </a:lnTo>
                    <a:lnTo>
                      <a:pt x="1236873" y="2075539"/>
                    </a:lnTo>
                    <a:lnTo>
                      <a:pt x="1236046" y="2073186"/>
                    </a:lnTo>
                    <a:lnTo>
                      <a:pt x="1240561" y="2073250"/>
                    </a:lnTo>
                    <a:lnTo>
                      <a:pt x="1243931" y="2073377"/>
                    </a:lnTo>
                    <a:lnTo>
                      <a:pt x="1276870" y="2076301"/>
                    </a:lnTo>
                    <a:lnTo>
                      <a:pt x="1289651" y="2080562"/>
                    </a:lnTo>
                    <a:lnTo>
                      <a:pt x="1300079" y="2084123"/>
                    </a:lnTo>
                    <a:lnTo>
                      <a:pt x="1302305" y="2085395"/>
                    </a:lnTo>
                    <a:lnTo>
                      <a:pt x="1304213" y="2086157"/>
                    </a:lnTo>
                    <a:lnTo>
                      <a:pt x="1307773" y="2084187"/>
                    </a:lnTo>
                    <a:lnTo>
                      <a:pt x="1309427" y="2083296"/>
                    </a:lnTo>
                    <a:lnTo>
                      <a:pt x="1311144" y="2082088"/>
                    </a:lnTo>
                    <a:lnTo>
                      <a:pt x="1312861" y="2080626"/>
                    </a:lnTo>
                    <a:lnTo>
                      <a:pt x="1314323" y="2079354"/>
                    </a:lnTo>
                    <a:lnTo>
                      <a:pt x="1316612" y="2076428"/>
                    </a:lnTo>
                    <a:lnTo>
                      <a:pt x="1317693" y="2075093"/>
                    </a:lnTo>
                    <a:lnTo>
                      <a:pt x="1318838" y="2073504"/>
                    </a:lnTo>
                    <a:lnTo>
                      <a:pt x="1320300" y="2071723"/>
                    </a:lnTo>
                    <a:lnTo>
                      <a:pt x="1327677" y="2065937"/>
                    </a:lnTo>
                    <a:lnTo>
                      <a:pt x="1329394" y="2064856"/>
                    </a:lnTo>
                    <a:lnTo>
                      <a:pt x="1332383" y="2063965"/>
                    </a:lnTo>
                    <a:lnTo>
                      <a:pt x="1335307" y="2063838"/>
                    </a:lnTo>
                    <a:lnTo>
                      <a:pt x="1346371" y="2063584"/>
                    </a:lnTo>
                    <a:lnTo>
                      <a:pt x="1350569" y="2063711"/>
                    </a:lnTo>
                    <a:lnTo>
                      <a:pt x="1353748" y="2063584"/>
                    </a:lnTo>
                    <a:lnTo>
                      <a:pt x="1370090" y="2054363"/>
                    </a:lnTo>
                    <a:lnTo>
                      <a:pt x="1371299" y="2052583"/>
                    </a:lnTo>
                    <a:lnTo>
                      <a:pt x="1372125" y="2050929"/>
                    </a:lnTo>
                    <a:lnTo>
                      <a:pt x="1384079" y="2040438"/>
                    </a:lnTo>
                    <a:lnTo>
                      <a:pt x="1398260" y="2035287"/>
                    </a:lnTo>
                    <a:lnTo>
                      <a:pt x="1400803" y="2035542"/>
                    </a:lnTo>
                    <a:lnTo>
                      <a:pt x="1406908" y="2036177"/>
                    </a:lnTo>
                    <a:lnTo>
                      <a:pt x="1412185" y="2037831"/>
                    </a:lnTo>
                    <a:lnTo>
                      <a:pt x="1414411" y="2038720"/>
                    </a:lnTo>
                    <a:lnTo>
                      <a:pt x="1415492" y="2040056"/>
                    </a:lnTo>
                    <a:lnTo>
                      <a:pt x="1415556" y="2041519"/>
                    </a:lnTo>
                    <a:lnTo>
                      <a:pt x="1415556" y="2042854"/>
                    </a:lnTo>
                    <a:lnTo>
                      <a:pt x="1416891" y="2044507"/>
                    </a:lnTo>
                    <a:lnTo>
                      <a:pt x="1422424" y="2050421"/>
                    </a:lnTo>
                    <a:lnTo>
                      <a:pt x="1432979" y="2051820"/>
                    </a:lnTo>
                    <a:lnTo>
                      <a:pt x="1434569" y="2052011"/>
                    </a:lnTo>
                    <a:lnTo>
                      <a:pt x="1435968" y="2052011"/>
                    </a:lnTo>
                    <a:lnTo>
                      <a:pt x="1445633" y="2046606"/>
                    </a:lnTo>
                    <a:lnTo>
                      <a:pt x="1446714" y="2045398"/>
                    </a:lnTo>
                    <a:lnTo>
                      <a:pt x="1450720" y="2037767"/>
                    </a:lnTo>
                    <a:lnTo>
                      <a:pt x="1465028" y="2024541"/>
                    </a:lnTo>
                    <a:lnTo>
                      <a:pt x="1466808" y="2025940"/>
                    </a:lnTo>
                    <a:lnTo>
                      <a:pt x="1471513" y="2028610"/>
                    </a:lnTo>
                    <a:lnTo>
                      <a:pt x="1473231" y="2029501"/>
                    </a:lnTo>
                    <a:lnTo>
                      <a:pt x="1476283" y="2029818"/>
                    </a:lnTo>
                    <a:lnTo>
                      <a:pt x="1479208" y="2029946"/>
                    </a:lnTo>
                    <a:lnTo>
                      <a:pt x="1481496" y="2029946"/>
                    </a:lnTo>
                    <a:lnTo>
                      <a:pt x="1494405" y="2029374"/>
                    </a:lnTo>
                    <a:lnTo>
                      <a:pt x="1513546" y="2023078"/>
                    </a:lnTo>
                    <a:lnTo>
                      <a:pt x="1523402" y="2016147"/>
                    </a:lnTo>
                    <a:lnTo>
                      <a:pt x="1528997" y="2012013"/>
                    </a:lnTo>
                    <a:lnTo>
                      <a:pt x="1529506" y="2010551"/>
                    </a:lnTo>
                    <a:lnTo>
                      <a:pt x="1545721" y="2010551"/>
                    </a:lnTo>
                    <a:lnTo>
                      <a:pt x="1572110" y="2013794"/>
                    </a:lnTo>
                    <a:lnTo>
                      <a:pt x="1613443" y="2016846"/>
                    </a:lnTo>
                    <a:lnTo>
                      <a:pt x="1641739" y="2017673"/>
                    </a:lnTo>
                    <a:lnTo>
                      <a:pt x="1649688" y="2011886"/>
                    </a:lnTo>
                    <a:lnTo>
                      <a:pt x="1658590" y="1999868"/>
                    </a:lnTo>
                    <a:lnTo>
                      <a:pt x="1663486" y="1990203"/>
                    </a:lnTo>
                    <a:lnTo>
                      <a:pt x="1664758" y="1986514"/>
                    </a:lnTo>
                    <a:lnTo>
                      <a:pt x="1670863" y="1968010"/>
                    </a:lnTo>
                    <a:lnTo>
                      <a:pt x="1671053" y="1967056"/>
                    </a:lnTo>
                    <a:lnTo>
                      <a:pt x="1674297" y="1949951"/>
                    </a:lnTo>
                    <a:lnTo>
                      <a:pt x="1680147" y="1942130"/>
                    </a:lnTo>
                    <a:lnTo>
                      <a:pt x="1681800" y="1940032"/>
                    </a:lnTo>
                    <a:lnTo>
                      <a:pt x="1683072" y="1939714"/>
                    </a:lnTo>
                    <a:lnTo>
                      <a:pt x="1701004" y="1937043"/>
                    </a:lnTo>
                    <a:lnTo>
                      <a:pt x="1712195" y="1937869"/>
                    </a:lnTo>
                    <a:lnTo>
                      <a:pt x="1724786" y="1939333"/>
                    </a:lnTo>
                    <a:lnTo>
                      <a:pt x="1735723" y="1941240"/>
                    </a:lnTo>
                    <a:lnTo>
                      <a:pt x="1738648" y="1942257"/>
                    </a:lnTo>
                    <a:lnTo>
                      <a:pt x="1741382" y="1943084"/>
                    </a:lnTo>
                    <a:lnTo>
                      <a:pt x="1752892" y="1944356"/>
                    </a:lnTo>
                    <a:lnTo>
                      <a:pt x="1754672" y="1943783"/>
                    </a:lnTo>
                    <a:lnTo>
                      <a:pt x="1756517" y="1942766"/>
                    </a:lnTo>
                    <a:lnTo>
                      <a:pt x="1759060" y="1941367"/>
                    </a:lnTo>
                    <a:lnTo>
                      <a:pt x="1761921" y="1939460"/>
                    </a:lnTo>
                    <a:lnTo>
                      <a:pt x="1786021" y="1949062"/>
                    </a:lnTo>
                    <a:lnTo>
                      <a:pt x="1779980" y="1963495"/>
                    </a:lnTo>
                    <a:lnTo>
                      <a:pt x="1763066" y="1986260"/>
                    </a:lnTo>
                    <a:lnTo>
                      <a:pt x="1760205" y="1988867"/>
                    </a:lnTo>
                    <a:lnTo>
                      <a:pt x="1759632" y="1989758"/>
                    </a:lnTo>
                    <a:lnTo>
                      <a:pt x="1758614" y="1993636"/>
                    </a:lnTo>
                    <a:lnTo>
                      <a:pt x="1755690" y="2009724"/>
                    </a:lnTo>
                    <a:lnTo>
                      <a:pt x="1757598" y="2010805"/>
                    </a:lnTo>
                    <a:lnTo>
                      <a:pt x="1759886" y="2011950"/>
                    </a:lnTo>
                    <a:lnTo>
                      <a:pt x="1763702" y="2014685"/>
                    </a:lnTo>
                    <a:lnTo>
                      <a:pt x="1765292" y="2016211"/>
                    </a:lnTo>
                    <a:lnTo>
                      <a:pt x="1771460" y="2024095"/>
                    </a:lnTo>
                    <a:lnTo>
                      <a:pt x="1773368" y="2026830"/>
                    </a:lnTo>
                    <a:lnTo>
                      <a:pt x="1768407" y="2041456"/>
                    </a:lnTo>
                    <a:lnTo>
                      <a:pt x="1763829" y="2048577"/>
                    </a:lnTo>
                    <a:lnTo>
                      <a:pt x="1762558" y="2050231"/>
                    </a:lnTo>
                    <a:lnTo>
                      <a:pt x="1761094" y="2051693"/>
                    </a:lnTo>
                    <a:lnTo>
                      <a:pt x="1759187" y="2053155"/>
                    </a:lnTo>
                    <a:lnTo>
                      <a:pt x="1757852" y="2054046"/>
                    </a:lnTo>
                    <a:lnTo>
                      <a:pt x="1756071" y="2055572"/>
                    </a:lnTo>
                    <a:lnTo>
                      <a:pt x="1754354" y="2057353"/>
                    </a:lnTo>
                    <a:lnTo>
                      <a:pt x="1747932" y="2064029"/>
                    </a:lnTo>
                    <a:lnTo>
                      <a:pt x="1747423" y="2065301"/>
                    </a:lnTo>
                    <a:lnTo>
                      <a:pt x="1747169" y="2066636"/>
                    </a:lnTo>
                    <a:lnTo>
                      <a:pt x="1746915" y="2068862"/>
                    </a:lnTo>
                    <a:lnTo>
                      <a:pt x="1746724" y="2070387"/>
                    </a:lnTo>
                    <a:lnTo>
                      <a:pt x="1746978" y="2072423"/>
                    </a:lnTo>
                    <a:lnTo>
                      <a:pt x="1758806" y="2101483"/>
                    </a:lnTo>
                    <a:lnTo>
                      <a:pt x="1759632" y="2103263"/>
                    </a:lnTo>
                    <a:lnTo>
                      <a:pt x="1761349" y="2105044"/>
                    </a:lnTo>
                    <a:lnTo>
                      <a:pt x="1772096" y="2114073"/>
                    </a:lnTo>
                    <a:lnTo>
                      <a:pt x="1778899" y="2118651"/>
                    </a:lnTo>
                    <a:lnTo>
                      <a:pt x="1781825" y="2119732"/>
                    </a:lnTo>
                    <a:lnTo>
                      <a:pt x="1783351" y="2120750"/>
                    </a:lnTo>
                    <a:lnTo>
                      <a:pt x="1793906" y="2130860"/>
                    </a:lnTo>
                    <a:lnTo>
                      <a:pt x="1798484" y="2135502"/>
                    </a:lnTo>
                    <a:lnTo>
                      <a:pt x="1809231" y="2152607"/>
                    </a:lnTo>
                    <a:lnTo>
                      <a:pt x="1842615" y="2189234"/>
                    </a:lnTo>
                    <a:lnTo>
                      <a:pt x="1846494" y="2193305"/>
                    </a:lnTo>
                    <a:lnTo>
                      <a:pt x="1847384" y="2194513"/>
                    </a:lnTo>
                    <a:lnTo>
                      <a:pt x="1855396" y="2207357"/>
                    </a:lnTo>
                    <a:lnTo>
                      <a:pt x="1856287" y="2211872"/>
                    </a:lnTo>
                    <a:lnTo>
                      <a:pt x="1852089" y="2222173"/>
                    </a:lnTo>
                    <a:lnTo>
                      <a:pt x="1850119" y="2228660"/>
                    </a:lnTo>
                    <a:lnTo>
                      <a:pt x="1849355" y="2238452"/>
                    </a:lnTo>
                    <a:lnTo>
                      <a:pt x="1848974" y="2260581"/>
                    </a:lnTo>
                    <a:lnTo>
                      <a:pt x="1849736" y="2269356"/>
                    </a:lnTo>
                    <a:lnTo>
                      <a:pt x="1874664" y="2273234"/>
                    </a:lnTo>
                    <a:lnTo>
                      <a:pt x="1877080" y="2273489"/>
                    </a:lnTo>
                    <a:lnTo>
                      <a:pt x="1878542" y="2273044"/>
                    </a:lnTo>
                    <a:lnTo>
                      <a:pt x="1879496" y="2270373"/>
                    </a:lnTo>
                    <a:lnTo>
                      <a:pt x="1880641" y="2265477"/>
                    </a:lnTo>
                    <a:lnTo>
                      <a:pt x="1881149" y="2261662"/>
                    </a:lnTo>
                    <a:lnTo>
                      <a:pt x="1881786" y="2257591"/>
                    </a:lnTo>
                    <a:lnTo>
                      <a:pt x="1882740" y="2253331"/>
                    </a:lnTo>
                    <a:lnTo>
                      <a:pt x="1884520" y="2249643"/>
                    </a:lnTo>
                    <a:lnTo>
                      <a:pt x="1892913" y="2235209"/>
                    </a:lnTo>
                    <a:lnTo>
                      <a:pt x="1895393" y="2232221"/>
                    </a:lnTo>
                    <a:lnTo>
                      <a:pt x="1897683" y="2229741"/>
                    </a:lnTo>
                    <a:lnTo>
                      <a:pt x="1900226" y="2227133"/>
                    </a:lnTo>
                    <a:lnTo>
                      <a:pt x="1902579" y="2225670"/>
                    </a:lnTo>
                    <a:lnTo>
                      <a:pt x="1904932" y="2224399"/>
                    </a:lnTo>
                    <a:lnTo>
                      <a:pt x="1923880" y="2218104"/>
                    </a:lnTo>
                    <a:lnTo>
                      <a:pt x="1935772" y="2209392"/>
                    </a:lnTo>
                    <a:lnTo>
                      <a:pt x="1941558" y="2207611"/>
                    </a:lnTo>
                    <a:lnTo>
                      <a:pt x="1943211" y="2207039"/>
                    </a:lnTo>
                    <a:lnTo>
                      <a:pt x="1944356" y="2206594"/>
                    </a:lnTo>
                    <a:lnTo>
                      <a:pt x="1945691" y="2205768"/>
                    </a:lnTo>
                    <a:lnTo>
                      <a:pt x="1946264" y="2204559"/>
                    </a:lnTo>
                    <a:lnTo>
                      <a:pt x="1945755" y="2204178"/>
                    </a:lnTo>
                    <a:lnTo>
                      <a:pt x="1945119" y="2203732"/>
                    </a:lnTo>
                    <a:lnTo>
                      <a:pt x="1943657" y="2203097"/>
                    </a:lnTo>
                    <a:lnTo>
                      <a:pt x="1942703" y="2202842"/>
                    </a:lnTo>
                    <a:lnTo>
                      <a:pt x="1941495" y="2202588"/>
                    </a:lnTo>
                    <a:lnTo>
                      <a:pt x="1939079" y="2202461"/>
                    </a:lnTo>
                    <a:lnTo>
                      <a:pt x="1936726" y="2202334"/>
                    </a:lnTo>
                    <a:lnTo>
                      <a:pt x="1934246" y="2202461"/>
                    </a:lnTo>
                    <a:lnTo>
                      <a:pt x="1932401" y="2202651"/>
                    </a:lnTo>
                    <a:lnTo>
                      <a:pt x="1920002" y="2204114"/>
                    </a:lnTo>
                    <a:lnTo>
                      <a:pt x="1909637" y="2206085"/>
                    </a:lnTo>
                    <a:lnTo>
                      <a:pt x="1908493" y="2206594"/>
                    </a:lnTo>
                    <a:lnTo>
                      <a:pt x="1907285" y="2206976"/>
                    </a:lnTo>
                    <a:lnTo>
                      <a:pt x="1905186" y="2207166"/>
                    </a:lnTo>
                    <a:lnTo>
                      <a:pt x="1891196" y="2207293"/>
                    </a:lnTo>
                    <a:lnTo>
                      <a:pt x="1890497" y="2206976"/>
                    </a:lnTo>
                    <a:lnTo>
                      <a:pt x="1889543" y="2206339"/>
                    </a:lnTo>
                    <a:lnTo>
                      <a:pt x="1888652" y="2205704"/>
                    </a:lnTo>
                    <a:lnTo>
                      <a:pt x="1887636" y="2204623"/>
                    </a:lnTo>
                    <a:lnTo>
                      <a:pt x="1874791" y="2181604"/>
                    </a:lnTo>
                    <a:lnTo>
                      <a:pt x="1865889" y="2165580"/>
                    </a:lnTo>
                    <a:lnTo>
                      <a:pt x="1865189" y="2163926"/>
                    </a:lnTo>
                    <a:lnTo>
                      <a:pt x="1860356" y="2147011"/>
                    </a:lnTo>
                    <a:lnTo>
                      <a:pt x="1861945" y="2131369"/>
                    </a:lnTo>
                    <a:lnTo>
                      <a:pt x="1864807" y="2126218"/>
                    </a:lnTo>
                    <a:lnTo>
                      <a:pt x="1868813" y="2116425"/>
                    </a:lnTo>
                    <a:lnTo>
                      <a:pt x="1869322" y="2113564"/>
                    </a:lnTo>
                    <a:lnTo>
                      <a:pt x="1868559" y="2100401"/>
                    </a:lnTo>
                    <a:lnTo>
                      <a:pt x="1868623" y="2099957"/>
                    </a:lnTo>
                    <a:lnTo>
                      <a:pt x="1869004" y="2098366"/>
                    </a:lnTo>
                    <a:lnTo>
                      <a:pt x="1869386" y="2097031"/>
                    </a:lnTo>
                    <a:lnTo>
                      <a:pt x="1870912" y="2091626"/>
                    </a:lnTo>
                    <a:lnTo>
                      <a:pt x="1871802" y="2089337"/>
                    </a:lnTo>
                    <a:lnTo>
                      <a:pt x="1873328" y="2086984"/>
                    </a:lnTo>
                    <a:lnTo>
                      <a:pt x="1875362" y="2084949"/>
                    </a:lnTo>
                    <a:lnTo>
                      <a:pt x="1878860" y="2081897"/>
                    </a:lnTo>
                    <a:lnTo>
                      <a:pt x="1880832" y="2080816"/>
                    </a:lnTo>
                    <a:lnTo>
                      <a:pt x="1884329" y="2080562"/>
                    </a:lnTo>
                    <a:lnTo>
                      <a:pt x="1886045" y="2080499"/>
                    </a:lnTo>
                    <a:lnTo>
                      <a:pt x="1887954" y="2081134"/>
                    </a:lnTo>
                    <a:lnTo>
                      <a:pt x="1889797" y="2081643"/>
                    </a:lnTo>
                    <a:lnTo>
                      <a:pt x="1892277" y="2081388"/>
                    </a:lnTo>
                    <a:lnTo>
                      <a:pt x="1897746" y="2080116"/>
                    </a:lnTo>
                    <a:lnTo>
                      <a:pt x="1898827" y="2079862"/>
                    </a:lnTo>
                    <a:lnTo>
                      <a:pt x="1900480" y="2078400"/>
                    </a:lnTo>
                    <a:lnTo>
                      <a:pt x="1901053" y="2077892"/>
                    </a:lnTo>
                    <a:lnTo>
                      <a:pt x="1901498" y="2077446"/>
                    </a:lnTo>
                    <a:lnTo>
                      <a:pt x="1911227" y="2067399"/>
                    </a:lnTo>
                    <a:lnTo>
                      <a:pt x="1914470" y="2064092"/>
                    </a:lnTo>
                    <a:lnTo>
                      <a:pt x="1915932" y="2061930"/>
                    </a:lnTo>
                    <a:lnTo>
                      <a:pt x="1917585" y="2059005"/>
                    </a:lnTo>
                    <a:lnTo>
                      <a:pt x="1926806" y="2057289"/>
                    </a:lnTo>
                    <a:lnTo>
                      <a:pt x="1928205" y="2056907"/>
                    </a:lnTo>
                    <a:lnTo>
                      <a:pt x="1935073" y="2052456"/>
                    </a:lnTo>
                    <a:lnTo>
                      <a:pt x="1947663" y="2045906"/>
                    </a:lnTo>
                    <a:lnTo>
                      <a:pt x="1951923" y="2043935"/>
                    </a:lnTo>
                    <a:lnTo>
                      <a:pt x="1953450" y="2043172"/>
                    </a:lnTo>
                    <a:lnTo>
                      <a:pt x="1980030" y="2045779"/>
                    </a:lnTo>
                    <a:lnTo>
                      <a:pt x="2001395" y="2057861"/>
                    </a:lnTo>
                    <a:lnTo>
                      <a:pt x="2010806" y="2063393"/>
                    </a:lnTo>
                    <a:lnTo>
                      <a:pt x="2012586" y="2064665"/>
                    </a:lnTo>
                    <a:lnTo>
                      <a:pt x="2021680" y="2072359"/>
                    </a:lnTo>
                    <a:lnTo>
                      <a:pt x="2066191" y="2093470"/>
                    </a:lnTo>
                    <a:lnTo>
                      <a:pt x="2067654" y="2093979"/>
                    </a:lnTo>
                    <a:lnTo>
                      <a:pt x="2100084" y="2102627"/>
                    </a:lnTo>
                    <a:lnTo>
                      <a:pt x="2115536" y="2104344"/>
                    </a:lnTo>
                    <a:lnTo>
                      <a:pt x="2118079" y="2103899"/>
                    </a:lnTo>
                    <a:lnTo>
                      <a:pt x="2126410" y="2101927"/>
                    </a:lnTo>
                    <a:lnTo>
                      <a:pt x="2133214" y="2100020"/>
                    </a:lnTo>
                    <a:lnTo>
                      <a:pt x="2135630" y="2100147"/>
                    </a:lnTo>
                    <a:lnTo>
                      <a:pt x="2175118" y="2108032"/>
                    </a:lnTo>
                    <a:lnTo>
                      <a:pt x="2205069" y="2121513"/>
                    </a:lnTo>
                    <a:lnTo>
                      <a:pt x="2206594" y="2123039"/>
                    </a:lnTo>
                    <a:lnTo>
                      <a:pt x="2207421" y="2124883"/>
                    </a:lnTo>
                    <a:lnTo>
                      <a:pt x="2209838" y="2132259"/>
                    </a:lnTo>
                    <a:lnTo>
                      <a:pt x="2213399" y="2146503"/>
                    </a:lnTo>
                    <a:lnTo>
                      <a:pt x="2226625" y="2142942"/>
                    </a:lnTo>
                    <a:lnTo>
                      <a:pt x="2260772" y="2135883"/>
                    </a:lnTo>
                    <a:lnTo>
                      <a:pt x="2279594" y="2133086"/>
                    </a:lnTo>
                    <a:lnTo>
                      <a:pt x="2282264" y="2133722"/>
                    </a:lnTo>
                    <a:lnTo>
                      <a:pt x="2284109" y="2134040"/>
                    </a:lnTo>
                    <a:lnTo>
                      <a:pt x="2286398" y="2134358"/>
                    </a:lnTo>
                    <a:lnTo>
                      <a:pt x="2288560" y="2134612"/>
                    </a:lnTo>
                    <a:lnTo>
                      <a:pt x="2290785" y="2134866"/>
                    </a:lnTo>
                    <a:lnTo>
                      <a:pt x="2293201" y="2134866"/>
                    </a:lnTo>
                    <a:lnTo>
                      <a:pt x="2295364" y="2134294"/>
                    </a:lnTo>
                    <a:lnTo>
                      <a:pt x="2298225" y="2133277"/>
                    </a:lnTo>
                    <a:lnTo>
                      <a:pt x="2299688" y="2132578"/>
                    </a:lnTo>
                    <a:lnTo>
                      <a:pt x="2301023" y="2131878"/>
                    </a:lnTo>
                    <a:lnTo>
                      <a:pt x="2302041" y="2131242"/>
                    </a:lnTo>
                    <a:lnTo>
                      <a:pt x="2303440" y="2130352"/>
                    </a:lnTo>
                    <a:lnTo>
                      <a:pt x="2323724" y="2156805"/>
                    </a:lnTo>
                    <a:lnTo>
                      <a:pt x="2338604" y="2159412"/>
                    </a:lnTo>
                    <a:lnTo>
                      <a:pt x="2339494" y="2157250"/>
                    </a:lnTo>
                    <a:lnTo>
                      <a:pt x="2341338" y="2155532"/>
                    </a:lnTo>
                    <a:lnTo>
                      <a:pt x="2343628" y="2154197"/>
                    </a:lnTo>
                    <a:lnTo>
                      <a:pt x="2346679" y="2153307"/>
                    </a:lnTo>
                    <a:lnTo>
                      <a:pt x="2358062" y="2150827"/>
                    </a:lnTo>
                    <a:lnTo>
                      <a:pt x="2361623" y="2152099"/>
                    </a:lnTo>
                    <a:lnTo>
                      <a:pt x="2362704" y="2152417"/>
                    </a:lnTo>
                    <a:lnTo>
                      <a:pt x="2364103" y="2152226"/>
                    </a:lnTo>
                    <a:lnTo>
                      <a:pt x="2367918" y="2151336"/>
                    </a:lnTo>
                    <a:lnTo>
                      <a:pt x="2372178" y="2149174"/>
                    </a:lnTo>
                    <a:lnTo>
                      <a:pt x="2373832" y="2148029"/>
                    </a:lnTo>
                    <a:lnTo>
                      <a:pt x="2377647" y="2144977"/>
                    </a:lnTo>
                    <a:lnTo>
                      <a:pt x="2379618" y="2143196"/>
                    </a:lnTo>
                    <a:lnTo>
                      <a:pt x="2380826" y="2141861"/>
                    </a:lnTo>
                    <a:lnTo>
                      <a:pt x="2382226" y="2139635"/>
                    </a:lnTo>
                    <a:lnTo>
                      <a:pt x="2383052" y="2137728"/>
                    </a:lnTo>
                    <a:lnTo>
                      <a:pt x="2386486" y="2128634"/>
                    </a:lnTo>
                    <a:lnTo>
                      <a:pt x="2401175" y="2122403"/>
                    </a:lnTo>
                    <a:lnTo>
                      <a:pt x="2412685" y="2127935"/>
                    </a:lnTo>
                    <a:lnTo>
                      <a:pt x="2426674" y="2132322"/>
                    </a:lnTo>
                    <a:lnTo>
                      <a:pt x="2440918" y="2135629"/>
                    </a:lnTo>
                    <a:lnTo>
                      <a:pt x="2469468" y="2151844"/>
                    </a:lnTo>
                    <a:lnTo>
                      <a:pt x="2470549" y="2152735"/>
                    </a:lnTo>
                    <a:lnTo>
                      <a:pt x="2472140" y="2153052"/>
                    </a:lnTo>
                    <a:lnTo>
                      <a:pt x="2475064" y="2152735"/>
                    </a:lnTo>
                    <a:lnTo>
                      <a:pt x="2476973" y="2152290"/>
                    </a:lnTo>
                    <a:lnTo>
                      <a:pt x="2478816" y="2151590"/>
                    </a:lnTo>
                    <a:lnTo>
                      <a:pt x="2484157" y="2148919"/>
                    </a:lnTo>
                    <a:lnTo>
                      <a:pt x="2485493" y="2148029"/>
                    </a:lnTo>
                    <a:lnTo>
                      <a:pt x="2490262" y="2142942"/>
                    </a:lnTo>
                    <a:lnTo>
                      <a:pt x="2495667" y="2129207"/>
                    </a:lnTo>
                    <a:lnTo>
                      <a:pt x="2486829" y="2128571"/>
                    </a:lnTo>
                    <a:lnTo>
                      <a:pt x="2470422" y="2118842"/>
                    </a:lnTo>
                    <a:lnTo>
                      <a:pt x="2467942" y="2112293"/>
                    </a:lnTo>
                    <a:lnTo>
                      <a:pt x="2468960" y="2111339"/>
                    </a:lnTo>
                    <a:lnTo>
                      <a:pt x="2470868" y="2111466"/>
                    </a:lnTo>
                    <a:lnTo>
                      <a:pt x="2473093" y="2111529"/>
                    </a:lnTo>
                    <a:lnTo>
                      <a:pt x="2476018" y="2111339"/>
                    </a:lnTo>
                    <a:lnTo>
                      <a:pt x="2479197" y="2110957"/>
                    </a:lnTo>
                    <a:lnTo>
                      <a:pt x="2481042" y="2110321"/>
                    </a:lnTo>
                    <a:lnTo>
                      <a:pt x="2489880" y="2103708"/>
                    </a:lnTo>
                    <a:lnTo>
                      <a:pt x="2489245" y="2102373"/>
                    </a:lnTo>
                    <a:lnTo>
                      <a:pt x="2487910" y="2100020"/>
                    </a:lnTo>
                    <a:lnTo>
                      <a:pt x="2486573" y="2097858"/>
                    </a:lnTo>
                    <a:lnTo>
                      <a:pt x="2476400" y="2086476"/>
                    </a:lnTo>
                    <a:lnTo>
                      <a:pt x="2474937" y="2085204"/>
                    </a:lnTo>
                    <a:lnTo>
                      <a:pt x="2472203" y="2084377"/>
                    </a:lnTo>
                    <a:lnTo>
                      <a:pt x="2469278" y="2084504"/>
                    </a:lnTo>
                    <a:lnTo>
                      <a:pt x="2453698" y="2084250"/>
                    </a:lnTo>
                    <a:lnTo>
                      <a:pt x="2451282" y="2083741"/>
                    </a:lnTo>
                    <a:lnTo>
                      <a:pt x="2446704" y="2082469"/>
                    </a:lnTo>
                    <a:lnTo>
                      <a:pt x="2444479" y="2081580"/>
                    </a:lnTo>
                    <a:lnTo>
                      <a:pt x="2443398" y="2080180"/>
                    </a:lnTo>
                    <a:lnTo>
                      <a:pt x="2442953" y="2077700"/>
                    </a:lnTo>
                    <a:lnTo>
                      <a:pt x="2442634" y="2074648"/>
                    </a:lnTo>
                    <a:lnTo>
                      <a:pt x="2442953" y="2072677"/>
                    </a:lnTo>
                    <a:lnTo>
                      <a:pt x="2443652" y="2070324"/>
                    </a:lnTo>
                    <a:lnTo>
                      <a:pt x="2444479" y="2068226"/>
                    </a:lnTo>
                    <a:lnTo>
                      <a:pt x="2443906" y="2067780"/>
                    </a:lnTo>
                    <a:lnTo>
                      <a:pt x="2437547" y="2064729"/>
                    </a:lnTo>
                    <a:lnTo>
                      <a:pt x="2423685" y="2064029"/>
                    </a:lnTo>
                    <a:lnTo>
                      <a:pt x="2420124" y="2064219"/>
                    </a:lnTo>
                    <a:lnTo>
                      <a:pt x="2417072" y="2064092"/>
                    </a:lnTo>
                    <a:lnTo>
                      <a:pt x="2416754" y="2055317"/>
                    </a:lnTo>
                    <a:lnTo>
                      <a:pt x="2417326" y="2052710"/>
                    </a:lnTo>
                    <a:lnTo>
                      <a:pt x="2418534" y="2050103"/>
                    </a:lnTo>
                    <a:lnTo>
                      <a:pt x="2420633" y="2047814"/>
                    </a:lnTo>
                    <a:lnTo>
                      <a:pt x="2425084" y="2043490"/>
                    </a:lnTo>
                    <a:lnTo>
                      <a:pt x="2429217" y="2039420"/>
                    </a:lnTo>
                    <a:lnTo>
                      <a:pt x="2430934" y="2037831"/>
                    </a:lnTo>
                    <a:lnTo>
                      <a:pt x="2438692" y="2032298"/>
                    </a:lnTo>
                    <a:lnTo>
                      <a:pt x="2442571" y="2028991"/>
                    </a:lnTo>
                    <a:lnTo>
                      <a:pt x="2448739" y="2024222"/>
                    </a:lnTo>
                    <a:lnTo>
                      <a:pt x="2468833" y="2008898"/>
                    </a:lnTo>
                    <a:lnTo>
                      <a:pt x="2474874" y="2005210"/>
                    </a:lnTo>
                    <a:lnTo>
                      <a:pt x="2482441" y="2001203"/>
                    </a:lnTo>
                    <a:lnTo>
                      <a:pt x="2487591" y="2000377"/>
                    </a:lnTo>
                    <a:lnTo>
                      <a:pt x="2497702" y="2000377"/>
                    </a:lnTo>
                    <a:lnTo>
                      <a:pt x="2500690" y="2000822"/>
                    </a:lnTo>
                    <a:lnTo>
                      <a:pt x="2523964" y="2005528"/>
                    </a:lnTo>
                    <a:lnTo>
                      <a:pt x="2532675" y="2013413"/>
                    </a:lnTo>
                    <a:lnTo>
                      <a:pt x="2537127" y="2017610"/>
                    </a:lnTo>
                    <a:lnTo>
                      <a:pt x="2539734" y="2020217"/>
                    </a:lnTo>
                    <a:lnTo>
                      <a:pt x="2546284" y="2026702"/>
                    </a:lnTo>
                    <a:lnTo>
                      <a:pt x="2548445" y="2028864"/>
                    </a:lnTo>
                    <a:lnTo>
                      <a:pt x="2550734" y="2031344"/>
                    </a:lnTo>
                    <a:lnTo>
                      <a:pt x="2552579" y="2034143"/>
                    </a:lnTo>
                    <a:lnTo>
                      <a:pt x="2554295" y="2037639"/>
                    </a:lnTo>
                    <a:lnTo>
                      <a:pt x="2557666" y="2038466"/>
                    </a:lnTo>
                    <a:lnTo>
                      <a:pt x="2560846" y="2038784"/>
                    </a:lnTo>
                    <a:lnTo>
                      <a:pt x="2567839" y="2038466"/>
                    </a:lnTo>
                    <a:lnTo>
                      <a:pt x="2575089" y="2038085"/>
                    </a:lnTo>
                    <a:lnTo>
                      <a:pt x="2579031" y="2037449"/>
                    </a:lnTo>
                    <a:lnTo>
                      <a:pt x="2606501" y="2032298"/>
                    </a:lnTo>
                    <a:lnTo>
                      <a:pt x="2608473" y="2031535"/>
                    </a:lnTo>
                    <a:lnTo>
                      <a:pt x="2610699" y="2029691"/>
                    </a:lnTo>
                    <a:lnTo>
                      <a:pt x="2613242" y="2027529"/>
                    </a:lnTo>
                    <a:lnTo>
                      <a:pt x="2614832" y="2025940"/>
                    </a:lnTo>
                    <a:lnTo>
                      <a:pt x="2616612" y="2023650"/>
                    </a:lnTo>
                    <a:lnTo>
                      <a:pt x="2618774" y="2020598"/>
                    </a:lnTo>
                    <a:lnTo>
                      <a:pt x="2621508" y="2015574"/>
                    </a:lnTo>
                    <a:lnTo>
                      <a:pt x="2622653" y="2012269"/>
                    </a:lnTo>
                    <a:lnTo>
                      <a:pt x="2622908" y="2009724"/>
                    </a:lnTo>
                    <a:lnTo>
                      <a:pt x="2622589" y="2007372"/>
                    </a:lnTo>
                    <a:lnTo>
                      <a:pt x="2622017" y="2003620"/>
                    </a:lnTo>
                    <a:lnTo>
                      <a:pt x="2623225" y="1990966"/>
                    </a:lnTo>
                    <a:lnTo>
                      <a:pt x="2638614" y="1965149"/>
                    </a:lnTo>
                    <a:lnTo>
                      <a:pt x="2639631" y="1963495"/>
                    </a:lnTo>
                    <a:lnTo>
                      <a:pt x="2640775" y="1962033"/>
                    </a:lnTo>
                    <a:lnTo>
                      <a:pt x="2641030" y="1961779"/>
                    </a:lnTo>
                    <a:lnTo>
                      <a:pt x="2643065" y="1959871"/>
                    </a:lnTo>
                    <a:lnTo>
                      <a:pt x="2643192" y="1959744"/>
                    </a:lnTo>
                    <a:lnTo>
                      <a:pt x="2656864" y="1951223"/>
                    </a:lnTo>
                    <a:lnTo>
                      <a:pt x="2664240" y="1944737"/>
                    </a:lnTo>
                    <a:lnTo>
                      <a:pt x="2668818" y="1938442"/>
                    </a:lnTo>
                    <a:lnTo>
                      <a:pt x="2669835" y="1936725"/>
                    </a:lnTo>
                    <a:lnTo>
                      <a:pt x="2670662" y="1935326"/>
                    </a:lnTo>
                    <a:lnTo>
                      <a:pt x="2670726" y="1934627"/>
                    </a:lnTo>
                    <a:lnTo>
                      <a:pt x="2670153" y="1933419"/>
                    </a:lnTo>
                    <a:lnTo>
                      <a:pt x="2666020" y="1926297"/>
                    </a:lnTo>
                    <a:lnTo>
                      <a:pt x="2665448" y="1925343"/>
                    </a:lnTo>
                    <a:lnTo>
                      <a:pt x="2661887" y="1897110"/>
                    </a:lnTo>
                    <a:lnTo>
                      <a:pt x="2667165" y="1883311"/>
                    </a:lnTo>
                    <a:lnTo>
                      <a:pt x="2662968" y="1877652"/>
                    </a:lnTo>
                    <a:lnTo>
                      <a:pt x="2661760" y="1876126"/>
                    </a:lnTo>
                    <a:lnTo>
                      <a:pt x="2652794" y="1867414"/>
                    </a:lnTo>
                    <a:lnTo>
                      <a:pt x="2650950" y="1865697"/>
                    </a:lnTo>
                    <a:lnTo>
                      <a:pt x="2646054" y="1865125"/>
                    </a:lnTo>
                    <a:lnTo>
                      <a:pt x="2642620" y="1864489"/>
                    </a:lnTo>
                    <a:lnTo>
                      <a:pt x="2622398" y="1858130"/>
                    </a:lnTo>
                    <a:lnTo>
                      <a:pt x="2605738" y="1833013"/>
                    </a:lnTo>
                    <a:lnTo>
                      <a:pt x="2602877" y="1827862"/>
                    </a:lnTo>
                    <a:lnTo>
                      <a:pt x="2602686" y="1827416"/>
                    </a:lnTo>
                    <a:lnTo>
                      <a:pt x="2602559" y="1826781"/>
                    </a:lnTo>
                    <a:lnTo>
                      <a:pt x="2602496" y="1826336"/>
                    </a:lnTo>
                    <a:lnTo>
                      <a:pt x="2604021" y="1809422"/>
                    </a:lnTo>
                    <a:lnTo>
                      <a:pt x="2604212" y="1808531"/>
                    </a:lnTo>
                    <a:lnTo>
                      <a:pt x="2606438" y="1802808"/>
                    </a:lnTo>
                    <a:lnTo>
                      <a:pt x="2609745" y="1796831"/>
                    </a:lnTo>
                    <a:lnTo>
                      <a:pt x="2610953" y="1796958"/>
                    </a:lnTo>
                    <a:lnTo>
                      <a:pt x="2614195" y="1793842"/>
                    </a:lnTo>
                    <a:lnTo>
                      <a:pt x="2628185" y="1778136"/>
                    </a:lnTo>
                    <a:lnTo>
                      <a:pt x="2635307" y="1764274"/>
                    </a:lnTo>
                    <a:lnTo>
                      <a:pt x="2636133" y="1762175"/>
                    </a:lnTo>
                    <a:lnTo>
                      <a:pt x="2636261" y="1760458"/>
                    </a:lnTo>
                    <a:lnTo>
                      <a:pt x="2636070" y="1758996"/>
                    </a:lnTo>
                    <a:lnTo>
                      <a:pt x="2635815" y="1757025"/>
                    </a:lnTo>
                    <a:lnTo>
                      <a:pt x="2635244" y="1755689"/>
                    </a:lnTo>
                    <a:lnTo>
                      <a:pt x="2615849" y="1737248"/>
                    </a:lnTo>
                    <a:lnTo>
                      <a:pt x="2600651" y="1725485"/>
                    </a:lnTo>
                    <a:lnTo>
                      <a:pt x="2597663" y="1723323"/>
                    </a:lnTo>
                    <a:lnTo>
                      <a:pt x="2602623" y="1717727"/>
                    </a:lnTo>
                    <a:lnTo>
                      <a:pt x="2604594" y="1716074"/>
                    </a:lnTo>
                    <a:lnTo>
                      <a:pt x="2607519" y="1713848"/>
                    </a:lnTo>
                    <a:lnTo>
                      <a:pt x="2617311" y="1706726"/>
                    </a:lnTo>
                    <a:lnTo>
                      <a:pt x="2619982" y="1705200"/>
                    </a:lnTo>
                    <a:lnTo>
                      <a:pt x="2622144" y="1704246"/>
                    </a:lnTo>
                    <a:lnTo>
                      <a:pt x="2624243" y="1703356"/>
                    </a:lnTo>
                    <a:lnTo>
                      <a:pt x="2626786" y="1702657"/>
                    </a:lnTo>
                    <a:lnTo>
                      <a:pt x="2628821" y="1702403"/>
                    </a:lnTo>
                    <a:lnTo>
                      <a:pt x="2633781" y="1699859"/>
                    </a:lnTo>
                    <a:lnTo>
                      <a:pt x="2635307" y="1698969"/>
                    </a:lnTo>
                    <a:lnTo>
                      <a:pt x="2636579" y="1697760"/>
                    </a:lnTo>
                    <a:lnTo>
                      <a:pt x="2645608" y="1688095"/>
                    </a:lnTo>
                    <a:lnTo>
                      <a:pt x="2646435" y="1687141"/>
                    </a:lnTo>
                    <a:lnTo>
                      <a:pt x="2648151" y="1685042"/>
                    </a:lnTo>
                    <a:lnTo>
                      <a:pt x="2649296" y="1683262"/>
                    </a:lnTo>
                    <a:lnTo>
                      <a:pt x="2649932" y="1680782"/>
                    </a:lnTo>
                    <a:lnTo>
                      <a:pt x="2650123" y="1678430"/>
                    </a:lnTo>
                    <a:lnTo>
                      <a:pt x="2649805" y="1676331"/>
                    </a:lnTo>
                    <a:lnTo>
                      <a:pt x="2648851" y="1674614"/>
                    </a:lnTo>
                    <a:lnTo>
                      <a:pt x="2648661" y="1673533"/>
                    </a:lnTo>
                    <a:lnTo>
                      <a:pt x="2649169" y="1672452"/>
                    </a:lnTo>
                    <a:lnTo>
                      <a:pt x="2650060" y="1671117"/>
                    </a:lnTo>
                    <a:lnTo>
                      <a:pt x="2651585" y="1669209"/>
                    </a:lnTo>
                    <a:lnTo>
                      <a:pt x="2656037" y="1663804"/>
                    </a:lnTo>
                    <a:lnTo>
                      <a:pt x="2656800" y="1661706"/>
                    </a:lnTo>
                    <a:lnTo>
                      <a:pt x="2656864" y="1661388"/>
                    </a:lnTo>
                    <a:lnTo>
                      <a:pt x="2655273" y="1663931"/>
                    </a:lnTo>
                    <a:lnTo>
                      <a:pt x="2652349" y="1662787"/>
                    </a:lnTo>
                    <a:lnTo>
                      <a:pt x="2642683" y="1654902"/>
                    </a:lnTo>
                    <a:lnTo>
                      <a:pt x="2640076" y="1652740"/>
                    </a:lnTo>
                    <a:lnTo>
                      <a:pt x="2638105" y="1649941"/>
                    </a:lnTo>
                    <a:lnTo>
                      <a:pt x="2637214" y="1646699"/>
                    </a:lnTo>
                    <a:lnTo>
                      <a:pt x="2636579" y="1643202"/>
                    </a:lnTo>
                    <a:lnTo>
                      <a:pt x="2636070" y="1639513"/>
                    </a:lnTo>
                    <a:lnTo>
                      <a:pt x="2635498" y="1636588"/>
                    </a:lnTo>
                    <a:lnTo>
                      <a:pt x="2633590" y="1633981"/>
                    </a:lnTo>
                    <a:lnTo>
                      <a:pt x="2629584" y="1628703"/>
                    </a:lnTo>
                    <a:lnTo>
                      <a:pt x="2627677" y="1627050"/>
                    </a:lnTo>
                    <a:lnTo>
                      <a:pt x="2625388" y="1625142"/>
                    </a:lnTo>
                    <a:lnTo>
                      <a:pt x="2619220" y="1621708"/>
                    </a:lnTo>
                    <a:lnTo>
                      <a:pt x="2605547" y="1622408"/>
                    </a:lnTo>
                    <a:lnTo>
                      <a:pt x="2602305" y="1622790"/>
                    </a:lnTo>
                    <a:lnTo>
                      <a:pt x="2598617" y="1623044"/>
                    </a:lnTo>
                    <a:lnTo>
                      <a:pt x="2590414" y="1587562"/>
                    </a:lnTo>
                    <a:lnTo>
                      <a:pt x="2614577" y="1556276"/>
                    </a:lnTo>
                    <a:lnTo>
                      <a:pt x="2625324" y="1549790"/>
                    </a:lnTo>
                    <a:lnTo>
                      <a:pt x="2628885" y="1550363"/>
                    </a:lnTo>
                    <a:lnTo>
                      <a:pt x="2631110" y="1551316"/>
                    </a:lnTo>
                    <a:lnTo>
                      <a:pt x="2633845" y="1553161"/>
                    </a:lnTo>
                    <a:lnTo>
                      <a:pt x="2636388" y="1555386"/>
                    </a:lnTo>
                    <a:lnTo>
                      <a:pt x="2638422" y="1557739"/>
                    </a:lnTo>
                    <a:lnTo>
                      <a:pt x="2638741" y="1558502"/>
                    </a:lnTo>
                    <a:lnTo>
                      <a:pt x="2639122" y="1560600"/>
                    </a:lnTo>
                    <a:lnTo>
                      <a:pt x="2640331" y="1565878"/>
                    </a:lnTo>
                    <a:lnTo>
                      <a:pt x="2642111" y="1568994"/>
                    </a:lnTo>
                    <a:lnTo>
                      <a:pt x="2643510" y="1570774"/>
                    </a:lnTo>
                    <a:lnTo>
                      <a:pt x="2645862" y="1572046"/>
                    </a:lnTo>
                    <a:lnTo>
                      <a:pt x="2659089" y="1577896"/>
                    </a:lnTo>
                    <a:lnTo>
                      <a:pt x="2674795" y="1584891"/>
                    </a:lnTo>
                    <a:lnTo>
                      <a:pt x="2679691" y="1586608"/>
                    </a:lnTo>
                    <a:lnTo>
                      <a:pt x="2680899" y="1586926"/>
                    </a:lnTo>
                    <a:lnTo>
                      <a:pt x="2682998" y="1572109"/>
                    </a:lnTo>
                    <a:lnTo>
                      <a:pt x="2687131" y="1560410"/>
                    </a:lnTo>
                    <a:lnTo>
                      <a:pt x="2688467" y="1558311"/>
                    </a:lnTo>
                    <a:lnTo>
                      <a:pt x="2690692" y="1556403"/>
                    </a:lnTo>
                    <a:lnTo>
                      <a:pt x="2693172" y="1553415"/>
                    </a:lnTo>
                    <a:lnTo>
                      <a:pt x="2695016" y="1550427"/>
                    </a:lnTo>
                    <a:lnTo>
                      <a:pt x="2696161" y="1546547"/>
                    </a:lnTo>
                    <a:lnTo>
                      <a:pt x="2695525" y="1543114"/>
                    </a:lnTo>
                    <a:lnTo>
                      <a:pt x="2694380" y="1538535"/>
                    </a:lnTo>
                    <a:lnTo>
                      <a:pt x="2690756" y="1524736"/>
                    </a:lnTo>
                    <a:lnTo>
                      <a:pt x="2689803" y="1521557"/>
                    </a:lnTo>
                    <a:lnTo>
                      <a:pt x="2688594" y="1517933"/>
                    </a:lnTo>
                    <a:lnTo>
                      <a:pt x="2687704" y="1513863"/>
                    </a:lnTo>
                    <a:lnTo>
                      <a:pt x="2687513" y="1510111"/>
                    </a:lnTo>
                    <a:lnTo>
                      <a:pt x="2688085" y="1506868"/>
                    </a:lnTo>
                    <a:lnTo>
                      <a:pt x="2689420" y="1499429"/>
                    </a:lnTo>
                    <a:lnTo>
                      <a:pt x="2690501" y="1497330"/>
                    </a:lnTo>
                    <a:lnTo>
                      <a:pt x="2691710" y="1496058"/>
                    </a:lnTo>
                    <a:lnTo>
                      <a:pt x="2693364" y="1495358"/>
                    </a:lnTo>
                    <a:lnTo>
                      <a:pt x="2696479" y="1494977"/>
                    </a:lnTo>
                    <a:lnTo>
                      <a:pt x="2698068" y="1494787"/>
                    </a:lnTo>
                    <a:lnTo>
                      <a:pt x="2700740" y="1494723"/>
                    </a:lnTo>
                    <a:lnTo>
                      <a:pt x="2704428" y="1494596"/>
                    </a:lnTo>
                    <a:lnTo>
                      <a:pt x="2730181" y="1495295"/>
                    </a:lnTo>
                    <a:lnTo>
                      <a:pt x="2750274" y="1498029"/>
                    </a:lnTo>
                    <a:lnTo>
                      <a:pt x="2753962" y="1481369"/>
                    </a:lnTo>
                    <a:lnTo>
                      <a:pt x="2754599" y="1479080"/>
                    </a:lnTo>
                    <a:lnTo>
                      <a:pt x="2759304" y="1469669"/>
                    </a:lnTo>
                    <a:lnTo>
                      <a:pt x="2760894" y="1468270"/>
                    </a:lnTo>
                    <a:lnTo>
                      <a:pt x="2766108" y="1465727"/>
                    </a:lnTo>
                    <a:lnTo>
                      <a:pt x="2769097" y="1463564"/>
                    </a:lnTo>
                    <a:lnTo>
                      <a:pt x="2771767" y="1461657"/>
                    </a:lnTo>
                    <a:lnTo>
                      <a:pt x="2773103" y="1459049"/>
                    </a:lnTo>
                    <a:lnTo>
                      <a:pt x="2780479" y="1438193"/>
                    </a:lnTo>
                    <a:lnTo>
                      <a:pt x="2780988" y="1435586"/>
                    </a:lnTo>
                    <a:lnTo>
                      <a:pt x="2781052" y="1433296"/>
                    </a:lnTo>
                    <a:lnTo>
                      <a:pt x="2780798" y="1431897"/>
                    </a:lnTo>
                    <a:lnTo>
                      <a:pt x="2780288" y="1429989"/>
                    </a:lnTo>
                    <a:lnTo>
                      <a:pt x="2777745" y="1422359"/>
                    </a:lnTo>
                    <a:lnTo>
                      <a:pt x="2773357" y="1410214"/>
                    </a:lnTo>
                    <a:lnTo>
                      <a:pt x="2765727" y="1395525"/>
                    </a:lnTo>
                    <a:lnTo>
                      <a:pt x="2784740" y="1374859"/>
                    </a:lnTo>
                    <a:lnTo>
                      <a:pt x="2782959" y="1347834"/>
                    </a:lnTo>
                    <a:lnTo>
                      <a:pt x="2799810" y="1344718"/>
                    </a:lnTo>
                    <a:lnTo>
                      <a:pt x="2808013" y="1344973"/>
                    </a:lnTo>
                    <a:lnTo>
                      <a:pt x="2809539" y="1344845"/>
                    </a:lnTo>
                    <a:lnTo>
                      <a:pt x="2812336" y="1342811"/>
                    </a:lnTo>
                    <a:lnTo>
                      <a:pt x="2815199" y="1340076"/>
                    </a:lnTo>
                    <a:lnTo>
                      <a:pt x="2818314" y="1336833"/>
                    </a:lnTo>
                    <a:lnTo>
                      <a:pt x="2820794" y="1333907"/>
                    </a:lnTo>
                    <a:lnTo>
                      <a:pt x="2824864" y="1328312"/>
                    </a:lnTo>
                    <a:lnTo>
                      <a:pt x="2826517" y="1325705"/>
                    </a:lnTo>
                    <a:lnTo>
                      <a:pt x="2850998" y="1312606"/>
                    </a:lnTo>
                    <a:lnTo>
                      <a:pt x="2859329" y="1316802"/>
                    </a:lnTo>
                    <a:lnTo>
                      <a:pt x="2862254" y="1317820"/>
                    </a:lnTo>
                    <a:lnTo>
                      <a:pt x="2865369" y="1315976"/>
                    </a:lnTo>
                    <a:lnTo>
                      <a:pt x="2898690" y="1290477"/>
                    </a:lnTo>
                    <a:lnTo>
                      <a:pt x="2908419" y="1274962"/>
                    </a:lnTo>
                    <a:lnTo>
                      <a:pt x="2908291" y="1269429"/>
                    </a:lnTo>
                    <a:lnTo>
                      <a:pt x="2908228" y="1258111"/>
                    </a:lnTo>
                    <a:lnTo>
                      <a:pt x="2908483" y="1256902"/>
                    </a:lnTo>
                    <a:lnTo>
                      <a:pt x="2908864" y="1255567"/>
                    </a:lnTo>
                    <a:lnTo>
                      <a:pt x="2910963" y="1252133"/>
                    </a:lnTo>
                    <a:lnTo>
                      <a:pt x="2920119" y="1239097"/>
                    </a:lnTo>
                    <a:lnTo>
                      <a:pt x="2922027" y="1236936"/>
                    </a:lnTo>
                    <a:lnTo>
                      <a:pt x="2932901" y="1229496"/>
                    </a:lnTo>
                    <a:lnTo>
                      <a:pt x="2937924" y="1220212"/>
                    </a:lnTo>
                    <a:lnTo>
                      <a:pt x="2936906" y="1210610"/>
                    </a:lnTo>
                    <a:lnTo>
                      <a:pt x="2931247" y="1199991"/>
                    </a:lnTo>
                    <a:lnTo>
                      <a:pt x="2915477" y="1178243"/>
                    </a:lnTo>
                    <a:lnTo>
                      <a:pt x="2908037" y="1168706"/>
                    </a:lnTo>
                    <a:lnTo>
                      <a:pt x="2906448" y="1167243"/>
                    </a:lnTo>
                    <a:lnTo>
                      <a:pt x="2906892" y="1166290"/>
                    </a:lnTo>
                    <a:lnTo>
                      <a:pt x="2908928" y="1166544"/>
                    </a:lnTo>
                    <a:lnTo>
                      <a:pt x="2912234" y="1166480"/>
                    </a:lnTo>
                    <a:lnTo>
                      <a:pt x="2913060" y="1166480"/>
                    </a:lnTo>
                    <a:lnTo>
                      <a:pt x="2913887" y="1161457"/>
                    </a:lnTo>
                    <a:lnTo>
                      <a:pt x="2914014" y="1160630"/>
                    </a:lnTo>
                    <a:lnTo>
                      <a:pt x="2914014" y="1160121"/>
                    </a:lnTo>
                    <a:lnTo>
                      <a:pt x="2913570" y="1160057"/>
                    </a:lnTo>
                    <a:lnTo>
                      <a:pt x="2913443" y="1159994"/>
                    </a:lnTo>
                    <a:lnTo>
                      <a:pt x="2912679" y="1159549"/>
                    </a:lnTo>
                    <a:lnTo>
                      <a:pt x="2912616" y="1157196"/>
                    </a:lnTo>
                    <a:lnTo>
                      <a:pt x="2912806" y="1152173"/>
                    </a:lnTo>
                    <a:lnTo>
                      <a:pt x="2912870" y="1149756"/>
                    </a:lnTo>
                    <a:lnTo>
                      <a:pt x="2913187" y="1146195"/>
                    </a:lnTo>
                    <a:lnTo>
                      <a:pt x="2885145" y="1124511"/>
                    </a:lnTo>
                    <a:lnTo>
                      <a:pt x="2883556" y="1123113"/>
                    </a:lnTo>
                    <a:lnTo>
                      <a:pt x="2882030" y="1121205"/>
                    </a:lnTo>
                    <a:lnTo>
                      <a:pt x="2882220" y="1119234"/>
                    </a:lnTo>
                    <a:lnTo>
                      <a:pt x="2884637" y="1112747"/>
                    </a:lnTo>
                    <a:lnTo>
                      <a:pt x="2885654" y="1111667"/>
                    </a:lnTo>
                    <a:lnTo>
                      <a:pt x="2886480" y="1110586"/>
                    </a:lnTo>
                    <a:lnTo>
                      <a:pt x="2887561" y="1108043"/>
                    </a:lnTo>
                    <a:lnTo>
                      <a:pt x="2887880" y="1105944"/>
                    </a:lnTo>
                    <a:lnTo>
                      <a:pt x="2885845" y="1085468"/>
                    </a:lnTo>
                    <a:lnTo>
                      <a:pt x="2885464" y="1083370"/>
                    </a:lnTo>
                    <a:lnTo>
                      <a:pt x="2896782" y="1082861"/>
                    </a:lnTo>
                    <a:lnTo>
                      <a:pt x="2902060" y="1083497"/>
                    </a:lnTo>
                    <a:lnTo>
                      <a:pt x="2906575" y="1081590"/>
                    </a:lnTo>
                    <a:lnTo>
                      <a:pt x="2930866" y="1071161"/>
                    </a:lnTo>
                    <a:lnTo>
                      <a:pt x="2936906" y="1065438"/>
                    </a:lnTo>
                    <a:lnTo>
                      <a:pt x="2941103" y="1060414"/>
                    </a:lnTo>
                    <a:lnTo>
                      <a:pt x="2941231" y="1060224"/>
                    </a:lnTo>
                    <a:lnTo>
                      <a:pt x="2940531" y="1058825"/>
                    </a:lnTo>
                    <a:lnTo>
                      <a:pt x="2940467" y="1058126"/>
                    </a:lnTo>
                    <a:lnTo>
                      <a:pt x="2940467" y="1057617"/>
                    </a:lnTo>
                    <a:lnTo>
                      <a:pt x="2940467" y="1057299"/>
                    </a:lnTo>
                    <a:lnTo>
                      <a:pt x="2940531" y="1056853"/>
                    </a:lnTo>
                    <a:lnTo>
                      <a:pt x="2940595" y="1056345"/>
                    </a:lnTo>
                    <a:lnTo>
                      <a:pt x="2940595" y="1055645"/>
                    </a:lnTo>
                    <a:lnTo>
                      <a:pt x="2940340" y="1055010"/>
                    </a:lnTo>
                    <a:lnTo>
                      <a:pt x="2939895" y="1054310"/>
                    </a:lnTo>
                    <a:lnTo>
                      <a:pt x="2939577" y="1053992"/>
                    </a:lnTo>
                    <a:lnTo>
                      <a:pt x="2939132" y="1053611"/>
                    </a:lnTo>
                    <a:lnTo>
                      <a:pt x="2938750" y="1053293"/>
                    </a:lnTo>
                    <a:lnTo>
                      <a:pt x="2938623" y="1053101"/>
                    </a:lnTo>
                    <a:lnTo>
                      <a:pt x="2938305" y="1052466"/>
                    </a:lnTo>
                    <a:lnTo>
                      <a:pt x="2938115" y="1051830"/>
                    </a:lnTo>
                    <a:lnTo>
                      <a:pt x="2937988" y="1051258"/>
                    </a:lnTo>
                    <a:lnTo>
                      <a:pt x="2937924" y="1047506"/>
                    </a:lnTo>
                    <a:lnTo>
                      <a:pt x="2937924" y="1047188"/>
                    </a:lnTo>
                    <a:lnTo>
                      <a:pt x="2938051" y="1046933"/>
                    </a:lnTo>
                    <a:lnTo>
                      <a:pt x="2932774" y="1037587"/>
                    </a:lnTo>
                    <a:lnTo>
                      <a:pt x="2932137" y="1036506"/>
                    </a:lnTo>
                    <a:lnTo>
                      <a:pt x="2931565" y="1035742"/>
                    </a:lnTo>
                    <a:lnTo>
                      <a:pt x="2931247" y="1035297"/>
                    </a:lnTo>
                    <a:lnTo>
                      <a:pt x="2930929" y="1035043"/>
                    </a:lnTo>
                    <a:lnTo>
                      <a:pt x="2927114" y="1032818"/>
                    </a:lnTo>
                    <a:lnTo>
                      <a:pt x="2927050" y="1032690"/>
                    </a:lnTo>
                    <a:lnTo>
                      <a:pt x="2926605" y="1031036"/>
                    </a:lnTo>
                    <a:lnTo>
                      <a:pt x="2925969" y="1026904"/>
                    </a:lnTo>
                    <a:lnTo>
                      <a:pt x="2926605" y="1024233"/>
                    </a:lnTo>
                    <a:lnTo>
                      <a:pt x="2927813" y="1019655"/>
                    </a:lnTo>
                    <a:lnTo>
                      <a:pt x="2936652" y="994664"/>
                    </a:lnTo>
                    <a:lnTo>
                      <a:pt x="2941485" y="982201"/>
                    </a:lnTo>
                    <a:lnTo>
                      <a:pt x="2943074" y="978830"/>
                    </a:lnTo>
                    <a:lnTo>
                      <a:pt x="2946508" y="975333"/>
                    </a:lnTo>
                    <a:lnTo>
                      <a:pt x="2949560" y="973616"/>
                    </a:lnTo>
                    <a:lnTo>
                      <a:pt x="2955410" y="971708"/>
                    </a:lnTo>
                    <a:lnTo>
                      <a:pt x="2972706" y="965796"/>
                    </a:lnTo>
                    <a:lnTo>
                      <a:pt x="2975822" y="963951"/>
                    </a:lnTo>
                    <a:lnTo>
                      <a:pt x="2978239" y="961979"/>
                    </a:lnTo>
                    <a:lnTo>
                      <a:pt x="2980147" y="960072"/>
                    </a:lnTo>
                    <a:lnTo>
                      <a:pt x="2982181" y="957783"/>
                    </a:lnTo>
                    <a:lnTo>
                      <a:pt x="2988095" y="952123"/>
                    </a:lnTo>
                    <a:lnTo>
                      <a:pt x="2999668" y="941250"/>
                    </a:lnTo>
                    <a:lnTo>
                      <a:pt x="3002974" y="938389"/>
                    </a:lnTo>
                    <a:lnTo>
                      <a:pt x="3004373" y="937307"/>
                    </a:lnTo>
                    <a:lnTo>
                      <a:pt x="3004438" y="937244"/>
                    </a:lnTo>
                    <a:lnTo>
                      <a:pt x="3001385" y="928151"/>
                    </a:lnTo>
                    <a:lnTo>
                      <a:pt x="2998078" y="914034"/>
                    </a:lnTo>
                    <a:lnTo>
                      <a:pt x="2999668" y="911745"/>
                    </a:lnTo>
                    <a:lnTo>
                      <a:pt x="3000050" y="910219"/>
                    </a:lnTo>
                    <a:lnTo>
                      <a:pt x="2999923" y="909456"/>
                    </a:lnTo>
                    <a:lnTo>
                      <a:pt x="2998969" y="905513"/>
                    </a:lnTo>
                    <a:lnTo>
                      <a:pt x="2989939" y="881667"/>
                    </a:lnTo>
                    <a:lnTo>
                      <a:pt x="2970036" y="848792"/>
                    </a:lnTo>
                    <a:lnTo>
                      <a:pt x="2966538" y="845104"/>
                    </a:lnTo>
                    <a:lnTo>
                      <a:pt x="2964185" y="844023"/>
                    </a:lnTo>
                    <a:lnTo>
                      <a:pt x="2960497" y="843388"/>
                    </a:lnTo>
                    <a:lnTo>
                      <a:pt x="2962151" y="843515"/>
                    </a:lnTo>
                    <a:lnTo>
                      <a:pt x="2964185" y="842307"/>
                    </a:lnTo>
                    <a:lnTo>
                      <a:pt x="2968510" y="839573"/>
                    </a:lnTo>
                    <a:lnTo>
                      <a:pt x="2969400" y="838555"/>
                    </a:lnTo>
                    <a:lnTo>
                      <a:pt x="2977475" y="827681"/>
                    </a:lnTo>
                    <a:lnTo>
                      <a:pt x="2978939" y="825011"/>
                    </a:lnTo>
                    <a:lnTo>
                      <a:pt x="2980019" y="821895"/>
                    </a:lnTo>
                    <a:lnTo>
                      <a:pt x="2980210" y="820369"/>
                    </a:lnTo>
                    <a:lnTo>
                      <a:pt x="2980147" y="818016"/>
                    </a:lnTo>
                    <a:lnTo>
                      <a:pt x="2979892" y="816171"/>
                    </a:lnTo>
                    <a:lnTo>
                      <a:pt x="2989049" y="820432"/>
                    </a:lnTo>
                    <a:lnTo>
                      <a:pt x="2985996" y="803962"/>
                    </a:lnTo>
                    <a:lnTo>
                      <a:pt x="2982308" y="785649"/>
                    </a:lnTo>
                    <a:lnTo>
                      <a:pt x="2980592" y="784632"/>
                    </a:lnTo>
                    <a:lnTo>
                      <a:pt x="2978302" y="782851"/>
                    </a:lnTo>
                    <a:lnTo>
                      <a:pt x="2977475" y="782088"/>
                    </a:lnTo>
                    <a:lnTo>
                      <a:pt x="2975950" y="780499"/>
                    </a:lnTo>
                    <a:lnTo>
                      <a:pt x="2958844" y="762185"/>
                    </a:lnTo>
                    <a:lnTo>
                      <a:pt x="2958017" y="761104"/>
                    </a:lnTo>
                    <a:lnTo>
                      <a:pt x="2955156" y="756844"/>
                    </a:lnTo>
                    <a:lnTo>
                      <a:pt x="2953248" y="752329"/>
                    </a:lnTo>
                    <a:lnTo>
                      <a:pt x="2953821" y="752012"/>
                    </a:lnTo>
                    <a:lnTo>
                      <a:pt x="2956809" y="751121"/>
                    </a:lnTo>
                    <a:lnTo>
                      <a:pt x="2959481" y="747115"/>
                    </a:lnTo>
                    <a:lnTo>
                      <a:pt x="2964885" y="738085"/>
                    </a:lnTo>
                    <a:lnTo>
                      <a:pt x="2964249" y="736940"/>
                    </a:lnTo>
                    <a:lnTo>
                      <a:pt x="2961451" y="732935"/>
                    </a:lnTo>
                    <a:lnTo>
                      <a:pt x="2960752" y="731981"/>
                    </a:lnTo>
                    <a:lnTo>
                      <a:pt x="2951849" y="728038"/>
                    </a:lnTo>
                    <a:lnTo>
                      <a:pt x="2949942" y="727339"/>
                    </a:lnTo>
                    <a:lnTo>
                      <a:pt x="2949052" y="727148"/>
                    </a:lnTo>
                    <a:lnTo>
                      <a:pt x="2947717" y="727211"/>
                    </a:lnTo>
                    <a:lnTo>
                      <a:pt x="2945872" y="726767"/>
                    </a:lnTo>
                    <a:lnTo>
                      <a:pt x="2945745" y="726640"/>
                    </a:lnTo>
                    <a:lnTo>
                      <a:pt x="2944600" y="725559"/>
                    </a:lnTo>
                    <a:lnTo>
                      <a:pt x="2942884" y="722825"/>
                    </a:lnTo>
                    <a:lnTo>
                      <a:pt x="2929085" y="690902"/>
                    </a:lnTo>
                    <a:lnTo>
                      <a:pt x="2922981" y="684607"/>
                    </a:lnTo>
                    <a:lnTo>
                      <a:pt x="2922408" y="684480"/>
                    </a:lnTo>
                    <a:lnTo>
                      <a:pt x="2921708" y="684734"/>
                    </a:lnTo>
                    <a:lnTo>
                      <a:pt x="2915350" y="687851"/>
                    </a:lnTo>
                    <a:lnTo>
                      <a:pt x="2902250" y="688741"/>
                    </a:lnTo>
                    <a:lnTo>
                      <a:pt x="2888198" y="689249"/>
                    </a:lnTo>
                    <a:lnTo>
                      <a:pt x="2883873" y="688995"/>
                    </a:lnTo>
                    <a:lnTo>
                      <a:pt x="2882030" y="682382"/>
                    </a:lnTo>
                    <a:lnTo>
                      <a:pt x="2879423" y="652686"/>
                    </a:lnTo>
                    <a:lnTo>
                      <a:pt x="2884955" y="643848"/>
                    </a:lnTo>
                    <a:lnTo>
                      <a:pt x="2889470" y="643529"/>
                    </a:lnTo>
                    <a:lnTo>
                      <a:pt x="2901488" y="632974"/>
                    </a:lnTo>
                    <a:lnTo>
                      <a:pt x="2902123" y="632147"/>
                    </a:lnTo>
                    <a:lnTo>
                      <a:pt x="2902250" y="631447"/>
                    </a:lnTo>
                    <a:lnTo>
                      <a:pt x="2902314" y="630176"/>
                    </a:lnTo>
                    <a:lnTo>
                      <a:pt x="2902187" y="628777"/>
                    </a:lnTo>
                    <a:lnTo>
                      <a:pt x="2901933" y="627124"/>
                    </a:lnTo>
                    <a:lnTo>
                      <a:pt x="2901170" y="623753"/>
                    </a:lnTo>
                    <a:lnTo>
                      <a:pt x="2900788" y="622355"/>
                    </a:lnTo>
                    <a:lnTo>
                      <a:pt x="2900470" y="620702"/>
                    </a:lnTo>
                    <a:lnTo>
                      <a:pt x="2900216" y="618476"/>
                    </a:lnTo>
                    <a:lnTo>
                      <a:pt x="2900661" y="616758"/>
                    </a:lnTo>
                    <a:lnTo>
                      <a:pt x="2903841" y="607793"/>
                    </a:lnTo>
                    <a:lnTo>
                      <a:pt x="2906130" y="604359"/>
                    </a:lnTo>
                    <a:lnTo>
                      <a:pt x="2907147" y="603024"/>
                    </a:lnTo>
                    <a:lnTo>
                      <a:pt x="2908355" y="601688"/>
                    </a:lnTo>
                    <a:lnTo>
                      <a:pt x="2910899" y="599081"/>
                    </a:lnTo>
                    <a:lnTo>
                      <a:pt x="2911662" y="598445"/>
                    </a:lnTo>
                    <a:lnTo>
                      <a:pt x="2915223" y="597173"/>
                    </a:lnTo>
                    <a:lnTo>
                      <a:pt x="2917131" y="596602"/>
                    </a:lnTo>
                    <a:lnTo>
                      <a:pt x="2918784" y="595902"/>
                    </a:lnTo>
                    <a:lnTo>
                      <a:pt x="2924952" y="592659"/>
                    </a:lnTo>
                    <a:lnTo>
                      <a:pt x="2925715" y="592277"/>
                    </a:lnTo>
                    <a:lnTo>
                      <a:pt x="2926669" y="591578"/>
                    </a:lnTo>
                    <a:lnTo>
                      <a:pt x="2927368" y="591005"/>
                    </a:lnTo>
                    <a:lnTo>
                      <a:pt x="2930102" y="587381"/>
                    </a:lnTo>
                    <a:lnTo>
                      <a:pt x="2930039" y="584837"/>
                    </a:lnTo>
                    <a:lnTo>
                      <a:pt x="2930039" y="583439"/>
                    </a:lnTo>
                    <a:lnTo>
                      <a:pt x="2932455" y="576444"/>
                    </a:lnTo>
                    <a:lnTo>
                      <a:pt x="2933409" y="574154"/>
                    </a:lnTo>
                    <a:lnTo>
                      <a:pt x="2935253" y="571929"/>
                    </a:lnTo>
                    <a:lnTo>
                      <a:pt x="2937733" y="569004"/>
                    </a:lnTo>
                    <a:lnTo>
                      <a:pt x="2940404" y="566206"/>
                    </a:lnTo>
                    <a:lnTo>
                      <a:pt x="2943901" y="563281"/>
                    </a:lnTo>
                    <a:lnTo>
                      <a:pt x="2944156" y="548528"/>
                    </a:lnTo>
                    <a:lnTo>
                      <a:pt x="2941166" y="534794"/>
                    </a:lnTo>
                    <a:lnTo>
                      <a:pt x="2941421" y="525892"/>
                    </a:lnTo>
                    <a:lnTo>
                      <a:pt x="2945491" y="520105"/>
                    </a:lnTo>
                    <a:lnTo>
                      <a:pt x="2957255" y="503127"/>
                    </a:lnTo>
                    <a:lnTo>
                      <a:pt x="2985424" y="476165"/>
                    </a:lnTo>
                    <a:lnTo>
                      <a:pt x="2986823" y="474957"/>
                    </a:lnTo>
                    <a:lnTo>
                      <a:pt x="3000558" y="467008"/>
                    </a:lnTo>
                    <a:lnTo>
                      <a:pt x="3018808" y="458741"/>
                    </a:lnTo>
                    <a:lnTo>
                      <a:pt x="3022115" y="446660"/>
                    </a:lnTo>
                    <a:lnTo>
                      <a:pt x="3032925" y="424213"/>
                    </a:lnTo>
                    <a:lnTo>
                      <a:pt x="3031590" y="413657"/>
                    </a:lnTo>
                    <a:lnTo>
                      <a:pt x="3030763" y="412959"/>
                    </a:lnTo>
                    <a:lnTo>
                      <a:pt x="3024531" y="405200"/>
                    </a:lnTo>
                    <a:lnTo>
                      <a:pt x="3023132" y="403166"/>
                    </a:lnTo>
                    <a:lnTo>
                      <a:pt x="3014611" y="388541"/>
                    </a:lnTo>
                    <a:lnTo>
                      <a:pt x="3013213" y="363487"/>
                    </a:lnTo>
                    <a:lnTo>
                      <a:pt x="3013149" y="357192"/>
                    </a:lnTo>
                    <a:lnTo>
                      <a:pt x="2999732" y="360434"/>
                    </a:lnTo>
                    <a:lnTo>
                      <a:pt x="2986569" y="376332"/>
                    </a:lnTo>
                    <a:lnTo>
                      <a:pt x="2980082" y="380655"/>
                    </a:lnTo>
                    <a:lnTo>
                      <a:pt x="2978874" y="381165"/>
                    </a:lnTo>
                    <a:lnTo>
                      <a:pt x="2972134" y="382881"/>
                    </a:lnTo>
                    <a:lnTo>
                      <a:pt x="2955156" y="383453"/>
                    </a:lnTo>
                    <a:lnTo>
                      <a:pt x="2953885" y="383199"/>
                    </a:lnTo>
                    <a:lnTo>
                      <a:pt x="2952168" y="382436"/>
                    </a:lnTo>
                    <a:lnTo>
                      <a:pt x="2950641" y="381736"/>
                    </a:lnTo>
                    <a:lnTo>
                      <a:pt x="2946953" y="379129"/>
                    </a:lnTo>
                    <a:lnTo>
                      <a:pt x="2942757" y="373915"/>
                    </a:lnTo>
                    <a:lnTo>
                      <a:pt x="2942884" y="372898"/>
                    </a:lnTo>
                    <a:lnTo>
                      <a:pt x="2943201" y="371180"/>
                    </a:lnTo>
                    <a:lnTo>
                      <a:pt x="2942247" y="369718"/>
                    </a:lnTo>
                    <a:lnTo>
                      <a:pt x="2938815" y="364885"/>
                    </a:lnTo>
                    <a:lnTo>
                      <a:pt x="2929276" y="368891"/>
                    </a:lnTo>
                    <a:lnTo>
                      <a:pt x="2927495" y="370736"/>
                    </a:lnTo>
                    <a:lnTo>
                      <a:pt x="2925142" y="372325"/>
                    </a:lnTo>
                    <a:lnTo>
                      <a:pt x="2923299" y="371817"/>
                    </a:lnTo>
                    <a:lnTo>
                      <a:pt x="2920246" y="370482"/>
                    </a:lnTo>
                    <a:lnTo>
                      <a:pt x="2918084" y="369019"/>
                    </a:lnTo>
                    <a:lnTo>
                      <a:pt x="2914969" y="364377"/>
                    </a:lnTo>
                    <a:lnTo>
                      <a:pt x="2913506" y="361961"/>
                    </a:lnTo>
                    <a:lnTo>
                      <a:pt x="2911852" y="358908"/>
                    </a:lnTo>
                    <a:lnTo>
                      <a:pt x="2911535" y="358017"/>
                    </a:lnTo>
                    <a:lnTo>
                      <a:pt x="2902250" y="330548"/>
                    </a:lnTo>
                    <a:lnTo>
                      <a:pt x="2901042" y="319357"/>
                    </a:lnTo>
                    <a:lnTo>
                      <a:pt x="2902187" y="319101"/>
                    </a:lnTo>
                    <a:lnTo>
                      <a:pt x="2908101" y="316431"/>
                    </a:lnTo>
                    <a:lnTo>
                      <a:pt x="2909245" y="315223"/>
                    </a:lnTo>
                    <a:lnTo>
                      <a:pt x="2909691" y="313633"/>
                    </a:lnTo>
                    <a:lnTo>
                      <a:pt x="2909627" y="311917"/>
                    </a:lnTo>
                    <a:lnTo>
                      <a:pt x="2909055" y="309882"/>
                    </a:lnTo>
                    <a:lnTo>
                      <a:pt x="2908673" y="309118"/>
                    </a:lnTo>
                    <a:lnTo>
                      <a:pt x="2905494" y="304604"/>
                    </a:lnTo>
                    <a:lnTo>
                      <a:pt x="2905430" y="304668"/>
                    </a:lnTo>
                    <a:lnTo>
                      <a:pt x="2900852" y="307719"/>
                    </a:lnTo>
                    <a:lnTo>
                      <a:pt x="2875989" y="307021"/>
                    </a:lnTo>
                    <a:lnTo>
                      <a:pt x="2869948" y="305430"/>
                    </a:lnTo>
                    <a:lnTo>
                      <a:pt x="2868295" y="304668"/>
                    </a:lnTo>
                    <a:lnTo>
                      <a:pt x="2860219" y="302315"/>
                    </a:lnTo>
                    <a:lnTo>
                      <a:pt x="2851762" y="303141"/>
                    </a:lnTo>
                    <a:lnTo>
                      <a:pt x="2853161" y="309755"/>
                    </a:lnTo>
                    <a:lnTo>
                      <a:pt x="2848964" y="329530"/>
                    </a:lnTo>
                    <a:lnTo>
                      <a:pt x="2846166" y="341739"/>
                    </a:lnTo>
                    <a:lnTo>
                      <a:pt x="2845657" y="343202"/>
                    </a:lnTo>
                    <a:lnTo>
                      <a:pt x="2845212" y="344410"/>
                    </a:lnTo>
                    <a:lnTo>
                      <a:pt x="2844640" y="345173"/>
                    </a:lnTo>
                    <a:lnTo>
                      <a:pt x="2834974" y="356619"/>
                    </a:lnTo>
                    <a:lnTo>
                      <a:pt x="2833830" y="357700"/>
                    </a:lnTo>
                    <a:lnTo>
                      <a:pt x="2832685" y="358590"/>
                    </a:lnTo>
                    <a:lnTo>
                      <a:pt x="2831667" y="359226"/>
                    </a:lnTo>
                    <a:lnTo>
                      <a:pt x="2830968" y="359481"/>
                    </a:lnTo>
                    <a:lnTo>
                      <a:pt x="2830205" y="359417"/>
                    </a:lnTo>
                    <a:lnTo>
                      <a:pt x="2812592" y="355729"/>
                    </a:lnTo>
                    <a:lnTo>
                      <a:pt x="2814944" y="365522"/>
                    </a:lnTo>
                    <a:lnTo>
                      <a:pt x="2818187" y="380655"/>
                    </a:lnTo>
                    <a:lnTo>
                      <a:pt x="2817361" y="386315"/>
                    </a:lnTo>
                    <a:lnTo>
                      <a:pt x="2804579" y="396298"/>
                    </a:lnTo>
                    <a:lnTo>
                      <a:pt x="2788873" y="411687"/>
                    </a:lnTo>
                    <a:lnTo>
                      <a:pt x="2784549" y="400686"/>
                    </a:lnTo>
                    <a:lnTo>
                      <a:pt x="2782323" y="395281"/>
                    </a:lnTo>
                    <a:lnTo>
                      <a:pt x="2771323" y="376522"/>
                    </a:lnTo>
                    <a:lnTo>
                      <a:pt x="2759368" y="361451"/>
                    </a:lnTo>
                    <a:lnTo>
                      <a:pt x="2757206" y="359544"/>
                    </a:lnTo>
                    <a:lnTo>
                      <a:pt x="2756570" y="358844"/>
                    </a:lnTo>
                    <a:lnTo>
                      <a:pt x="2755743" y="357827"/>
                    </a:lnTo>
                    <a:lnTo>
                      <a:pt x="2754726" y="355856"/>
                    </a:lnTo>
                    <a:lnTo>
                      <a:pt x="2754154" y="353885"/>
                    </a:lnTo>
                    <a:lnTo>
                      <a:pt x="2753073" y="344092"/>
                    </a:lnTo>
                    <a:lnTo>
                      <a:pt x="2753073" y="342947"/>
                    </a:lnTo>
                    <a:lnTo>
                      <a:pt x="2753581" y="342248"/>
                    </a:lnTo>
                    <a:lnTo>
                      <a:pt x="2753772" y="341930"/>
                    </a:lnTo>
                    <a:lnTo>
                      <a:pt x="2755234" y="341040"/>
                    </a:lnTo>
                    <a:lnTo>
                      <a:pt x="2757587" y="340277"/>
                    </a:lnTo>
                    <a:lnTo>
                      <a:pt x="2754472" y="325270"/>
                    </a:lnTo>
                    <a:lnTo>
                      <a:pt x="2748050" y="316113"/>
                    </a:lnTo>
                    <a:lnTo>
                      <a:pt x="2725984" y="304668"/>
                    </a:lnTo>
                    <a:lnTo>
                      <a:pt x="2721151" y="302251"/>
                    </a:lnTo>
                    <a:lnTo>
                      <a:pt x="2719498" y="301742"/>
                    </a:lnTo>
                    <a:lnTo>
                      <a:pt x="2715746" y="301742"/>
                    </a:lnTo>
                    <a:lnTo>
                      <a:pt x="2714729" y="304668"/>
                    </a:lnTo>
                    <a:lnTo>
                      <a:pt x="2714474" y="306194"/>
                    </a:lnTo>
                    <a:lnTo>
                      <a:pt x="2712185" y="310581"/>
                    </a:lnTo>
                    <a:lnTo>
                      <a:pt x="2711104" y="311980"/>
                    </a:lnTo>
                    <a:lnTo>
                      <a:pt x="2710023" y="313061"/>
                    </a:lnTo>
                    <a:lnTo>
                      <a:pt x="2704491" y="311090"/>
                    </a:lnTo>
                    <a:lnTo>
                      <a:pt x="2684715" y="296782"/>
                    </a:lnTo>
                    <a:lnTo>
                      <a:pt x="2674795" y="289343"/>
                    </a:lnTo>
                    <a:lnTo>
                      <a:pt x="2671680" y="286799"/>
                    </a:lnTo>
                    <a:lnTo>
                      <a:pt x="2670345" y="285909"/>
                    </a:lnTo>
                    <a:lnTo>
                      <a:pt x="2666338" y="282348"/>
                    </a:lnTo>
                    <a:lnTo>
                      <a:pt x="2667419" y="281394"/>
                    </a:lnTo>
                    <a:lnTo>
                      <a:pt x="2668754" y="280568"/>
                    </a:lnTo>
                    <a:lnTo>
                      <a:pt x="2669835" y="280313"/>
                    </a:lnTo>
                    <a:lnTo>
                      <a:pt x="2671553" y="279931"/>
                    </a:lnTo>
                    <a:lnTo>
                      <a:pt x="2674604" y="279423"/>
                    </a:lnTo>
                    <a:lnTo>
                      <a:pt x="2676513" y="279232"/>
                    </a:lnTo>
                    <a:lnTo>
                      <a:pt x="2678038" y="278850"/>
                    </a:lnTo>
                    <a:lnTo>
                      <a:pt x="2679310" y="278532"/>
                    </a:lnTo>
                    <a:lnTo>
                      <a:pt x="2682171" y="277007"/>
                    </a:lnTo>
                    <a:lnTo>
                      <a:pt x="2682998" y="276625"/>
                    </a:lnTo>
                    <a:lnTo>
                      <a:pt x="2686114" y="270775"/>
                    </a:lnTo>
                    <a:lnTo>
                      <a:pt x="2686242" y="269948"/>
                    </a:lnTo>
                    <a:lnTo>
                      <a:pt x="2686114" y="268422"/>
                    </a:lnTo>
                    <a:lnTo>
                      <a:pt x="2685923" y="267341"/>
                    </a:lnTo>
                    <a:lnTo>
                      <a:pt x="2685732" y="266641"/>
                    </a:lnTo>
                    <a:lnTo>
                      <a:pt x="2682617" y="248201"/>
                    </a:lnTo>
                    <a:lnTo>
                      <a:pt x="2682363" y="245912"/>
                    </a:lnTo>
                    <a:lnTo>
                      <a:pt x="2682426" y="244131"/>
                    </a:lnTo>
                    <a:lnTo>
                      <a:pt x="2683189" y="242478"/>
                    </a:lnTo>
                    <a:lnTo>
                      <a:pt x="2684143" y="240825"/>
                    </a:lnTo>
                    <a:lnTo>
                      <a:pt x="2685033" y="239426"/>
                    </a:lnTo>
                    <a:lnTo>
                      <a:pt x="2686369" y="238345"/>
                    </a:lnTo>
                    <a:lnTo>
                      <a:pt x="2688022" y="237836"/>
                    </a:lnTo>
                    <a:lnTo>
                      <a:pt x="2689739" y="237964"/>
                    </a:lnTo>
                    <a:lnTo>
                      <a:pt x="2692027" y="238281"/>
                    </a:lnTo>
                    <a:lnTo>
                      <a:pt x="2695780" y="239299"/>
                    </a:lnTo>
                    <a:lnTo>
                      <a:pt x="2697369" y="239744"/>
                    </a:lnTo>
                    <a:lnTo>
                      <a:pt x="2699086" y="240189"/>
                    </a:lnTo>
                    <a:lnTo>
                      <a:pt x="2700358" y="240952"/>
                    </a:lnTo>
                    <a:lnTo>
                      <a:pt x="2701439" y="241906"/>
                    </a:lnTo>
                    <a:lnTo>
                      <a:pt x="2701821" y="242606"/>
                    </a:lnTo>
                    <a:lnTo>
                      <a:pt x="2701948" y="243305"/>
                    </a:lnTo>
                    <a:lnTo>
                      <a:pt x="2702011" y="243559"/>
                    </a:lnTo>
                    <a:lnTo>
                      <a:pt x="2701566" y="244576"/>
                    </a:lnTo>
                    <a:lnTo>
                      <a:pt x="2701375" y="245784"/>
                    </a:lnTo>
                    <a:lnTo>
                      <a:pt x="2701312" y="246294"/>
                    </a:lnTo>
                    <a:lnTo>
                      <a:pt x="2701312" y="247374"/>
                    </a:lnTo>
                    <a:lnTo>
                      <a:pt x="2702011" y="248264"/>
                    </a:lnTo>
                    <a:lnTo>
                      <a:pt x="2703220" y="249028"/>
                    </a:lnTo>
                    <a:lnTo>
                      <a:pt x="2703537" y="249218"/>
                    </a:lnTo>
                    <a:lnTo>
                      <a:pt x="2705000" y="249727"/>
                    </a:lnTo>
                    <a:lnTo>
                      <a:pt x="2706589" y="248901"/>
                    </a:lnTo>
                    <a:lnTo>
                      <a:pt x="2710532" y="246294"/>
                    </a:lnTo>
                    <a:lnTo>
                      <a:pt x="2726239" y="234720"/>
                    </a:lnTo>
                    <a:lnTo>
                      <a:pt x="2740609" y="217361"/>
                    </a:lnTo>
                    <a:lnTo>
                      <a:pt x="2748304" y="217234"/>
                    </a:lnTo>
                    <a:lnTo>
                      <a:pt x="2750338" y="217042"/>
                    </a:lnTo>
                    <a:lnTo>
                      <a:pt x="2754408" y="215962"/>
                    </a:lnTo>
                    <a:lnTo>
                      <a:pt x="2755934" y="215453"/>
                    </a:lnTo>
                    <a:lnTo>
                      <a:pt x="2756379" y="215072"/>
                    </a:lnTo>
                    <a:lnTo>
                      <a:pt x="2757079" y="213736"/>
                    </a:lnTo>
                    <a:lnTo>
                      <a:pt x="2757396" y="212592"/>
                    </a:lnTo>
                    <a:lnTo>
                      <a:pt x="2757460" y="211511"/>
                    </a:lnTo>
                    <a:lnTo>
                      <a:pt x="2748685" y="204007"/>
                    </a:lnTo>
                    <a:lnTo>
                      <a:pt x="2746205" y="200764"/>
                    </a:lnTo>
                    <a:lnTo>
                      <a:pt x="2737430" y="188174"/>
                    </a:lnTo>
                    <a:lnTo>
                      <a:pt x="2736794" y="185821"/>
                    </a:lnTo>
                    <a:lnTo>
                      <a:pt x="2736603" y="184295"/>
                    </a:lnTo>
                    <a:lnTo>
                      <a:pt x="2736476" y="182705"/>
                    </a:lnTo>
                    <a:lnTo>
                      <a:pt x="2736667" y="180861"/>
                    </a:lnTo>
                    <a:lnTo>
                      <a:pt x="2736857" y="179462"/>
                    </a:lnTo>
                    <a:lnTo>
                      <a:pt x="2737621" y="177110"/>
                    </a:lnTo>
                    <a:lnTo>
                      <a:pt x="2739210" y="174566"/>
                    </a:lnTo>
                    <a:lnTo>
                      <a:pt x="2739973" y="174120"/>
                    </a:lnTo>
                    <a:lnTo>
                      <a:pt x="2740737" y="173358"/>
                    </a:lnTo>
                    <a:lnTo>
                      <a:pt x="2741626" y="172340"/>
                    </a:lnTo>
                    <a:lnTo>
                      <a:pt x="2742644" y="171069"/>
                    </a:lnTo>
                    <a:lnTo>
                      <a:pt x="2743471" y="169415"/>
                    </a:lnTo>
                    <a:lnTo>
                      <a:pt x="2743916" y="167698"/>
                    </a:lnTo>
                    <a:lnTo>
                      <a:pt x="2744297" y="164901"/>
                    </a:lnTo>
                    <a:lnTo>
                      <a:pt x="2744106" y="140101"/>
                    </a:lnTo>
                    <a:lnTo>
                      <a:pt x="2742326" y="135268"/>
                    </a:lnTo>
                    <a:lnTo>
                      <a:pt x="2725920" y="124013"/>
                    </a:lnTo>
                    <a:lnTo>
                      <a:pt x="2716891" y="123949"/>
                    </a:lnTo>
                    <a:lnTo>
                      <a:pt x="2690120" y="127193"/>
                    </a:lnTo>
                    <a:lnTo>
                      <a:pt x="2677848" y="107862"/>
                    </a:lnTo>
                    <a:lnTo>
                      <a:pt x="2671361" y="103410"/>
                    </a:lnTo>
                    <a:lnTo>
                      <a:pt x="2668627" y="101694"/>
                    </a:lnTo>
                    <a:lnTo>
                      <a:pt x="2663350" y="102774"/>
                    </a:lnTo>
                    <a:lnTo>
                      <a:pt x="2649105" y="113012"/>
                    </a:lnTo>
                    <a:lnTo>
                      <a:pt x="2647770" y="114093"/>
                    </a:lnTo>
                    <a:lnTo>
                      <a:pt x="2646562" y="115302"/>
                    </a:lnTo>
                    <a:lnTo>
                      <a:pt x="2645417" y="116637"/>
                    </a:lnTo>
                    <a:lnTo>
                      <a:pt x="2633781" y="134569"/>
                    </a:lnTo>
                    <a:lnTo>
                      <a:pt x="2631046" y="140037"/>
                    </a:lnTo>
                    <a:lnTo>
                      <a:pt x="2622271" y="138829"/>
                    </a:lnTo>
                    <a:lnTo>
                      <a:pt x="2620936" y="138829"/>
                    </a:lnTo>
                    <a:lnTo>
                      <a:pt x="2619474" y="139147"/>
                    </a:lnTo>
                    <a:lnTo>
                      <a:pt x="2618329" y="139402"/>
                    </a:lnTo>
                    <a:lnTo>
                      <a:pt x="2615531" y="141945"/>
                    </a:lnTo>
                    <a:lnTo>
                      <a:pt x="2614832" y="143598"/>
                    </a:lnTo>
                    <a:lnTo>
                      <a:pt x="2614895" y="146078"/>
                    </a:lnTo>
                    <a:lnTo>
                      <a:pt x="2614895" y="146142"/>
                    </a:lnTo>
                    <a:lnTo>
                      <a:pt x="2613941" y="146396"/>
                    </a:lnTo>
                    <a:lnTo>
                      <a:pt x="2612542" y="146205"/>
                    </a:lnTo>
                    <a:lnTo>
                      <a:pt x="2610699" y="145824"/>
                    </a:lnTo>
                    <a:lnTo>
                      <a:pt x="2600970" y="140991"/>
                    </a:lnTo>
                    <a:lnTo>
                      <a:pt x="2593338" y="136730"/>
                    </a:lnTo>
                    <a:lnTo>
                      <a:pt x="2584182" y="133551"/>
                    </a:lnTo>
                    <a:lnTo>
                      <a:pt x="2581130" y="132534"/>
                    </a:lnTo>
                    <a:lnTo>
                      <a:pt x="2580748" y="132661"/>
                    </a:lnTo>
                    <a:lnTo>
                      <a:pt x="2579794" y="133297"/>
                    </a:lnTo>
                    <a:lnTo>
                      <a:pt x="2577505" y="135331"/>
                    </a:lnTo>
                    <a:lnTo>
                      <a:pt x="2567776" y="145824"/>
                    </a:lnTo>
                    <a:lnTo>
                      <a:pt x="2567331" y="146396"/>
                    </a:lnTo>
                    <a:lnTo>
                      <a:pt x="2564597" y="150020"/>
                    </a:lnTo>
                    <a:lnTo>
                      <a:pt x="2564151" y="150784"/>
                    </a:lnTo>
                    <a:lnTo>
                      <a:pt x="2561608" y="157524"/>
                    </a:lnTo>
                    <a:lnTo>
                      <a:pt x="2559637" y="166045"/>
                    </a:lnTo>
                    <a:lnTo>
                      <a:pt x="2550607" y="157206"/>
                    </a:lnTo>
                    <a:lnTo>
                      <a:pt x="2536872" y="140355"/>
                    </a:lnTo>
                    <a:lnTo>
                      <a:pt x="2529623" y="131071"/>
                    </a:lnTo>
                    <a:lnTo>
                      <a:pt x="2518432" y="118163"/>
                    </a:lnTo>
                    <a:lnTo>
                      <a:pt x="2518113" y="117909"/>
                    </a:lnTo>
                    <a:lnTo>
                      <a:pt x="2517287" y="117272"/>
                    </a:lnTo>
                    <a:lnTo>
                      <a:pt x="2516969" y="117018"/>
                    </a:lnTo>
                    <a:lnTo>
                      <a:pt x="2513026" y="115174"/>
                    </a:lnTo>
                    <a:lnTo>
                      <a:pt x="2511501" y="114729"/>
                    </a:lnTo>
                    <a:lnTo>
                      <a:pt x="2510547" y="114665"/>
                    </a:lnTo>
                    <a:lnTo>
                      <a:pt x="2509975" y="114729"/>
                    </a:lnTo>
                    <a:lnTo>
                      <a:pt x="2508511" y="114856"/>
                    </a:lnTo>
                    <a:lnTo>
                      <a:pt x="2506858" y="115238"/>
                    </a:lnTo>
                    <a:lnTo>
                      <a:pt x="2506031" y="115556"/>
                    </a:lnTo>
                    <a:lnTo>
                      <a:pt x="2504569" y="116256"/>
                    </a:lnTo>
                    <a:lnTo>
                      <a:pt x="2504569" y="116319"/>
                    </a:lnTo>
                    <a:lnTo>
                      <a:pt x="2504315" y="117209"/>
                    </a:lnTo>
                    <a:lnTo>
                      <a:pt x="2503615" y="118736"/>
                    </a:lnTo>
                    <a:lnTo>
                      <a:pt x="2502853" y="119434"/>
                    </a:lnTo>
                    <a:lnTo>
                      <a:pt x="2501645" y="120388"/>
                    </a:lnTo>
                    <a:lnTo>
                      <a:pt x="2499292" y="121533"/>
                    </a:lnTo>
                    <a:lnTo>
                      <a:pt x="2497574" y="122168"/>
                    </a:lnTo>
                    <a:lnTo>
                      <a:pt x="2494078" y="122868"/>
                    </a:lnTo>
                    <a:lnTo>
                      <a:pt x="2493187" y="122995"/>
                    </a:lnTo>
                    <a:lnTo>
                      <a:pt x="2490007" y="123377"/>
                    </a:lnTo>
                    <a:lnTo>
                      <a:pt x="2486829" y="123250"/>
                    </a:lnTo>
                    <a:lnTo>
                      <a:pt x="2482504" y="122932"/>
                    </a:lnTo>
                    <a:lnTo>
                      <a:pt x="2476590" y="121914"/>
                    </a:lnTo>
                    <a:lnTo>
                      <a:pt x="2472648" y="121152"/>
                    </a:lnTo>
                    <a:lnTo>
                      <a:pt x="2451028" y="112185"/>
                    </a:lnTo>
                    <a:lnTo>
                      <a:pt x="2448357" y="109134"/>
                    </a:lnTo>
                    <a:lnTo>
                      <a:pt x="2448040" y="107862"/>
                    </a:lnTo>
                    <a:lnTo>
                      <a:pt x="2448548" y="107416"/>
                    </a:lnTo>
                    <a:lnTo>
                      <a:pt x="2449375" y="106971"/>
                    </a:lnTo>
                    <a:lnTo>
                      <a:pt x="2449438" y="106399"/>
                    </a:lnTo>
                    <a:lnTo>
                      <a:pt x="2449248" y="105063"/>
                    </a:lnTo>
                    <a:lnTo>
                      <a:pt x="2441999" y="91456"/>
                    </a:lnTo>
                    <a:lnTo>
                      <a:pt x="2441235" y="91011"/>
                    </a:lnTo>
                    <a:lnTo>
                      <a:pt x="2435449" y="91456"/>
                    </a:lnTo>
                    <a:lnTo>
                      <a:pt x="2427818" y="87196"/>
                    </a:lnTo>
                    <a:lnTo>
                      <a:pt x="2419297" y="40458"/>
                    </a:lnTo>
                    <a:lnTo>
                      <a:pt x="2417199" y="30792"/>
                    </a:lnTo>
                    <a:lnTo>
                      <a:pt x="2414846" y="21890"/>
                    </a:lnTo>
                    <a:lnTo>
                      <a:pt x="2414465" y="21254"/>
                    </a:lnTo>
                    <a:lnTo>
                      <a:pt x="2413766" y="20364"/>
                    </a:lnTo>
                    <a:lnTo>
                      <a:pt x="2412302" y="19093"/>
                    </a:lnTo>
                    <a:lnTo>
                      <a:pt x="2410904" y="18075"/>
                    </a:lnTo>
                    <a:lnTo>
                      <a:pt x="2409441" y="17948"/>
                    </a:lnTo>
                    <a:lnTo>
                      <a:pt x="2407915" y="18011"/>
                    </a:lnTo>
                    <a:lnTo>
                      <a:pt x="2406071" y="18456"/>
                    </a:lnTo>
                    <a:lnTo>
                      <a:pt x="2404291" y="18774"/>
                    </a:lnTo>
                    <a:lnTo>
                      <a:pt x="2394243" y="11271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igura a mano libera: forma 27">
                <a:extLst>
                  <a:ext uri="{FF2B5EF4-FFF2-40B4-BE49-F238E27FC236}">
                    <a16:creationId xmlns:a16="http://schemas.microsoft.com/office/drawing/2014/main" id="{2F346309-2982-D45A-38B2-15143054C1B0}"/>
                  </a:ext>
                </a:extLst>
              </p:cNvPr>
              <p:cNvSpPr/>
              <p:nvPr/>
            </p:nvSpPr>
            <p:spPr>
              <a:xfrm>
                <a:off x="3318376" y="2456306"/>
                <a:ext cx="3276388" cy="2538764"/>
              </a:xfrm>
              <a:custGeom>
                <a:avLst/>
                <a:gdLst/>
                <a:ahLst/>
                <a:cxnLst/>
                <a:rect l="0" t="0" r="0" b="0"/>
                <a:pathLst>
                  <a:path w="3276388" h="2538763">
                    <a:moveTo>
                      <a:pt x="2624630" y="3831"/>
                    </a:moveTo>
                    <a:lnTo>
                      <a:pt x="2621069" y="8854"/>
                    </a:lnTo>
                    <a:lnTo>
                      <a:pt x="2618652" y="11398"/>
                    </a:lnTo>
                    <a:lnTo>
                      <a:pt x="2616872" y="12670"/>
                    </a:lnTo>
                    <a:lnTo>
                      <a:pt x="2610260" y="17439"/>
                    </a:lnTo>
                    <a:lnTo>
                      <a:pt x="2608669" y="18202"/>
                    </a:lnTo>
                    <a:lnTo>
                      <a:pt x="2606953" y="17948"/>
                    </a:lnTo>
                    <a:lnTo>
                      <a:pt x="2604918" y="17693"/>
                    </a:lnTo>
                    <a:lnTo>
                      <a:pt x="2598877" y="16994"/>
                    </a:lnTo>
                    <a:lnTo>
                      <a:pt x="2596016" y="16739"/>
                    </a:lnTo>
                    <a:lnTo>
                      <a:pt x="2587813" y="16612"/>
                    </a:lnTo>
                    <a:lnTo>
                      <a:pt x="2586160" y="16739"/>
                    </a:lnTo>
                    <a:lnTo>
                      <a:pt x="2583997" y="17312"/>
                    </a:lnTo>
                    <a:lnTo>
                      <a:pt x="2581645" y="17948"/>
                    </a:lnTo>
                    <a:lnTo>
                      <a:pt x="2579419" y="18584"/>
                    </a:lnTo>
                    <a:lnTo>
                      <a:pt x="2578465" y="18965"/>
                    </a:lnTo>
                    <a:lnTo>
                      <a:pt x="2550105" y="30919"/>
                    </a:lnTo>
                    <a:lnTo>
                      <a:pt x="2548197" y="32128"/>
                    </a:lnTo>
                    <a:lnTo>
                      <a:pt x="2534081" y="41539"/>
                    </a:lnTo>
                    <a:lnTo>
                      <a:pt x="2532872" y="42620"/>
                    </a:lnTo>
                    <a:lnTo>
                      <a:pt x="2532173" y="43828"/>
                    </a:lnTo>
                    <a:lnTo>
                      <a:pt x="2531347" y="45354"/>
                    </a:lnTo>
                    <a:lnTo>
                      <a:pt x="2522316" y="47834"/>
                    </a:lnTo>
                    <a:lnTo>
                      <a:pt x="2510552" y="49106"/>
                    </a:lnTo>
                    <a:lnTo>
                      <a:pt x="2512969" y="59534"/>
                    </a:lnTo>
                    <a:lnTo>
                      <a:pt x="2511825" y="59789"/>
                    </a:lnTo>
                    <a:lnTo>
                      <a:pt x="2509917" y="60742"/>
                    </a:lnTo>
                    <a:lnTo>
                      <a:pt x="2507691" y="62459"/>
                    </a:lnTo>
                    <a:lnTo>
                      <a:pt x="2493766" y="75813"/>
                    </a:lnTo>
                    <a:lnTo>
                      <a:pt x="2488360" y="82108"/>
                    </a:lnTo>
                    <a:lnTo>
                      <a:pt x="2474625" y="91583"/>
                    </a:lnTo>
                    <a:lnTo>
                      <a:pt x="2471446" y="93745"/>
                    </a:lnTo>
                    <a:lnTo>
                      <a:pt x="2465787" y="97051"/>
                    </a:lnTo>
                    <a:lnTo>
                      <a:pt x="2464069" y="98005"/>
                    </a:lnTo>
                    <a:lnTo>
                      <a:pt x="2463244" y="98450"/>
                    </a:lnTo>
                    <a:lnTo>
                      <a:pt x="2460000" y="100104"/>
                    </a:lnTo>
                    <a:lnTo>
                      <a:pt x="2452242" y="103601"/>
                    </a:lnTo>
                    <a:lnTo>
                      <a:pt x="2437999" y="109070"/>
                    </a:lnTo>
                    <a:lnTo>
                      <a:pt x="2421465" y="116192"/>
                    </a:lnTo>
                    <a:lnTo>
                      <a:pt x="2410083" y="123949"/>
                    </a:lnTo>
                    <a:lnTo>
                      <a:pt x="2402898" y="130499"/>
                    </a:lnTo>
                    <a:lnTo>
                      <a:pt x="2401626" y="133233"/>
                    </a:lnTo>
                    <a:lnTo>
                      <a:pt x="2395140" y="139846"/>
                    </a:lnTo>
                    <a:lnTo>
                      <a:pt x="2393996" y="140991"/>
                    </a:lnTo>
                    <a:lnTo>
                      <a:pt x="2386174" y="146714"/>
                    </a:lnTo>
                    <a:lnTo>
                      <a:pt x="2375491" y="151801"/>
                    </a:lnTo>
                    <a:lnTo>
                      <a:pt x="2370340" y="150656"/>
                    </a:lnTo>
                    <a:lnTo>
                      <a:pt x="2367988" y="145506"/>
                    </a:lnTo>
                    <a:lnTo>
                      <a:pt x="2354570" y="131644"/>
                    </a:lnTo>
                    <a:lnTo>
                      <a:pt x="2353489" y="130562"/>
                    </a:lnTo>
                    <a:lnTo>
                      <a:pt x="2349357" y="128528"/>
                    </a:lnTo>
                    <a:lnTo>
                      <a:pt x="2346367" y="127574"/>
                    </a:lnTo>
                    <a:lnTo>
                      <a:pt x="2345986" y="127447"/>
                    </a:lnTo>
                    <a:lnTo>
                      <a:pt x="2340454" y="127256"/>
                    </a:lnTo>
                    <a:lnTo>
                      <a:pt x="2312284" y="136730"/>
                    </a:lnTo>
                    <a:lnTo>
                      <a:pt x="2287612" y="136095"/>
                    </a:lnTo>
                    <a:lnTo>
                      <a:pt x="2285896" y="136031"/>
                    </a:lnTo>
                    <a:lnTo>
                      <a:pt x="2284242" y="135205"/>
                    </a:lnTo>
                    <a:lnTo>
                      <a:pt x="2282843" y="133869"/>
                    </a:lnTo>
                    <a:lnTo>
                      <a:pt x="2281825" y="132915"/>
                    </a:lnTo>
                    <a:lnTo>
                      <a:pt x="2280236" y="131834"/>
                    </a:lnTo>
                    <a:lnTo>
                      <a:pt x="2277820" y="132534"/>
                    </a:lnTo>
                    <a:lnTo>
                      <a:pt x="2275784" y="133806"/>
                    </a:lnTo>
                    <a:lnTo>
                      <a:pt x="2255627" y="146778"/>
                    </a:lnTo>
                    <a:lnTo>
                      <a:pt x="2239858" y="136286"/>
                    </a:lnTo>
                    <a:lnTo>
                      <a:pt x="2221671" y="121724"/>
                    </a:lnTo>
                    <a:lnTo>
                      <a:pt x="2217410" y="118417"/>
                    </a:lnTo>
                    <a:lnTo>
                      <a:pt x="2191721" y="100167"/>
                    </a:lnTo>
                    <a:lnTo>
                      <a:pt x="2189495" y="98641"/>
                    </a:lnTo>
                    <a:lnTo>
                      <a:pt x="2187079" y="98387"/>
                    </a:lnTo>
                    <a:lnTo>
                      <a:pt x="2186634" y="98387"/>
                    </a:lnTo>
                    <a:lnTo>
                      <a:pt x="2180275" y="99595"/>
                    </a:lnTo>
                    <a:lnTo>
                      <a:pt x="2177477" y="98959"/>
                    </a:lnTo>
                    <a:lnTo>
                      <a:pt x="2167049" y="95144"/>
                    </a:lnTo>
                    <a:lnTo>
                      <a:pt x="2165714" y="94635"/>
                    </a:lnTo>
                    <a:lnTo>
                      <a:pt x="2164823" y="94253"/>
                    </a:lnTo>
                    <a:lnTo>
                      <a:pt x="2155158" y="98196"/>
                    </a:lnTo>
                    <a:lnTo>
                      <a:pt x="2143457" y="104428"/>
                    </a:lnTo>
                    <a:lnTo>
                      <a:pt x="2127179" y="111423"/>
                    </a:lnTo>
                    <a:lnTo>
                      <a:pt x="2112808" y="116128"/>
                    </a:lnTo>
                    <a:lnTo>
                      <a:pt x="2110391" y="116001"/>
                    </a:lnTo>
                    <a:lnTo>
                      <a:pt x="2106957" y="99850"/>
                    </a:lnTo>
                    <a:lnTo>
                      <a:pt x="2104287" y="87641"/>
                    </a:lnTo>
                    <a:lnTo>
                      <a:pt x="2103524" y="86241"/>
                    </a:lnTo>
                    <a:lnTo>
                      <a:pt x="2092651" y="75050"/>
                    </a:lnTo>
                    <a:lnTo>
                      <a:pt x="2090298" y="72634"/>
                    </a:lnTo>
                    <a:lnTo>
                      <a:pt x="2089026" y="71680"/>
                    </a:lnTo>
                    <a:lnTo>
                      <a:pt x="2035166" y="40712"/>
                    </a:lnTo>
                    <a:lnTo>
                      <a:pt x="2023657" y="35307"/>
                    </a:lnTo>
                    <a:lnTo>
                      <a:pt x="2021876" y="34608"/>
                    </a:lnTo>
                    <a:lnTo>
                      <a:pt x="2019079" y="34099"/>
                    </a:lnTo>
                    <a:lnTo>
                      <a:pt x="2016980" y="34290"/>
                    </a:lnTo>
                    <a:lnTo>
                      <a:pt x="1998666" y="37723"/>
                    </a:lnTo>
                    <a:lnTo>
                      <a:pt x="1994407" y="38868"/>
                    </a:lnTo>
                    <a:lnTo>
                      <a:pt x="1990909" y="40140"/>
                    </a:lnTo>
                    <a:lnTo>
                      <a:pt x="1976856" y="46372"/>
                    </a:lnTo>
                    <a:lnTo>
                      <a:pt x="1971705" y="49296"/>
                    </a:lnTo>
                    <a:lnTo>
                      <a:pt x="1968781" y="51077"/>
                    </a:lnTo>
                    <a:lnTo>
                      <a:pt x="1966237" y="52667"/>
                    </a:lnTo>
                    <a:lnTo>
                      <a:pt x="1963693" y="55020"/>
                    </a:lnTo>
                    <a:lnTo>
                      <a:pt x="1962357" y="57563"/>
                    </a:lnTo>
                    <a:lnTo>
                      <a:pt x="1961786" y="58962"/>
                    </a:lnTo>
                    <a:lnTo>
                      <a:pt x="1961149" y="60488"/>
                    </a:lnTo>
                    <a:lnTo>
                      <a:pt x="1960450" y="62078"/>
                    </a:lnTo>
                    <a:lnTo>
                      <a:pt x="1959369" y="63477"/>
                    </a:lnTo>
                    <a:lnTo>
                      <a:pt x="1946588" y="75304"/>
                    </a:lnTo>
                    <a:lnTo>
                      <a:pt x="1944680" y="76385"/>
                    </a:lnTo>
                    <a:lnTo>
                      <a:pt x="1941564" y="76703"/>
                    </a:lnTo>
                    <a:lnTo>
                      <a:pt x="1937495" y="76958"/>
                    </a:lnTo>
                    <a:lnTo>
                      <a:pt x="1933362" y="77021"/>
                    </a:lnTo>
                    <a:lnTo>
                      <a:pt x="1927956" y="77021"/>
                    </a:lnTo>
                    <a:lnTo>
                      <a:pt x="1925095" y="76830"/>
                    </a:lnTo>
                    <a:lnTo>
                      <a:pt x="1921344" y="76067"/>
                    </a:lnTo>
                    <a:lnTo>
                      <a:pt x="1919626" y="75559"/>
                    </a:lnTo>
                    <a:lnTo>
                      <a:pt x="1914857" y="72252"/>
                    </a:lnTo>
                    <a:lnTo>
                      <a:pt x="1906082" y="67674"/>
                    </a:lnTo>
                    <a:lnTo>
                      <a:pt x="1903284" y="66529"/>
                    </a:lnTo>
                    <a:lnTo>
                      <a:pt x="1890185" y="62014"/>
                    </a:lnTo>
                    <a:lnTo>
                      <a:pt x="1888913" y="61633"/>
                    </a:lnTo>
                    <a:lnTo>
                      <a:pt x="1881791" y="59598"/>
                    </a:lnTo>
                    <a:lnTo>
                      <a:pt x="1874479" y="58326"/>
                    </a:lnTo>
                    <a:lnTo>
                      <a:pt x="1871108" y="58135"/>
                    </a:lnTo>
                    <a:lnTo>
                      <a:pt x="1858772" y="57754"/>
                    </a:lnTo>
                    <a:lnTo>
                      <a:pt x="1856547" y="57945"/>
                    </a:lnTo>
                    <a:lnTo>
                      <a:pt x="1853685" y="58326"/>
                    </a:lnTo>
                    <a:lnTo>
                      <a:pt x="1851015" y="59344"/>
                    </a:lnTo>
                    <a:lnTo>
                      <a:pt x="1814070" y="73778"/>
                    </a:lnTo>
                    <a:lnTo>
                      <a:pt x="1798300" y="87322"/>
                    </a:lnTo>
                    <a:lnTo>
                      <a:pt x="1788889" y="97306"/>
                    </a:lnTo>
                    <a:lnTo>
                      <a:pt x="1766442" y="121851"/>
                    </a:lnTo>
                    <a:lnTo>
                      <a:pt x="1765425" y="124458"/>
                    </a:lnTo>
                    <a:lnTo>
                      <a:pt x="1764979" y="136794"/>
                    </a:lnTo>
                    <a:lnTo>
                      <a:pt x="1758557" y="138766"/>
                    </a:lnTo>
                    <a:lnTo>
                      <a:pt x="1754869" y="140291"/>
                    </a:lnTo>
                    <a:lnTo>
                      <a:pt x="1709658" y="164073"/>
                    </a:lnTo>
                    <a:lnTo>
                      <a:pt x="1696432" y="176155"/>
                    </a:lnTo>
                    <a:lnTo>
                      <a:pt x="1681170" y="194850"/>
                    </a:lnTo>
                    <a:lnTo>
                      <a:pt x="1667753" y="197903"/>
                    </a:lnTo>
                    <a:lnTo>
                      <a:pt x="1660822" y="200255"/>
                    </a:lnTo>
                    <a:lnTo>
                      <a:pt x="1658342" y="201400"/>
                    </a:lnTo>
                    <a:lnTo>
                      <a:pt x="1653128" y="205025"/>
                    </a:lnTo>
                    <a:lnTo>
                      <a:pt x="1653001" y="207059"/>
                    </a:lnTo>
                    <a:lnTo>
                      <a:pt x="1654399" y="209730"/>
                    </a:lnTo>
                    <a:lnTo>
                      <a:pt x="1655099" y="212464"/>
                    </a:lnTo>
                    <a:lnTo>
                      <a:pt x="1655163" y="213927"/>
                    </a:lnTo>
                    <a:lnTo>
                      <a:pt x="1629664" y="236946"/>
                    </a:lnTo>
                    <a:lnTo>
                      <a:pt x="1626612" y="239426"/>
                    </a:lnTo>
                    <a:lnTo>
                      <a:pt x="1619235" y="243877"/>
                    </a:lnTo>
                    <a:lnTo>
                      <a:pt x="1616183" y="245658"/>
                    </a:lnTo>
                    <a:lnTo>
                      <a:pt x="1613322" y="247056"/>
                    </a:lnTo>
                    <a:lnTo>
                      <a:pt x="1611096" y="247946"/>
                    </a:lnTo>
                    <a:lnTo>
                      <a:pt x="1610015" y="248201"/>
                    </a:lnTo>
                    <a:lnTo>
                      <a:pt x="1609633" y="248265"/>
                    </a:lnTo>
                    <a:lnTo>
                      <a:pt x="1606708" y="248392"/>
                    </a:lnTo>
                    <a:lnTo>
                      <a:pt x="1601303" y="247310"/>
                    </a:lnTo>
                    <a:lnTo>
                      <a:pt x="1598823" y="245848"/>
                    </a:lnTo>
                    <a:lnTo>
                      <a:pt x="1597170" y="242541"/>
                    </a:lnTo>
                    <a:lnTo>
                      <a:pt x="1596343" y="238790"/>
                    </a:lnTo>
                    <a:lnTo>
                      <a:pt x="1595708" y="236056"/>
                    </a:lnTo>
                    <a:lnTo>
                      <a:pt x="1593545" y="231350"/>
                    </a:lnTo>
                    <a:lnTo>
                      <a:pt x="1591257" y="228488"/>
                    </a:lnTo>
                    <a:lnTo>
                      <a:pt x="1587632" y="225436"/>
                    </a:lnTo>
                    <a:lnTo>
                      <a:pt x="1584961" y="223783"/>
                    </a:lnTo>
                    <a:lnTo>
                      <a:pt x="1581909" y="222702"/>
                    </a:lnTo>
                    <a:lnTo>
                      <a:pt x="1578157" y="221748"/>
                    </a:lnTo>
                    <a:lnTo>
                      <a:pt x="1574851" y="221430"/>
                    </a:lnTo>
                    <a:lnTo>
                      <a:pt x="1571799" y="222702"/>
                    </a:lnTo>
                    <a:lnTo>
                      <a:pt x="1568937" y="225373"/>
                    </a:lnTo>
                    <a:lnTo>
                      <a:pt x="1566266" y="227026"/>
                    </a:lnTo>
                    <a:lnTo>
                      <a:pt x="1556792" y="231350"/>
                    </a:lnTo>
                    <a:lnTo>
                      <a:pt x="1554121" y="232368"/>
                    </a:lnTo>
                    <a:lnTo>
                      <a:pt x="1541975" y="234593"/>
                    </a:lnTo>
                    <a:lnTo>
                      <a:pt x="1536634" y="235356"/>
                    </a:lnTo>
                    <a:lnTo>
                      <a:pt x="1533327" y="235674"/>
                    </a:lnTo>
                    <a:lnTo>
                      <a:pt x="1530593" y="234784"/>
                    </a:lnTo>
                    <a:lnTo>
                      <a:pt x="1526969" y="234275"/>
                    </a:lnTo>
                    <a:lnTo>
                      <a:pt x="1523344" y="234784"/>
                    </a:lnTo>
                    <a:lnTo>
                      <a:pt x="1520101" y="236183"/>
                    </a:lnTo>
                    <a:lnTo>
                      <a:pt x="1508528" y="242287"/>
                    </a:lnTo>
                    <a:lnTo>
                      <a:pt x="1507511" y="243050"/>
                    </a:lnTo>
                    <a:lnTo>
                      <a:pt x="1505539" y="244831"/>
                    </a:lnTo>
                    <a:lnTo>
                      <a:pt x="1496891" y="254051"/>
                    </a:lnTo>
                    <a:lnTo>
                      <a:pt x="1495619" y="254623"/>
                    </a:lnTo>
                    <a:lnTo>
                      <a:pt x="1492949" y="255195"/>
                    </a:lnTo>
                    <a:lnTo>
                      <a:pt x="1491105" y="255005"/>
                    </a:lnTo>
                    <a:lnTo>
                      <a:pt x="1468658" y="251507"/>
                    </a:lnTo>
                    <a:lnTo>
                      <a:pt x="1465924" y="251062"/>
                    </a:lnTo>
                    <a:lnTo>
                      <a:pt x="1460455" y="249918"/>
                    </a:lnTo>
                    <a:lnTo>
                      <a:pt x="1458293" y="249409"/>
                    </a:lnTo>
                    <a:lnTo>
                      <a:pt x="1427898" y="251953"/>
                    </a:lnTo>
                    <a:lnTo>
                      <a:pt x="1402526" y="256849"/>
                    </a:lnTo>
                    <a:lnTo>
                      <a:pt x="1382305" y="253288"/>
                    </a:lnTo>
                    <a:lnTo>
                      <a:pt x="1379444" y="258693"/>
                    </a:lnTo>
                    <a:lnTo>
                      <a:pt x="1376137" y="270648"/>
                    </a:lnTo>
                    <a:lnTo>
                      <a:pt x="1376137" y="275417"/>
                    </a:lnTo>
                    <a:lnTo>
                      <a:pt x="1375629" y="284319"/>
                    </a:lnTo>
                    <a:lnTo>
                      <a:pt x="1374674" y="287308"/>
                    </a:lnTo>
                    <a:lnTo>
                      <a:pt x="1371877" y="294557"/>
                    </a:lnTo>
                    <a:lnTo>
                      <a:pt x="1369905" y="297927"/>
                    </a:lnTo>
                    <a:lnTo>
                      <a:pt x="1368888" y="298944"/>
                    </a:lnTo>
                    <a:lnTo>
                      <a:pt x="1366980" y="299262"/>
                    </a:lnTo>
                    <a:lnTo>
                      <a:pt x="1364691" y="299517"/>
                    </a:lnTo>
                    <a:lnTo>
                      <a:pt x="1362084" y="299708"/>
                    </a:lnTo>
                    <a:lnTo>
                      <a:pt x="1357315" y="300661"/>
                    </a:lnTo>
                    <a:lnTo>
                      <a:pt x="1354390" y="301424"/>
                    </a:lnTo>
                    <a:lnTo>
                      <a:pt x="1351338" y="302696"/>
                    </a:lnTo>
                    <a:lnTo>
                      <a:pt x="1347395" y="304413"/>
                    </a:lnTo>
                    <a:lnTo>
                      <a:pt x="1341609" y="307656"/>
                    </a:lnTo>
                    <a:lnTo>
                      <a:pt x="1339510" y="308991"/>
                    </a:lnTo>
                    <a:lnTo>
                      <a:pt x="1335250" y="311980"/>
                    </a:lnTo>
                    <a:lnTo>
                      <a:pt x="1311531" y="335507"/>
                    </a:lnTo>
                    <a:lnTo>
                      <a:pt x="1298432" y="357827"/>
                    </a:lnTo>
                    <a:lnTo>
                      <a:pt x="1291437" y="369082"/>
                    </a:lnTo>
                    <a:lnTo>
                      <a:pt x="1285460" y="376649"/>
                    </a:lnTo>
                    <a:lnTo>
                      <a:pt x="1283489" y="378875"/>
                    </a:lnTo>
                    <a:lnTo>
                      <a:pt x="1281835" y="379320"/>
                    </a:lnTo>
                    <a:lnTo>
                      <a:pt x="1265303" y="377667"/>
                    </a:lnTo>
                    <a:lnTo>
                      <a:pt x="1262696" y="377031"/>
                    </a:lnTo>
                    <a:lnTo>
                      <a:pt x="1254365" y="373343"/>
                    </a:lnTo>
                    <a:lnTo>
                      <a:pt x="1252458" y="372135"/>
                    </a:lnTo>
                    <a:lnTo>
                      <a:pt x="1251377" y="369210"/>
                    </a:lnTo>
                    <a:lnTo>
                      <a:pt x="1250360" y="366984"/>
                    </a:lnTo>
                    <a:lnTo>
                      <a:pt x="1249151" y="364567"/>
                    </a:lnTo>
                    <a:lnTo>
                      <a:pt x="1247243" y="362533"/>
                    </a:lnTo>
                    <a:lnTo>
                      <a:pt x="1233826" y="350324"/>
                    </a:lnTo>
                    <a:lnTo>
                      <a:pt x="1232110" y="348861"/>
                    </a:lnTo>
                    <a:lnTo>
                      <a:pt x="1198154" y="343392"/>
                    </a:lnTo>
                    <a:lnTo>
                      <a:pt x="1155740" y="336143"/>
                    </a:lnTo>
                    <a:lnTo>
                      <a:pt x="1151670" y="334363"/>
                    </a:lnTo>
                    <a:lnTo>
                      <a:pt x="1148173" y="333346"/>
                    </a:lnTo>
                    <a:lnTo>
                      <a:pt x="1144548" y="332964"/>
                    </a:lnTo>
                    <a:lnTo>
                      <a:pt x="1141624" y="333282"/>
                    </a:lnTo>
                    <a:lnTo>
                      <a:pt x="1139271" y="334363"/>
                    </a:lnTo>
                    <a:lnTo>
                      <a:pt x="1132149" y="338242"/>
                    </a:lnTo>
                    <a:lnTo>
                      <a:pt x="1130495" y="339577"/>
                    </a:lnTo>
                    <a:lnTo>
                      <a:pt x="1128461" y="342057"/>
                    </a:lnTo>
                    <a:lnTo>
                      <a:pt x="1127062" y="344728"/>
                    </a:lnTo>
                    <a:lnTo>
                      <a:pt x="1125599" y="348225"/>
                    </a:lnTo>
                    <a:lnTo>
                      <a:pt x="1124582" y="351023"/>
                    </a:lnTo>
                    <a:lnTo>
                      <a:pt x="1121784" y="357446"/>
                    </a:lnTo>
                    <a:lnTo>
                      <a:pt x="1120639" y="358654"/>
                    </a:lnTo>
                    <a:lnTo>
                      <a:pt x="1119113" y="358845"/>
                    </a:lnTo>
                    <a:lnTo>
                      <a:pt x="1113199" y="358399"/>
                    </a:lnTo>
                    <a:lnTo>
                      <a:pt x="1112245" y="358272"/>
                    </a:lnTo>
                    <a:lnTo>
                      <a:pt x="1111482" y="357700"/>
                    </a:lnTo>
                    <a:lnTo>
                      <a:pt x="1110020" y="355474"/>
                    </a:lnTo>
                    <a:lnTo>
                      <a:pt x="1108176" y="352613"/>
                    </a:lnTo>
                    <a:lnTo>
                      <a:pt x="1107031" y="349815"/>
                    </a:lnTo>
                    <a:lnTo>
                      <a:pt x="1104679" y="342502"/>
                    </a:lnTo>
                    <a:lnTo>
                      <a:pt x="1098955" y="324570"/>
                    </a:lnTo>
                    <a:lnTo>
                      <a:pt x="1097938" y="321137"/>
                    </a:lnTo>
                    <a:lnTo>
                      <a:pt x="1098002" y="318529"/>
                    </a:lnTo>
                    <a:lnTo>
                      <a:pt x="1099274" y="316940"/>
                    </a:lnTo>
                    <a:lnTo>
                      <a:pt x="1102771" y="314841"/>
                    </a:lnTo>
                    <a:lnTo>
                      <a:pt x="1105124" y="312934"/>
                    </a:lnTo>
                    <a:lnTo>
                      <a:pt x="1105632" y="312489"/>
                    </a:lnTo>
                    <a:lnTo>
                      <a:pt x="1108303" y="309881"/>
                    </a:lnTo>
                    <a:lnTo>
                      <a:pt x="1111037" y="306829"/>
                    </a:lnTo>
                    <a:lnTo>
                      <a:pt x="1112055" y="305049"/>
                    </a:lnTo>
                    <a:lnTo>
                      <a:pt x="1112373" y="303650"/>
                    </a:lnTo>
                    <a:lnTo>
                      <a:pt x="1109320" y="279804"/>
                    </a:lnTo>
                    <a:lnTo>
                      <a:pt x="1106777" y="263971"/>
                    </a:lnTo>
                    <a:lnTo>
                      <a:pt x="1101118" y="257231"/>
                    </a:lnTo>
                    <a:lnTo>
                      <a:pt x="1099210" y="248773"/>
                    </a:lnTo>
                    <a:lnTo>
                      <a:pt x="1094823" y="250109"/>
                    </a:lnTo>
                    <a:lnTo>
                      <a:pt x="1092279" y="251062"/>
                    </a:lnTo>
                    <a:lnTo>
                      <a:pt x="1075237" y="261745"/>
                    </a:lnTo>
                    <a:lnTo>
                      <a:pt x="1073965" y="263653"/>
                    </a:lnTo>
                    <a:lnTo>
                      <a:pt x="1065190" y="277324"/>
                    </a:lnTo>
                    <a:lnTo>
                      <a:pt x="1065444" y="279931"/>
                    </a:lnTo>
                    <a:lnTo>
                      <a:pt x="1065699" y="283429"/>
                    </a:lnTo>
                    <a:lnTo>
                      <a:pt x="1064936" y="298435"/>
                    </a:lnTo>
                    <a:lnTo>
                      <a:pt x="1064300" y="301361"/>
                    </a:lnTo>
                    <a:lnTo>
                      <a:pt x="1063346" y="304159"/>
                    </a:lnTo>
                    <a:lnTo>
                      <a:pt x="1058768" y="314905"/>
                    </a:lnTo>
                    <a:lnTo>
                      <a:pt x="1057178" y="317003"/>
                    </a:lnTo>
                    <a:lnTo>
                      <a:pt x="1055588" y="318466"/>
                    </a:lnTo>
                    <a:lnTo>
                      <a:pt x="1054698" y="320246"/>
                    </a:lnTo>
                    <a:lnTo>
                      <a:pt x="1051519" y="329085"/>
                    </a:lnTo>
                    <a:lnTo>
                      <a:pt x="1050629" y="331883"/>
                    </a:lnTo>
                    <a:lnTo>
                      <a:pt x="1050247" y="336970"/>
                    </a:lnTo>
                    <a:lnTo>
                      <a:pt x="1049293" y="350769"/>
                    </a:lnTo>
                    <a:lnTo>
                      <a:pt x="1049230" y="352613"/>
                    </a:lnTo>
                    <a:lnTo>
                      <a:pt x="1049802" y="357064"/>
                    </a:lnTo>
                    <a:lnTo>
                      <a:pt x="1050247" y="359353"/>
                    </a:lnTo>
                    <a:lnTo>
                      <a:pt x="1050629" y="361642"/>
                    </a:lnTo>
                    <a:lnTo>
                      <a:pt x="1050565" y="363677"/>
                    </a:lnTo>
                    <a:lnTo>
                      <a:pt x="1049929" y="365776"/>
                    </a:lnTo>
                    <a:lnTo>
                      <a:pt x="1048212" y="370354"/>
                    </a:lnTo>
                    <a:lnTo>
                      <a:pt x="1047449" y="372135"/>
                    </a:lnTo>
                    <a:lnTo>
                      <a:pt x="1039501" y="380464"/>
                    </a:lnTo>
                    <a:lnTo>
                      <a:pt x="1028118" y="389303"/>
                    </a:lnTo>
                    <a:lnTo>
                      <a:pt x="1023985" y="392483"/>
                    </a:lnTo>
                    <a:lnTo>
                      <a:pt x="1019406" y="396998"/>
                    </a:lnTo>
                    <a:lnTo>
                      <a:pt x="1018326" y="399668"/>
                    </a:lnTo>
                    <a:lnTo>
                      <a:pt x="1016164" y="405391"/>
                    </a:lnTo>
                    <a:lnTo>
                      <a:pt x="1016418" y="408507"/>
                    </a:lnTo>
                    <a:lnTo>
                      <a:pt x="1019534" y="420016"/>
                    </a:lnTo>
                    <a:lnTo>
                      <a:pt x="1021632" y="425549"/>
                    </a:lnTo>
                    <a:lnTo>
                      <a:pt x="1032506" y="440874"/>
                    </a:lnTo>
                    <a:lnTo>
                      <a:pt x="1035812" y="443353"/>
                    </a:lnTo>
                    <a:lnTo>
                      <a:pt x="1039246" y="445198"/>
                    </a:lnTo>
                    <a:lnTo>
                      <a:pt x="1042044" y="447487"/>
                    </a:lnTo>
                    <a:lnTo>
                      <a:pt x="1043888" y="451048"/>
                    </a:lnTo>
                    <a:lnTo>
                      <a:pt x="1050374" y="463765"/>
                    </a:lnTo>
                    <a:lnTo>
                      <a:pt x="1050629" y="466436"/>
                    </a:lnTo>
                    <a:lnTo>
                      <a:pt x="1049993" y="472795"/>
                    </a:lnTo>
                    <a:lnTo>
                      <a:pt x="1049420" y="476419"/>
                    </a:lnTo>
                    <a:lnTo>
                      <a:pt x="1048149" y="480934"/>
                    </a:lnTo>
                    <a:lnTo>
                      <a:pt x="1047830" y="483096"/>
                    </a:lnTo>
                    <a:lnTo>
                      <a:pt x="1049738" y="484813"/>
                    </a:lnTo>
                    <a:lnTo>
                      <a:pt x="1052727" y="486276"/>
                    </a:lnTo>
                    <a:lnTo>
                      <a:pt x="1086302" y="502809"/>
                    </a:lnTo>
                    <a:lnTo>
                      <a:pt x="1091198" y="505225"/>
                    </a:lnTo>
                    <a:lnTo>
                      <a:pt x="1096412" y="506560"/>
                    </a:lnTo>
                    <a:lnTo>
                      <a:pt x="1101054" y="506751"/>
                    </a:lnTo>
                    <a:lnTo>
                      <a:pt x="1105251" y="507196"/>
                    </a:lnTo>
                    <a:lnTo>
                      <a:pt x="1108939" y="508023"/>
                    </a:lnTo>
                    <a:lnTo>
                      <a:pt x="1128206" y="514509"/>
                    </a:lnTo>
                    <a:lnTo>
                      <a:pt x="1130877" y="515590"/>
                    </a:lnTo>
                    <a:lnTo>
                      <a:pt x="1131640" y="517752"/>
                    </a:lnTo>
                    <a:lnTo>
                      <a:pt x="1132657" y="520550"/>
                    </a:lnTo>
                    <a:lnTo>
                      <a:pt x="1134374" y="523793"/>
                    </a:lnTo>
                    <a:lnTo>
                      <a:pt x="1135964" y="526718"/>
                    </a:lnTo>
                    <a:lnTo>
                      <a:pt x="1137935" y="529579"/>
                    </a:lnTo>
                    <a:lnTo>
                      <a:pt x="1142895" y="533903"/>
                    </a:lnTo>
                    <a:lnTo>
                      <a:pt x="1152624" y="540644"/>
                    </a:lnTo>
                    <a:lnTo>
                      <a:pt x="1156630" y="542996"/>
                    </a:lnTo>
                    <a:lnTo>
                      <a:pt x="1166423" y="547638"/>
                    </a:lnTo>
                    <a:lnTo>
                      <a:pt x="1170492" y="549355"/>
                    </a:lnTo>
                    <a:lnTo>
                      <a:pt x="1179204" y="552535"/>
                    </a:lnTo>
                    <a:lnTo>
                      <a:pt x="1183528" y="553425"/>
                    </a:lnTo>
                    <a:lnTo>
                      <a:pt x="1187343" y="554061"/>
                    </a:lnTo>
                    <a:lnTo>
                      <a:pt x="1190269" y="555142"/>
                    </a:lnTo>
                    <a:lnTo>
                      <a:pt x="1195928" y="557685"/>
                    </a:lnTo>
                    <a:lnTo>
                      <a:pt x="1198471" y="558893"/>
                    </a:lnTo>
                    <a:lnTo>
                      <a:pt x="1199616" y="559847"/>
                    </a:lnTo>
                    <a:lnTo>
                      <a:pt x="1200761" y="562772"/>
                    </a:lnTo>
                    <a:lnTo>
                      <a:pt x="1202923" y="570912"/>
                    </a:lnTo>
                    <a:lnTo>
                      <a:pt x="1202795" y="571166"/>
                    </a:lnTo>
                    <a:lnTo>
                      <a:pt x="1202414" y="571420"/>
                    </a:lnTo>
                    <a:lnTo>
                      <a:pt x="1200570" y="572692"/>
                    </a:lnTo>
                    <a:lnTo>
                      <a:pt x="1197835" y="575045"/>
                    </a:lnTo>
                    <a:lnTo>
                      <a:pt x="1195546" y="577397"/>
                    </a:lnTo>
                    <a:lnTo>
                      <a:pt x="1154468" y="632020"/>
                    </a:lnTo>
                    <a:lnTo>
                      <a:pt x="1146075" y="656756"/>
                    </a:lnTo>
                    <a:lnTo>
                      <a:pt x="1145375" y="659554"/>
                    </a:lnTo>
                    <a:lnTo>
                      <a:pt x="1145248" y="662733"/>
                    </a:lnTo>
                    <a:lnTo>
                      <a:pt x="1145184" y="665086"/>
                    </a:lnTo>
                    <a:lnTo>
                      <a:pt x="1146774" y="677994"/>
                    </a:lnTo>
                    <a:lnTo>
                      <a:pt x="1147919" y="682636"/>
                    </a:lnTo>
                    <a:lnTo>
                      <a:pt x="1148682" y="684480"/>
                    </a:lnTo>
                    <a:lnTo>
                      <a:pt x="1146392" y="695672"/>
                    </a:lnTo>
                    <a:lnTo>
                      <a:pt x="1131068" y="712268"/>
                    </a:lnTo>
                    <a:lnTo>
                      <a:pt x="1128715" y="713349"/>
                    </a:lnTo>
                    <a:lnTo>
                      <a:pt x="1126426" y="714367"/>
                    </a:lnTo>
                    <a:lnTo>
                      <a:pt x="1116569" y="717419"/>
                    </a:lnTo>
                    <a:lnTo>
                      <a:pt x="1115361" y="717419"/>
                    </a:lnTo>
                    <a:lnTo>
                      <a:pt x="1112691" y="717419"/>
                    </a:lnTo>
                    <a:lnTo>
                      <a:pt x="1109829" y="717229"/>
                    </a:lnTo>
                    <a:lnTo>
                      <a:pt x="1107667" y="717419"/>
                    </a:lnTo>
                    <a:lnTo>
                      <a:pt x="1101308" y="719263"/>
                    </a:lnTo>
                    <a:lnTo>
                      <a:pt x="1100100" y="720217"/>
                    </a:lnTo>
                    <a:lnTo>
                      <a:pt x="1089481" y="730200"/>
                    </a:lnTo>
                    <a:lnTo>
                      <a:pt x="1089226" y="731090"/>
                    </a:lnTo>
                    <a:lnTo>
                      <a:pt x="1084775" y="753601"/>
                    </a:lnTo>
                    <a:lnTo>
                      <a:pt x="1085729" y="755890"/>
                    </a:lnTo>
                    <a:lnTo>
                      <a:pt x="1086874" y="758116"/>
                    </a:lnTo>
                    <a:lnTo>
                      <a:pt x="1088336" y="760341"/>
                    </a:lnTo>
                    <a:lnTo>
                      <a:pt x="1090117" y="761740"/>
                    </a:lnTo>
                    <a:lnTo>
                      <a:pt x="1091897" y="763902"/>
                    </a:lnTo>
                    <a:lnTo>
                      <a:pt x="1092915" y="766001"/>
                    </a:lnTo>
                    <a:lnTo>
                      <a:pt x="1094059" y="768798"/>
                    </a:lnTo>
                    <a:lnTo>
                      <a:pt x="1094250" y="770452"/>
                    </a:lnTo>
                    <a:lnTo>
                      <a:pt x="1094123" y="771723"/>
                    </a:lnTo>
                    <a:lnTo>
                      <a:pt x="1093868" y="773059"/>
                    </a:lnTo>
                    <a:lnTo>
                      <a:pt x="1093360" y="774013"/>
                    </a:lnTo>
                    <a:lnTo>
                      <a:pt x="1092851" y="774776"/>
                    </a:lnTo>
                    <a:lnTo>
                      <a:pt x="1089926" y="776874"/>
                    </a:lnTo>
                    <a:lnTo>
                      <a:pt x="1087128" y="780499"/>
                    </a:lnTo>
                    <a:lnTo>
                      <a:pt x="1085411" y="781516"/>
                    </a:lnTo>
                    <a:lnTo>
                      <a:pt x="1080324" y="784441"/>
                    </a:lnTo>
                    <a:lnTo>
                      <a:pt x="1074665" y="787239"/>
                    </a:lnTo>
                    <a:lnTo>
                      <a:pt x="1064300" y="786476"/>
                    </a:lnTo>
                    <a:lnTo>
                      <a:pt x="1061947" y="786222"/>
                    </a:lnTo>
                    <a:lnTo>
                      <a:pt x="1052091" y="784505"/>
                    </a:lnTo>
                    <a:lnTo>
                      <a:pt x="1038928" y="786222"/>
                    </a:lnTo>
                    <a:lnTo>
                      <a:pt x="1038483" y="811657"/>
                    </a:lnTo>
                    <a:lnTo>
                      <a:pt x="1038801" y="813056"/>
                    </a:lnTo>
                    <a:lnTo>
                      <a:pt x="1039501" y="814582"/>
                    </a:lnTo>
                    <a:lnTo>
                      <a:pt x="1041917" y="819160"/>
                    </a:lnTo>
                    <a:lnTo>
                      <a:pt x="1043125" y="820814"/>
                    </a:lnTo>
                    <a:lnTo>
                      <a:pt x="1044461" y="822149"/>
                    </a:lnTo>
                    <a:lnTo>
                      <a:pt x="1046686" y="824057"/>
                    </a:lnTo>
                    <a:lnTo>
                      <a:pt x="1049547" y="826282"/>
                    </a:lnTo>
                    <a:lnTo>
                      <a:pt x="1051710" y="827872"/>
                    </a:lnTo>
                    <a:lnTo>
                      <a:pt x="1053808" y="829589"/>
                    </a:lnTo>
                    <a:lnTo>
                      <a:pt x="1056288" y="832323"/>
                    </a:lnTo>
                    <a:lnTo>
                      <a:pt x="1057178" y="833849"/>
                    </a:lnTo>
                    <a:lnTo>
                      <a:pt x="1062011" y="854897"/>
                    </a:lnTo>
                    <a:lnTo>
                      <a:pt x="1064554" y="866788"/>
                    </a:lnTo>
                    <a:lnTo>
                      <a:pt x="1065000" y="869268"/>
                    </a:lnTo>
                    <a:lnTo>
                      <a:pt x="1077081" y="889680"/>
                    </a:lnTo>
                    <a:lnTo>
                      <a:pt x="1094377" y="915242"/>
                    </a:lnTo>
                    <a:lnTo>
                      <a:pt x="1095013" y="916323"/>
                    </a:lnTo>
                    <a:lnTo>
                      <a:pt x="1095649" y="918676"/>
                    </a:lnTo>
                    <a:lnTo>
                      <a:pt x="1095967" y="921029"/>
                    </a:lnTo>
                    <a:lnTo>
                      <a:pt x="1096031" y="922301"/>
                    </a:lnTo>
                    <a:lnTo>
                      <a:pt x="1096158" y="923509"/>
                    </a:lnTo>
                    <a:lnTo>
                      <a:pt x="1096094" y="924844"/>
                    </a:lnTo>
                    <a:lnTo>
                      <a:pt x="1094377" y="929104"/>
                    </a:lnTo>
                    <a:lnTo>
                      <a:pt x="1092851" y="932348"/>
                    </a:lnTo>
                    <a:lnTo>
                      <a:pt x="1090943" y="934573"/>
                    </a:lnTo>
                    <a:lnTo>
                      <a:pt x="1088591" y="937371"/>
                    </a:lnTo>
                    <a:lnTo>
                      <a:pt x="1086238" y="939215"/>
                    </a:lnTo>
                    <a:lnTo>
                      <a:pt x="1087446" y="953904"/>
                    </a:lnTo>
                    <a:lnTo>
                      <a:pt x="1088845" y="967766"/>
                    </a:lnTo>
                    <a:lnTo>
                      <a:pt x="1094314" y="979276"/>
                    </a:lnTo>
                    <a:lnTo>
                      <a:pt x="1095458" y="981311"/>
                    </a:lnTo>
                    <a:lnTo>
                      <a:pt x="1096158" y="983155"/>
                    </a:lnTo>
                    <a:lnTo>
                      <a:pt x="1098320" y="990404"/>
                    </a:lnTo>
                    <a:lnTo>
                      <a:pt x="1097938" y="991866"/>
                    </a:lnTo>
                    <a:lnTo>
                      <a:pt x="1081469" y="1013296"/>
                    </a:lnTo>
                    <a:lnTo>
                      <a:pt x="1080578" y="1014313"/>
                    </a:lnTo>
                    <a:lnTo>
                      <a:pt x="1071867" y="1023851"/>
                    </a:lnTo>
                    <a:lnTo>
                      <a:pt x="1070849" y="1024805"/>
                    </a:lnTo>
                    <a:lnTo>
                      <a:pt x="1068306" y="1024423"/>
                    </a:lnTo>
                    <a:lnTo>
                      <a:pt x="1065254" y="1023597"/>
                    </a:lnTo>
                    <a:lnTo>
                      <a:pt x="1060803" y="1021498"/>
                    </a:lnTo>
                    <a:lnTo>
                      <a:pt x="1058068" y="1020417"/>
                    </a:lnTo>
                    <a:lnTo>
                      <a:pt x="1050883" y="1017874"/>
                    </a:lnTo>
                    <a:lnTo>
                      <a:pt x="1048212" y="1017493"/>
                    </a:lnTo>
                    <a:lnTo>
                      <a:pt x="1044715" y="1017556"/>
                    </a:lnTo>
                    <a:lnTo>
                      <a:pt x="1042553" y="1018001"/>
                    </a:lnTo>
                    <a:lnTo>
                      <a:pt x="1041281" y="1018828"/>
                    </a:lnTo>
                    <a:lnTo>
                      <a:pt x="1039373" y="1020481"/>
                    </a:lnTo>
                    <a:lnTo>
                      <a:pt x="1033905" y="1025886"/>
                    </a:lnTo>
                    <a:lnTo>
                      <a:pt x="1012221" y="1054565"/>
                    </a:lnTo>
                    <a:lnTo>
                      <a:pt x="999058" y="1065629"/>
                    </a:lnTo>
                    <a:lnTo>
                      <a:pt x="986404" y="1079300"/>
                    </a:lnTo>
                    <a:lnTo>
                      <a:pt x="985005" y="1081081"/>
                    </a:lnTo>
                    <a:lnTo>
                      <a:pt x="984179" y="1083370"/>
                    </a:lnTo>
                    <a:lnTo>
                      <a:pt x="983924" y="1093035"/>
                    </a:lnTo>
                    <a:lnTo>
                      <a:pt x="982462" y="1103591"/>
                    </a:lnTo>
                    <a:lnTo>
                      <a:pt x="969045" y="1109950"/>
                    </a:lnTo>
                    <a:lnTo>
                      <a:pt x="947933" y="1120824"/>
                    </a:lnTo>
                    <a:lnTo>
                      <a:pt x="946916" y="1119806"/>
                    </a:lnTo>
                    <a:lnTo>
                      <a:pt x="935216" y="1104799"/>
                    </a:lnTo>
                    <a:lnTo>
                      <a:pt x="929938" y="1097232"/>
                    </a:lnTo>
                    <a:lnTo>
                      <a:pt x="927140" y="1092845"/>
                    </a:lnTo>
                    <a:lnTo>
                      <a:pt x="913595" y="1076884"/>
                    </a:lnTo>
                    <a:lnTo>
                      <a:pt x="910734" y="1076630"/>
                    </a:lnTo>
                    <a:lnTo>
                      <a:pt x="907427" y="1076439"/>
                    </a:lnTo>
                    <a:lnTo>
                      <a:pt x="906219" y="1076375"/>
                    </a:lnTo>
                    <a:lnTo>
                      <a:pt x="894583" y="1076884"/>
                    </a:lnTo>
                    <a:lnTo>
                      <a:pt x="893120" y="1077901"/>
                    </a:lnTo>
                    <a:lnTo>
                      <a:pt x="878749" y="1091573"/>
                    </a:lnTo>
                    <a:lnTo>
                      <a:pt x="868257" y="1103273"/>
                    </a:lnTo>
                    <a:lnTo>
                      <a:pt x="866922" y="1103909"/>
                    </a:lnTo>
                    <a:lnTo>
                      <a:pt x="863170" y="1105181"/>
                    </a:lnTo>
                    <a:lnTo>
                      <a:pt x="861962" y="1105562"/>
                    </a:lnTo>
                    <a:lnTo>
                      <a:pt x="846383" y="1108487"/>
                    </a:lnTo>
                    <a:lnTo>
                      <a:pt x="820121" y="1101874"/>
                    </a:lnTo>
                    <a:lnTo>
                      <a:pt x="817895" y="1100857"/>
                    </a:lnTo>
                    <a:lnTo>
                      <a:pt x="815479" y="1098313"/>
                    </a:lnTo>
                    <a:lnTo>
                      <a:pt x="811218" y="1092972"/>
                    </a:lnTo>
                    <a:lnTo>
                      <a:pt x="791442" y="1116118"/>
                    </a:lnTo>
                    <a:lnTo>
                      <a:pt x="780887" y="1121078"/>
                    </a:lnTo>
                    <a:lnTo>
                      <a:pt x="756214" y="1127373"/>
                    </a:lnTo>
                    <a:lnTo>
                      <a:pt x="752463" y="1128263"/>
                    </a:lnTo>
                    <a:lnTo>
                      <a:pt x="748393" y="1128517"/>
                    </a:lnTo>
                    <a:lnTo>
                      <a:pt x="744197" y="1128708"/>
                    </a:lnTo>
                    <a:lnTo>
                      <a:pt x="735040" y="1128581"/>
                    </a:lnTo>
                    <a:lnTo>
                      <a:pt x="730843" y="1128073"/>
                    </a:lnTo>
                    <a:lnTo>
                      <a:pt x="724674" y="1135449"/>
                    </a:lnTo>
                    <a:lnTo>
                      <a:pt x="722004" y="1138692"/>
                    </a:lnTo>
                    <a:lnTo>
                      <a:pt x="719842" y="1141617"/>
                    </a:lnTo>
                    <a:lnTo>
                      <a:pt x="729889" y="1157069"/>
                    </a:lnTo>
                    <a:lnTo>
                      <a:pt x="734722" y="1159803"/>
                    </a:lnTo>
                    <a:lnTo>
                      <a:pt x="735103" y="1160057"/>
                    </a:lnTo>
                    <a:lnTo>
                      <a:pt x="735167" y="1162474"/>
                    </a:lnTo>
                    <a:lnTo>
                      <a:pt x="733513" y="1163809"/>
                    </a:lnTo>
                    <a:lnTo>
                      <a:pt x="715709" y="1173856"/>
                    </a:lnTo>
                    <a:lnTo>
                      <a:pt x="703182" y="1188863"/>
                    </a:lnTo>
                    <a:lnTo>
                      <a:pt x="698349" y="1207176"/>
                    </a:lnTo>
                    <a:lnTo>
                      <a:pt x="696314" y="1208702"/>
                    </a:lnTo>
                    <a:lnTo>
                      <a:pt x="682452" y="1218813"/>
                    </a:lnTo>
                    <a:lnTo>
                      <a:pt x="683533" y="1220975"/>
                    </a:lnTo>
                    <a:lnTo>
                      <a:pt x="684868" y="1223582"/>
                    </a:lnTo>
                    <a:lnTo>
                      <a:pt x="686712" y="1226762"/>
                    </a:lnTo>
                    <a:lnTo>
                      <a:pt x="688684" y="1229941"/>
                    </a:lnTo>
                    <a:lnTo>
                      <a:pt x="690846" y="1233184"/>
                    </a:lnTo>
                    <a:lnTo>
                      <a:pt x="691609" y="1234265"/>
                    </a:lnTo>
                    <a:lnTo>
                      <a:pt x="680926" y="1232421"/>
                    </a:lnTo>
                    <a:lnTo>
                      <a:pt x="673041" y="1232357"/>
                    </a:lnTo>
                    <a:lnTo>
                      <a:pt x="660832" y="1232357"/>
                    </a:lnTo>
                    <a:lnTo>
                      <a:pt x="658352" y="1232484"/>
                    </a:lnTo>
                    <a:lnTo>
                      <a:pt x="656127" y="1232866"/>
                    </a:lnTo>
                    <a:lnTo>
                      <a:pt x="649513" y="1234456"/>
                    </a:lnTo>
                    <a:lnTo>
                      <a:pt x="647542" y="1235155"/>
                    </a:lnTo>
                    <a:lnTo>
                      <a:pt x="644871" y="1236618"/>
                    </a:lnTo>
                    <a:lnTo>
                      <a:pt x="643536" y="1237445"/>
                    </a:lnTo>
                    <a:lnTo>
                      <a:pt x="642010" y="1238653"/>
                    </a:lnTo>
                    <a:lnTo>
                      <a:pt x="627194" y="1243040"/>
                    </a:lnTo>
                    <a:lnTo>
                      <a:pt x="605638" y="1246156"/>
                    </a:lnTo>
                    <a:lnTo>
                      <a:pt x="593810" y="1242722"/>
                    </a:lnTo>
                    <a:lnTo>
                      <a:pt x="575942" y="1238398"/>
                    </a:lnTo>
                    <a:lnTo>
                      <a:pt x="571745" y="1243994"/>
                    </a:lnTo>
                    <a:lnTo>
                      <a:pt x="556420" y="1271019"/>
                    </a:lnTo>
                    <a:lnTo>
                      <a:pt x="555975" y="1272863"/>
                    </a:lnTo>
                    <a:lnTo>
                      <a:pt x="555975" y="1275343"/>
                    </a:lnTo>
                    <a:lnTo>
                      <a:pt x="558073" y="1279413"/>
                    </a:lnTo>
                    <a:lnTo>
                      <a:pt x="568502" y="1297027"/>
                    </a:lnTo>
                    <a:lnTo>
                      <a:pt x="578739" y="1309744"/>
                    </a:lnTo>
                    <a:lnTo>
                      <a:pt x="585353" y="1317248"/>
                    </a:lnTo>
                    <a:lnTo>
                      <a:pt x="583890" y="1320491"/>
                    </a:lnTo>
                    <a:lnTo>
                      <a:pt x="582364" y="1322780"/>
                    </a:lnTo>
                    <a:lnTo>
                      <a:pt x="578040" y="1328312"/>
                    </a:lnTo>
                    <a:lnTo>
                      <a:pt x="576832" y="1328884"/>
                    </a:lnTo>
                    <a:lnTo>
                      <a:pt x="574225" y="1329584"/>
                    </a:lnTo>
                    <a:lnTo>
                      <a:pt x="551396" y="1332318"/>
                    </a:lnTo>
                    <a:lnTo>
                      <a:pt x="532511" y="1332255"/>
                    </a:lnTo>
                    <a:lnTo>
                      <a:pt x="530603" y="1332572"/>
                    </a:lnTo>
                    <a:lnTo>
                      <a:pt x="528250" y="1333717"/>
                    </a:lnTo>
                    <a:lnTo>
                      <a:pt x="526724" y="1335370"/>
                    </a:lnTo>
                    <a:lnTo>
                      <a:pt x="525262" y="1337723"/>
                    </a:lnTo>
                    <a:lnTo>
                      <a:pt x="522336" y="1340521"/>
                    </a:lnTo>
                    <a:lnTo>
                      <a:pt x="520111" y="1342556"/>
                    </a:lnTo>
                    <a:lnTo>
                      <a:pt x="518331" y="1343637"/>
                    </a:lnTo>
                    <a:lnTo>
                      <a:pt x="514960" y="1344654"/>
                    </a:lnTo>
                    <a:lnTo>
                      <a:pt x="508475" y="1346625"/>
                    </a:lnTo>
                    <a:lnTo>
                      <a:pt x="487554" y="1355338"/>
                    </a:lnTo>
                    <a:lnTo>
                      <a:pt x="483484" y="1356863"/>
                    </a:lnTo>
                    <a:lnTo>
                      <a:pt x="481386" y="1357308"/>
                    </a:lnTo>
                    <a:lnTo>
                      <a:pt x="479033" y="1357308"/>
                    </a:lnTo>
                    <a:lnTo>
                      <a:pt x="476871" y="1356354"/>
                    </a:lnTo>
                    <a:lnTo>
                      <a:pt x="475154" y="1354892"/>
                    </a:lnTo>
                    <a:lnTo>
                      <a:pt x="473819" y="1353048"/>
                    </a:lnTo>
                    <a:lnTo>
                      <a:pt x="472229" y="1350441"/>
                    </a:lnTo>
                    <a:lnTo>
                      <a:pt x="471275" y="1347643"/>
                    </a:lnTo>
                    <a:lnTo>
                      <a:pt x="470830" y="1345735"/>
                    </a:lnTo>
                    <a:lnTo>
                      <a:pt x="471339" y="1343573"/>
                    </a:lnTo>
                    <a:lnTo>
                      <a:pt x="463581" y="1333272"/>
                    </a:lnTo>
                    <a:lnTo>
                      <a:pt x="427844" y="1313051"/>
                    </a:lnTo>
                    <a:lnTo>
                      <a:pt x="393888" y="1295500"/>
                    </a:lnTo>
                    <a:lnTo>
                      <a:pt x="386512" y="1294419"/>
                    </a:lnTo>
                    <a:lnTo>
                      <a:pt x="383333" y="1293529"/>
                    </a:lnTo>
                    <a:lnTo>
                      <a:pt x="350267" y="1283037"/>
                    </a:lnTo>
                    <a:lnTo>
                      <a:pt x="335069" y="1271909"/>
                    </a:lnTo>
                    <a:lnTo>
                      <a:pt x="332017" y="1269874"/>
                    </a:lnTo>
                    <a:lnTo>
                      <a:pt x="309252" y="1264596"/>
                    </a:lnTo>
                    <a:lnTo>
                      <a:pt x="306772" y="1265296"/>
                    </a:lnTo>
                    <a:lnTo>
                      <a:pt x="300286" y="1271591"/>
                    </a:lnTo>
                    <a:lnTo>
                      <a:pt x="284326" y="1289332"/>
                    </a:lnTo>
                    <a:lnTo>
                      <a:pt x="271862" y="1309045"/>
                    </a:lnTo>
                    <a:lnTo>
                      <a:pt x="270273" y="1311906"/>
                    </a:lnTo>
                    <a:lnTo>
                      <a:pt x="258763" y="1323034"/>
                    </a:lnTo>
                    <a:lnTo>
                      <a:pt x="256029" y="1325641"/>
                    </a:lnTo>
                    <a:lnTo>
                      <a:pt x="249034" y="1328948"/>
                    </a:lnTo>
                    <a:lnTo>
                      <a:pt x="247127" y="1329775"/>
                    </a:lnTo>
                    <a:lnTo>
                      <a:pt x="218321" y="1325006"/>
                    </a:lnTo>
                    <a:lnTo>
                      <a:pt x="214633" y="1323734"/>
                    </a:lnTo>
                    <a:lnTo>
                      <a:pt x="210372" y="1321699"/>
                    </a:lnTo>
                    <a:lnTo>
                      <a:pt x="207066" y="1319473"/>
                    </a:lnTo>
                    <a:lnTo>
                      <a:pt x="204268" y="1317121"/>
                    </a:lnTo>
                    <a:lnTo>
                      <a:pt x="197909" y="1312479"/>
                    </a:lnTo>
                    <a:lnTo>
                      <a:pt x="194984" y="1310571"/>
                    </a:lnTo>
                    <a:lnTo>
                      <a:pt x="191614" y="1308918"/>
                    </a:lnTo>
                    <a:lnTo>
                      <a:pt x="186717" y="1307519"/>
                    </a:lnTo>
                    <a:lnTo>
                      <a:pt x="176543" y="1309744"/>
                    </a:lnTo>
                    <a:lnTo>
                      <a:pt x="163190" y="1312797"/>
                    </a:lnTo>
                    <a:lnTo>
                      <a:pt x="161600" y="1313560"/>
                    </a:lnTo>
                    <a:lnTo>
                      <a:pt x="159311" y="1315340"/>
                    </a:lnTo>
                    <a:lnTo>
                      <a:pt x="156577" y="1317629"/>
                    </a:lnTo>
                    <a:lnTo>
                      <a:pt x="154351" y="1319155"/>
                    </a:lnTo>
                    <a:lnTo>
                      <a:pt x="144940" y="1322589"/>
                    </a:lnTo>
                    <a:lnTo>
                      <a:pt x="142333" y="1322398"/>
                    </a:lnTo>
                    <a:lnTo>
                      <a:pt x="132413" y="1320999"/>
                    </a:lnTo>
                    <a:lnTo>
                      <a:pt x="120777" y="1320046"/>
                    </a:lnTo>
                    <a:lnTo>
                      <a:pt x="118487" y="1319982"/>
                    </a:lnTo>
                    <a:lnTo>
                      <a:pt x="117597" y="1321190"/>
                    </a:lnTo>
                    <a:lnTo>
                      <a:pt x="110729" y="1333335"/>
                    </a:lnTo>
                    <a:lnTo>
                      <a:pt x="108568" y="1338168"/>
                    </a:lnTo>
                    <a:lnTo>
                      <a:pt x="106914" y="1342492"/>
                    </a:lnTo>
                    <a:lnTo>
                      <a:pt x="105388" y="1346816"/>
                    </a:lnTo>
                    <a:lnTo>
                      <a:pt x="105134" y="1349932"/>
                    </a:lnTo>
                    <a:lnTo>
                      <a:pt x="105261" y="1354129"/>
                    </a:lnTo>
                    <a:lnTo>
                      <a:pt x="103163" y="1365257"/>
                    </a:lnTo>
                    <a:lnTo>
                      <a:pt x="50893" y="1392091"/>
                    </a:lnTo>
                    <a:lnTo>
                      <a:pt x="47014" y="1392218"/>
                    </a:lnTo>
                    <a:lnTo>
                      <a:pt x="42563" y="1390437"/>
                    </a:lnTo>
                    <a:lnTo>
                      <a:pt x="39447" y="1388784"/>
                    </a:lnTo>
                    <a:lnTo>
                      <a:pt x="37908" y="1388213"/>
                    </a:lnTo>
                    <a:lnTo>
                      <a:pt x="24122" y="1389357"/>
                    </a:lnTo>
                    <a:lnTo>
                      <a:pt x="21070" y="1390183"/>
                    </a:lnTo>
                    <a:lnTo>
                      <a:pt x="18100" y="1392982"/>
                    </a:lnTo>
                    <a:lnTo>
                      <a:pt x="5160" y="1418544"/>
                    </a:lnTo>
                    <a:lnTo>
                      <a:pt x="4092" y="1421088"/>
                    </a:lnTo>
                    <a:lnTo>
                      <a:pt x="3577" y="1422931"/>
                    </a:lnTo>
                    <a:lnTo>
                      <a:pt x="3608" y="1425729"/>
                    </a:lnTo>
                    <a:lnTo>
                      <a:pt x="4098" y="1428337"/>
                    </a:lnTo>
                    <a:lnTo>
                      <a:pt x="4950" y="1430117"/>
                    </a:lnTo>
                    <a:lnTo>
                      <a:pt x="15258" y="1441881"/>
                    </a:lnTo>
                    <a:lnTo>
                      <a:pt x="33552" y="1463946"/>
                    </a:lnTo>
                    <a:lnTo>
                      <a:pt x="41800" y="1475964"/>
                    </a:lnTo>
                    <a:lnTo>
                      <a:pt x="46060" y="1486838"/>
                    </a:lnTo>
                    <a:lnTo>
                      <a:pt x="44407" y="1501590"/>
                    </a:lnTo>
                    <a:lnTo>
                      <a:pt x="44470" y="1504706"/>
                    </a:lnTo>
                    <a:lnTo>
                      <a:pt x="45488" y="1506360"/>
                    </a:lnTo>
                    <a:lnTo>
                      <a:pt x="48667" y="1508330"/>
                    </a:lnTo>
                    <a:lnTo>
                      <a:pt x="62657" y="1515898"/>
                    </a:lnTo>
                    <a:lnTo>
                      <a:pt x="65900" y="1516343"/>
                    </a:lnTo>
                    <a:lnTo>
                      <a:pt x="70605" y="1516025"/>
                    </a:lnTo>
                    <a:lnTo>
                      <a:pt x="74611" y="1515898"/>
                    </a:lnTo>
                    <a:lnTo>
                      <a:pt x="78427" y="1515898"/>
                    </a:lnTo>
                    <a:lnTo>
                      <a:pt x="80017" y="1516787"/>
                    </a:lnTo>
                    <a:lnTo>
                      <a:pt x="80779" y="1522129"/>
                    </a:lnTo>
                    <a:lnTo>
                      <a:pt x="83577" y="1555640"/>
                    </a:lnTo>
                    <a:lnTo>
                      <a:pt x="83259" y="1557548"/>
                    </a:lnTo>
                    <a:lnTo>
                      <a:pt x="81988" y="1560282"/>
                    </a:lnTo>
                    <a:lnTo>
                      <a:pt x="79062" y="1566323"/>
                    </a:lnTo>
                    <a:lnTo>
                      <a:pt x="88283" y="1583619"/>
                    </a:lnTo>
                    <a:lnTo>
                      <a:pt x="90127" y="1586035"/>
                    </a:lnTo>
                    <a:lnTo>
                      <a:pt x="96295" y="1594492"/>
                    </a:lnTo>
                    <a:lnTo>
                      <a:pt x="97376" y="1596718"/>
                    </a:lnTo>
                    <a:lnTo>
                      <a:pt x="98266" y="1599007"/>
                    </a:lnTo>
                    <a:lnTo>
                      <a:pt x="98393" y="1601551"/>
                    </a:lnTo>
                    <a:lnTo>
                      <a:pt x="97376" y="1603077"/>
                    </a:lnTo>
                    <a:lnTo>
                      <a:pt x="95786" y="1603332"/>
                    </a:lnTo>
                    <a:lnTo>
                      <a:pt x="93179" y="1603586"/>
                    </a:lnTo>
                    <a:lnTo>
                      <a:pt x="90826" y="1603967"/>
                    </a:lnTo>
                    <a:lnTo>
                      <a:pt x="88728" y="1605112"/>
                    </a:lnTo>
                    <a:lnTo>
                      <a:pt x="87520" y="1606893"/>
                    </a:lnTo>
                    <a:lnTo>
                      <a:pt x="84595" y="1617257"/>
                    </a:lnTo>
                    <a:lnTo>
                      <a:pt x="84404" y="1618529"/>
                    </a:lnTo>
                    <a:lnTo>
                      <a:pt x="84531" y="1619864"/>
                    </a:lnTo>
                    <a:lnTo>
                      <a:pt x="84913" y="1623171"/>
                    </a:lnTo>
                    <a:lnTo>
                      <a:pt x="85421" y="1625524"/>
                    </a:lnTo>
                    <a:lnTo>
                      <a:pt x="85993" y="1627940"/>
                    </a:lnTo>
                    <a:lnTo>
                      <a:pt x="86820" y="1630103"/>
                    </a:lnTo>
                    <a:lnTo>
                      <a:pt x="100492" y="1656873"/>
                    </a:lnTo>
                    <a:lnTo>
                      <a:pt x="101573" y="1658844"/>
                    </a:lnTo>
                    <a:lnTo>
                      <a:pt x="103099" y="1661579"/>
                    </a:lnTo>
                    <a:lnTo>
                      <a:pt x="104307" y="1663105"/>
                    </a:lnTo>
                    <a:lnTo>
                      <a:pt x="106469" y="1664440"/>
                    </a:lnTo>
                    <a:lnTo>
                      <a:pt x="108249" y="1665139"/>
                    </a:lnTo>
                    <a:lnTo>
                      <a:pt x="148310" y="1662024"/>
                    </a:lnTo>
                    <a:lnTo>
                      <a:pt x="165098" y="1660625"/>
                    </a:lnTo>
                    <a:lnTo>
                      <a:pt x="169739" y="1660243"/>
                    </a:lnTo>
                    <a:lnTo>
                      <a:pt x="175907" y="1659544"/>
                    </a:lnTo>
                    <a:lnTo>
                      <a:pt x="177243" y="1659226"/>
                    </a:lnTo>
                    <a:lnTo>
                      <a:pt x="189261" y="1661642"/>
                    </a:lnTo>
                    <a:lnTo>
                      <a:pt x="192441" y="1662024"/>
                    </a:lnTo>
                    <a:lnTo>
                      <a:pt x="198163" y="1661387"/>
                    </a:lnTo>
                    <a:lnTo>
                      <a:pt x="201025" y="1660752"/>
                    </a:lnTo>
                    <a:lnTo>
                      <a:pt x="204395" y="1659098"/>
                    </a:lnTo>
                    <a:lnTo>
                      <a:pt x="207002" y="1657890"/>
                    </a:lnTo>
                    <a:lnTo>
                      <a:pt x="208782" y="1657509"/>
                    </a:lnTo>
                    <a:lnTo>
                      <a:pt x="213615" y="1657636"/>
                    </a:lnTo>
                    <a:lnTo>
                      <a:pt x="216731" y="1658463"/>
                    </a:lnTo>
                    <a:lnTo>
                      <a:pt x="253612" y="1674932"/>
                    </a:lnTo>
                    <a:lnTo>
                      <a:pt x="255902" y="1676712"/>
                    </a:lnTo>
                    <a:lnTo>
                      <a:pt x="257873" y="1678621"/>
                    </a:lnTo>
                    <a:lnTo>
                      <a:pt x="259463" y="1680718"/>
                    </a:lnTo>
                    <a:lnTo>
                      <a:pt x="259590" y="1682626"/>
                    </a:lnTo>
                    <a:lnTo>
                      <a:pt x="259272" y="1683453"/>
                    </a:lnTo>
                    <a:lnTo>
                      <a:pt x="258827" y="1684916"/>
                    </a:lnTo>
                    <a:lnTo>
                      <a:pt x="258381" y="1686251"/>
                    </a:lnTo>
                    <a:lnTo>
                      <a:pt x="258127" y="1687967"/>
                    </a:lnTo>
                    <a:lnTo>
                      <a:pt x="259717" y="1692991"/>
                    </a:lnTo>
                    <a:lnTo>
                      <a:pt x="261307" y="1697061"/>
                    </a:lnTo>
                    <a:lnTo>
                      <a:pt x="263214" y="1700686"/>
                    </a:lnTo>
                    <a:lnTo>
                      <a:pt x="267920" y="1709270"/>
                    </a:lnTo>
                    <a:lnTo>
                      <a:pt x="268365" y="1710351"/>
                    </a:lnTo>
                    <a:lnTo>
                      <a:pt x="271163" y="1725994"/>
                    </a:lnTo>
                    <a:lnTo>
                      <a:pt x="270909" y="1727266"/>
                    </a:lnTo>
                    <a:lnTo>
                      <a:pt x="270209" y="1729682"/>
                    </a:lnTo>
                    <a:lnTo>
                      <a:pt x="269446" y="1731017"/>
                    </a:lnTo>
                    <a:lnTo>
                      <a:pt x="268810" y="1731398"/>
                    </a:lnTo>
                    <a:lnTo>
                      <a:pt x="267602" y="1732098"/>
                    </a:lnTo>
                    <a:lnTo>
                      <a:pt x="264232" y="1732924"/>
                    </a:lnTo>
                    <a:lnTo>
                      <a:pt x="260480" y="1733688"/>
                    </a:lnTo>
                    <a:lnTo>
                      <a:pt x="256283" y="1734132"/>
                    </a:lnTo>
                    <a:lnTo>
                      <a:pt x="252786" y="1735087"/>
                    </a:lnTo>
                    <a:lnTo>
                      <a:pt x="241276" y="1738711"/>
                    </a:lnTo>
                    <a:lnTo>
                      <a:pt x="240895" y="1739919"/>
                    </a:lnTo>
                    <a:lnTo>
                      <a:pt x="240958" y="1742590"/>
                    </a:lnTo>
                    <a:lnTo>
                      <a:pt x="241403" y="1746660"/>
                    </a:lnTo>
                    <a:lnTo>
                      <a:pt x="242230" y="1748504"/>
                    </a:lnTo>
                    <a:lnTo>
                      <a:pt x="245537" y="1749775"/>
                    </a:lnTo>
                    <a:lnTo>
                      <a:pt x="250687" y="1751111"/>
                    </a:lnTo>
                    <a:lnTo>
                      <a:pt x="253930" y="1752828"/>
                    </a:lnTo>
                    <a:lnTo>
                      <a:pt x="264359" y="1762365"/>
                    </a:lnTo>
                    <a:lnTo>
                      <a:pt x="266648" y="1766499"/>
                    </a:lnTo>
                    <a:lnTo>
                      <a:pt x="266775" y="1771078"/>
                    </a:lnTo>
                    <a:lnTo>
                      <a:pt x="267729" y="1776927"/>
                    </a:lnTo>
                    <a:lnTo>
                      <a:pt x="269001" y="1782587"/>
                    </a:lnTo>
                    <a:lnTo>
                      <a:pt x="283054" y="1792952"/>
                    </a:lnTo>
                    <a:lnTo>
                      <a:pt x="286297" y="1794986"/>
                    </a:lnTo>
                    <a:lnTo>
                      <a:pt x="290557" y="1797022"/>
                    </a:lnTo>
                    <a:lnTo>
                      <a:pt x="295008" y="1799057"/>
                    </a:lnTo>
                    <a:lnTo>
                      <a:pt x="297361" y="1801664"/>
                    </a:lnTo>
                    <a:lnTo>
                      <a:pt x="298060" y="1806051"/>
                    </a:lnTo>
                    <a:lnTo>
                      <a:pt x="301049" y="1826526"/>
                    </a:lnTo>
                    <a:lnTo>
                      <a:pt x="301431" y="1829706"/>
                    </a:lnTo>
                    <a:lnTo>
                      <a:pt x="301113" y="1833648"/>
                    </a:lnTo>
                    <a:lnTo>
                      <a:pt x="300413" y="1836955"/>
                    </a:lnTo>
                    <a:lnTo>
                      <a:pt x="298951" y="1840007"/>
                    </a:lnTo>
                    <a:lnTo>
                      <a:pt x="288840" y="1860419"/>
                    </a:lnTo>
                    <a:lnTo>
                      <a:pt x="285152" y="1867414"/>
                    </a:lnTo>
                    <a:lnTo>
                      <a:pt x="284898" y="1867922"/>
                    </a:lnTo>
                    <a:lnTo>
                      <a:pt x="279938" y="1873773"/>
                    </a:lnTo>
                    <a:lnTo>
                      <a:pt x="260035" y="1895393"/>
                    </a:lnTo>
                    <a:lnTo>
                      <a:pt x="270845" y="1897428"/>
                    </a:lnTo>
                    <a:lnTo>
                      <a:pt x="272180" y="1896537"/>
                    </a:lnTo>
                    <a:lnTo>
                      <a:pt x="273706" y="1895901"/>
                    </a:lnTo>
                    <a:lnTo>
                      <a:pt x="274914" y="1895838"/>
                    </a:lnTo>
                    <a:lnTo>
                      <a:pt x="280383" y="1897809"/>
                    </a:lnTo>
                    <a:lnTo>
                      <a:pt x="282227" y="1898954"/>
                    </a:lnTo>
                    <a:lnTo>
                      <a:pt x="283563" y="1899781"/>
                    </a:lnTo>
                    <a:lnTo>
                      <a:pt x="286233" y="1901561"/>
                    </a:lnTo>
                    <a:lnTo>
                      <a:pt x="287632" y="1904613"/>
                    </a:lnTo>
                    <a:lnTo>
                      <a:pt x="289540" y="1909064"/>
                    </a:lnTo>
                    <a:lnTo>
                      <a:pt x="287950" y="1913516"/>
                    </a:lnTo>
                    <a:lnTo>
                      <a:pt x="287314" y="1914151"/>
                    </a:lnTo>
                    <a:lnTo>
                      <a:pt x="275805" y="1922799"/>
                    </a:lnTo>
                    <a:lnTo>
                      <a:pt x="270082" y="1936662"/>
                    </a:lnTo>
                    <a:lnTo>
                      <a:pt x="270717" y="1953130"/>
                    </a:lnTo>
                    <a:lnTo>
                      <a:pt x="269827" y="1964513"/>
                    </a:lnTo>
                    <a:lnTo>
                      <a:pt x="268110" y="1984035"/>
                    </a:lnTo>
                    <a:lnTo>
                      <a:pt x="268492" y="1986006"/>
                    </a:lnTo>
                    <a:lnTo>
                      <a:pt x="269891" y="1987787"/>
                    </a:lnTo>
                    <a:lnTo>
                      <a:pt x="272371" y="1989376"/>
                    </a:lnTo>
                    <a:lnTo>
                      <a:pt x="289667" y="1997261"/>
                    </a:lnTo>
                    <a:lnTo>
                      <a:pt x="292847" y="1997897"/>
                    </a:lnTo>
                    <a:lnTo>
                      <a:pt x="296916" y="1998533"/>
                    </a:lnTo>
                    <a:lnTo>
                      <a:pt x="300795" y="1999169"/>
                    </a:lnTo>
                    <a:lnTo>
                      <a:pt x="306200" y="1998343"/>
                    </a:lnTo>
                    <a:lnTo>
                      <a:pt x="311033" y="1997134"/>
                    </a:lnTo>
                    <a:lnTo>
                      <a:pt x="313513" y="1996689"/>
                    </a:lnTo>
                    <a:lnTo>
                      <a:pt x="315039" y="1996879"/>
                    </a:lnTo>
                    <a:lnTo>
                      <a:pt x="317264" y="1997960"/>
                    </a:lnTo>
                    <a:lnTo>
                      <a:pt x="319427" y="1999551"/>
                    </a:lnTo>
                    <a:lnTo>
                      <a:pt x="323178" y="2002920"/>
                    </a:lnTo>
                    <a:lnTo>
                      <a:pt x="324641" y="2004955"/>
                    </a:lnTo>
                    <a:lnTo>
                      <a:pt x="328837" y="2010869"/>
                    </a:lnTo>
                    <a:lnTo>
                      <a:pt x="329537" y="2012459"/>
                    </a:lnTo>
                    <a:lnTo>
                      <a:pt x="329982" y="2015129"/>
                    </a:lnTo>
                    <a:lnTo>
                      <a:pt x="330618" y="2018118"/>
                    </a:lnTo>
                    <a:lnTo>
                      <a:pt x="332144" y="2023523"/>
                    </a:lnTo>
                    <a:lnTo>
                      <a:pt x="333416" y="2025240"/>
                    </a:lnTo>
                    <a:lnTo>
                      <a:pt x="343209" y="2037576"/>
                    </a:lnTo>
                    <a:lnTo>
                      <a:pt x="344035" y="2037640"/>
                    </a:lnTo>
                    <a:lnTo>
                      <a:pt x="359551" y="2035859"/>
                    </a:lnTo>
                    <a:lnTo>
                      <a:pt x="374812" y="2049149"/>
                    </a:lnTo>
                    <a:lnTo>
                      <a:pt x="374875" y="2049531"/>
                    </a:lnTo>
                    <a:lnTo>
                      <a:pt x="375702" y="2053537"/>
                    </a:lnTo>
                    <a:lnTo>
                      <a:pt x="376783" y="2057798"/>
                    </a:lnTo>
                    <a:lnTo>
                      <a:pt x="379136" y="2061167"/>
                    </a:lnTo>
                    <a:lnTo>
                      <a:pt x="383206" y="2065301"/>
                    </a:lnTo>
                    <a:lnTo>
                      <a:pt x="394524" y="2075284"/>
                    </a:lnTo>
                    <a:lnTo>
                      <a:pt x="395732" y="2075983"/>
                    </a:lnTo>
                    <a:lnTo>
                      <a:pt x="397703" y="2076365"/>
                    </a:lnTo>
                    <a:lnTo>
                      <a:pt x="399675" y="2076492"/>
                    </a:lnTo>
                    <a:lnTo>
                      <a:pt x="400883" y="2076746"/>
                    </a:lnTo>
                    <a:lnTo>
                      <a:pt x="403554" y="2077764"/>
                    </a:lnTo>
                    <a:lnTo>
                      <a:pt x="439672" y="2096841"/>
                    </a:lnTo>
                    <a:lnTo>
                      <a:pt x="444568" y="2102755"/>
                    </a:lnTo>
                    <a:lnTo>
                      <a:pt x="445840" y="2105806"/>
                    </a:lnTo>
                    <a:lnTo>
                      <a:pt x="446603" y="2108032"/>
                    </a:lnTo>
                    <a:lnTo>
                      <a:pt x="448384" y="2109558"/>
                    </a:lnTo>
                    <a:lnTo>
                      <a:pt x="458558" y="2118079"/>
                    </a:lnTo>
                    <a:lnTo>
                      <a:pt x="460402" y="2119224"/>
                    </a:lnTo>
                    <a:lnTo>
                      <a:pt x="462246" y="2120114"/>
                    </a:lnTo>
                    <a:lnTo>
                      <a:pt x="478461" y="2123739"/>
                    </a:lnTo>
                    <a:lnTo>
                      <a:pt x="491433" y="2125837"/>
                    </a:lnTo>
                    <a:lnTo>
                      <a:pt x="492895" y="2126282"/>
                    </a:lnTo>
                    <a:lnTo>
                      <a:pt x="497792" y="2131623"/>
                    </a:lnTo>
                    <a:lnTo>
                      <a:pt x="500780" y="2136202"/>
                    </a:lnTo>
                    <a:lnTo>
                      <a:pt x="501798" y="2138300"/>
                    </a:lnTo>
                    <a:lnTo>
                      <a:pt x="503197" y="2139763"/>
                    </a:lnTo>
                    <a:lnTo>
                      <a:pt x="510319" y="2145804"/>
                    </a:lnTo>
                    <a:lnTo>
                      <a:pt x="512862" y="2146440"/>
                    </a:lnTo>
                    <a:lnTo>
                      <a:pt x="523227" y="2148474"/>
                    </a:lnTo>
                    <a:lnTo>
                      <a:pt x="526597" y="2148347"/>
                    </a:lnTo>
                    <a:lnTo>
                      <a:pt x="551206" y="2150509"/>
                    </a:lnTo>
                    <a:lnTo>
                      <a:pt x="600487" y="2158967"/>
                    </a:lnTo>
                    <a:lnTo>
                      <a:pt x="601250" y="2160556"/>
                    </a:lnTo>
                    <a:lnTo>
                      <a:pt x="601885" y="2161573"/>
                    </a:lnTo>
                    <a:lnTo>
                      <a:pt x="603030" y="2163226"/>
                    </a:lnTo>
                    <a:lnTo>
                      <a:pt x="604874" y="2165007"/>
                    </a:lnTo>
                    <a:lnTo>
                      <a:pt x="605765" y="2165262"/>
                    </a:lnTo>
                    <a:lnTo>
                      <a:pt x="613967" y="2163353"/>
                    </a:lnTo>
                    <a:lnTo>
                      <a:pt x="617274" y="2162528"/>
                    </a:lnTo>
                    <a:lnTo>
                      <a:pt x="635969" y="2146312"/>
                    </a:lnTo>
                    <a:lnTo>
                      <a:pt x="637749" y="2144024"/>
                    </a:lnTo>
                    <a:lnTo>
                      <a:pt x="646779" y="2131432"/>
                    </a:lnTo>
                    <a:lnTo>
                      <a:pt x="647796" y="2129207"/>
                    </a:lnTo>
                    <a:lnTo>
                      <a:pt x="647478" y="2127681"/>
                    </a:lnTo>
                    <a:lnTo>
                      <a:pt x="651930" y="2116172"/>
                    </a:lnTo>
                    <a:lnTo>
                      <a:pt x="657335" y="2109558"/>
                    </a:lnTo>
                    <a:lnTo>
                      <a:pt x="659751" y="2111530"/>
                    </a:lnTo>
                    <a:lnTo>
                      <a:pt x="661023" y="2112229"/>
                    </a:lnTo>
                    <a:lnTo>
                      <a:pt x="668971" y="2116807"/>
                    </a:lnTo>
                    <a:lnTo>
                      <a:pt x="702673" y="2131814"/>
                    </a:lnTo>
                    <a:lnTo>
                      <a:pt x="703564" y="2132005"/>
                    </a:lnTo>
                    <a:lnTo>
                      <a:pt x="705089" y="2132704"/>
                    </a:lnTo>
                    <a:lnTo>
                      <a:pt x="709159" y="2134993"/>
                    </a:lnTo>
                    <a:lnTo>
                      <a:pt x="715391" y="2140144"/>
                    </a:lnTo>
                    <a:lnTo>
                      <a:pt x="719206" y="2144087"/>
                    </a:lnTo>
                    <a:lnTo>
                      <a:pt x="738919" y="2157441"/>
                    </a:lnTo>
                    <a:lnTo>
                      <a:pt x="740890" y="2158521"/>
                    </a:lnTo>
                    <a:lnTo>
                      <a:pt x="743370" y="2158776"/>
                    </a:lnTo>
                    <a:lnTo>
                      <a:pt x="751255" y="2158649"/>
                    </a:lnTo>
                    <a:lnTo>
                      <a:pt x="753862" y="2158076"/>
                    </a:lnTo>
                    <a:lnTo>
                      <a:pt x="757168" y="2157058"/>
                    </a:lnTo>
                    <a:lnTo>
                      <a:pt x="762891" y="2157058"/>
                    </a:lnTo>
                    <a:lnTo>
                      <a:pt x="764672" y="2157441"/>
                    </a:lnTo>
                    <a:lnTo>
                      <a:pt x="767088" y="2157949"/>
                    </a:lnTo>
                    <a:lnTo>
                      <a:pt x="769250" y="2158903"/>
                    </a:lnTo>
                    <a:lnTo>
                      <a:pt x="775418" y="2162464"/>
                    </a:lnTo>
                    <a:lnTo>
                      <a:pt x="790107" y="2169777"/>
                    </a:lnTo>
                    <a:lnTo>
                      <a:pt x="792206" y="2170476"/>
                    </a:lnTo>
                    <a:lnTo>
                      <a:pt x="794686" y="2170476"/>
                    </a:lnTo>
                    <a:lnTo>
                      <a:pt x="797229" y="2170476"/>
                    </a:lnTo>
                    <a:lnTo>
                      <a:pt x="806767" y="2169394"/>
                    </a:lnTo>
                    <a:lnTo>
                      <a:pt x="817259" y="2176453"/>
                    </a:lnTo>
                    <a:lnTo>
                      <a:pt x="818341" y="2177788"/>
                    </a:lnTo>
                    <a:lnTo>
                      <a:pt x="822283" y="2196547"/>
                    </a:lnTo>
                    <a:lnTo>
                      <a:pt x="824317" y="2210727"/>
                    </a:lnTo>
                    <a:lnTo>
                      <a:pt x="824254" y="2213335"/>
                    </a:lnTo>
                    <a:lnTo>
                      <a:pt x="825081" y="2215178"/>
                    </a:lnTo>
                    <a:lnTo>
                      <a:pt x="827179" y="2216768"/>
                    </a:lnTo>
                    <a:lnTo>
                      <a:pt x="831376" y="2218295"/>
                    </a:lnTo>
                    <a:lnTo>
                      <a:pt x="855412" y="2223890"/>
                    </a:lnTo>
                    <a:lnTo>
                      <a:pt x="848163" y="2235273"/>
                    </a:lnTo>
                    <a:lnTo>
                      <a:pt x="847082" y="2238324"/>
                    </a:lnTo>
                    <a:lnTo>
                      <a:pt x="840978" y="2257084"/>
                    </a:lnTo>
                    <a:lnTo>
                      <a:pt x="824381" y="2295173"/>
                    </a:lnTo>
                    <a:lnTo>
                      <a:pt x="813190" y="2310752"/>
                    </a:lnTo>
                    <a:lnTo>
                      <a:pt x="810837" y="2313105"/>
                    </a:lnTo>
                    <a:lnTo>
                      <a:pt x="807530" y="2315775"/>
                    </a:lnTo>
                    <a:lnTo>
                      <a:pt x="804732" y="2318509"/>
                    </a:lnTo>
                    <a:lnTo>
                      <a:pt x="804033" y="2320035"/>
                    </a:lnTo>
                    <a:lnTo>
                      <a:pt x="804415" y="2321626"/>
                    </a:lnTo>
                    <a:lnTo>
                      <a:pt x="806513" y="2324233"/>
                    </a:lnTo>
                    <a:lnTo>
                      <a:pt x="808929" y="2326522"/>
                    </a:lnTo>
                    <a:lnTo>
                      <a:pt x="811727" y="2328811"/>
                    </a:lnTo>
                    <a:lnTo>
                      <a:pt x="815097" y="2330782"/>
                    </a:lnTo>
                    <a:lnTo>
                      <a:pt x="819866" y="2333135"/>
                    </a:lnTo>
                    <a:lnTo>
                      <a:pt x="825081" y="2334852"/>
                    </a:lnTo>
                    <a:lnTo>
                      <a:pt x="828451" y="2336251"/>
                    </a:lnTo>
                    <a:lnTo>
                      <a:pt x="830358" y="2338540"/>
                    </a:lnTo>
                    <a:lnTo>
                      <a:pt x="843521" y="2356027"/>
                    </a:lnTo>
                    <a:lnTo>
                      <a:pt x="844539" y="2357552"/>
                    </a:lnTo>
                    <a:lnTo>
                      <a:pt x="845492" y="2358888"/>
                    </a:lnTo>
                    <a:lnTo>
                      <a:pt x="850516" y="2371924"/>
                    </a:lnTo>
                    <a:lnTo>
                      <a:pt x="851025" y="2373386"/>
                    </a:lnTo>
                    <a:lnTo>
                      <a:pt x="857193" y="2397804"/>
                    </a:lnTo>
                    <a:lnTo>
                      <a:pt x="857447" y="2401174"/>
                    </a:lnTo>
                    <a:lnTo>
                      <a:pt x="857765" y="2413129"/>
                    </a:lnTo>
                    <a:lnTo>
                      <a:pt x="857447" y="2415228"/>
                    </a:lnTo>
                    <a:lnTo>
                      <a:pt x="857002" y="2416117"/>
                    </a:lnTo>
                    <a:lnTo>
                      <a:pt x="856366" y="2416753"/>
                    </a:lnTo>
                    <a:lnTo>
                      <a:pt x="853950" y="2418025"/>
                    </a:lnTo>
                    <a:lnTo>
                      <a:pt x="852042" y="2419043"/>
                    </a:lnTo>
                    <a:lnTo>
                      <a:pt x="851088" y="2420251"/>
                    </a:lnTo>
                    <a:lnTo>
                      <a:pt x="850643" y="2422540"/>
                    </a:lnTo>
                    <a:lnTo>
                      <a:pt x="849944" y="2427754"/>
                    </a:lnTo>
                    <a:lnTo>
                      <a:pt x="849753" y="2434813"/>
                    </a:lnTo>
                    <a:lnTo>
                      <a:pt x="854904" y="2462282"/>
                    </a:lnTo>
                    <a:lnTo>
                      <a:pt x="873726" y="2495984"/>
                    </a:lnTo>
                    <a:lnTo>
                      <a:pt x="884154" y="2509719"/>
                    </a:lnTo>
                    <a:lnTo>
                      <a:pt x="892230" y="2519703"/>
                    </a:lnTo>
                    <a:lnTo>
                      <a:pt x="895219" y="2521801"/>
                    </a:lnTo>
                    <a:lnTo>
                      <a:pt x="898589" y="2523455"/>
                    </a:lnTo>
                    <a:lnTo>
                      <a:pt x="902913" y="2525616"/>
                    </a:lnTo>
                    <a:lnTo>
                      <a:pt x="907491" y="2527524"/>
                    </a:lnTo>
                    <a:lnTo>
                      <a:pt x="920082" y="2532548"/>
                    </a:lnTo>
                    <a:lnTo>
                      <a:pt x="943800" y="2536172"/>
                    </a:lnTo>
                    <a:lnTo>
                      <a:pt x="944309" y="2536045"/>
                    </a:lnTo>
                    <a:lnTo>
                      <a:pt x="947679" y="2530513"/>
                    </a:lnTo>
                    <a:lnTo>
                      <a:pt x="948696" y="2529114"/>
                    </a:lnTo>
                    <a:lnTo>
                      <a:pt x="949205" y="2528478"/>
                    </a:lnTo>
                    <a:lnTo>
                      <a:pt x="950986" y="2526634"/>
                    </a:lnTo>
                    <a:lnTo>
                      <a:pt x="953338" y="2524344"/>
                    </a:lnTo>
                    <a:lnTo>
                      <a:pt x="954101" y="2523900"/>
                    </a:lnTo>
                    <a:lnTo>
                      <a:pt x="954292" y="2523773"/>
                    </a:lnTo>
                    <a:lnTo>
                      <a:pt x="954483" y="2523773"/>
                    </a:lnTo>
                    <a:lnTo>
                      <a:pt x="955437" y="2523582"/>
                    </a:lnTo>
                    <a:lnTo>
                      <a:pt x="956772" y="2523455"/>
                    </a:lnTo>
                    <a:lnTo>
                      <a:pt x="958425" y="2523391"/>
                    </a:lnTo>
                    <a:lnTo>
                      <a:pt x="960588" y="2523328"/>
                    </a:lnTo>
                    <a:lnTo>
                      <a:pt x="962304" y="2523455"/>
                    </a:lnTo>
                    <a:lnTo>
                      <a:pt x="975658" y="2527206"/>
                    </a:lnTo>
                    <a:lnTo>
                      <a:pt x="983924" y="2530385"/>
                    </a:lnTo>
                    <a:lnTo>
                      <a:pt x="989011" y="2532611"/>
                    </a:lnTo>
                    <a:lnTo>
                      <a:pt x="990092" y="2532548"/>
                    </a:lnTo>
                    <a:lnTo>
                      <a:pt x="990665" y="2532548"/>
                    </a:lnTo>
                    <a:lnTo>
                      <a:pt x="992827" y="2531212"/>
                    </a:lnTo>
                    <a:lnTo>
                      <a:pt x="998868" y="2527206"/>
                    </a:lnTo>
                    <a:lnTo>
                      <a:pt x="999631" y="2526634"/>
                    </a:lnTo>
                    <a:lnTo>
                      <a:pt x="1001856" y="2524854"/>
                    </a:lnTo>
                    <a:lnTo>
                      <a:pt x="1002746" y="2524027"/>
                    </a:lnTo>
                    <a:lnTo>
                      <a:pt x="1009932" y="2516015"/>
                    </a:lnTo>
                    <a:lnTo>
                      <a:pt x="1019406" y="2515442"/>
                    </a:lnTo>
                    <a:lnTo>
                      <a:pt x="1046305" y="2508830"/>
                    </a:lnTo>
                    <a:lnTo>
                      <a:pt x="1058386" y="2504442"/>
                    </a:lnTo>
                    <a:lnTo>
                      <a:pt x="1059595" y="2503742"/>
                    </a:lnTo>
                    <a:lnTo>
                      <a:pt x="1061439" y="2502598"/>
                    </a:lnTo>
                    <a:lnTo>
                      <a:pt x="1061756" y="2502470"/>
                    </a:lnTo>
                    <a:lnTo>
                      <a:pt x="1062583" y="2501835"/>
                    </a:lnTo>
                    <a:lnTo>
                      <a:pt x="1063092" y="2501326"/>
                    </a:lnTo>
                    <a:lnTo>
                      <a:pt x="1071676" y="2483458"/>
                    </a:lnTo>
                    <a:lnTo>
                      <a:pt x="1077145" y="2470485"/>
                    </a:lnTo>
                    <a:lnTo>
                      <a:pt x="1078099" y="2467878"/>
                    </a:lnTo>
                    <a:lnTo>
                      <a:pt x="1078544" y="2467497"/>
                    </a:lnTo>
                    <a:lnTo>
                      <a:pt x="1082295" y="2466162"/>
                    </a:lnTo>
                    <a:lnTo>
                      <a:pt x="1083504" y="2465780"/>
                    </a:lnTo>
                    <a:lnTo>
                      <a:pt x="1084775" y="2465907"/>
                    </a:lnTo>
                    <a:lnTo>
                      <a:pt x="1086746" y="2466416"/>
                    </a:lnTo>
                    <a:lnTo>
                      <a:pt x="1089735" y="2467306"/>
                    </a:lnTo>
                    <a:lnTo>
                      <a:pt x="1091897" y="2468133"/>
                    </a:lnTo>
                    <a:lnTo>
                      <a:pt x="1092851" y="2468705"/>
                    </a:lnTo>
                    <a:lnTo>
                      <a:pt x="1095077" y="2470104"/>
                    </a:lnTo>
                    <a:lnTo>
                      <a:pt x="1096031" y="2470740"/>
                    </a:lnTo>
                    <a:lnTo>
                      <a:pt x="1098320" y="2471566"/>
                    </a:lnTo>
                    <a:lnTo>
                      <a:pt x="1099019" y="2471566"/>
                    </a:lnTo>
                    <a:lnTo>
                      <a:pt x="1101054" y="2471312"/>
                    </a:lnTo>
                    <a:lnTo>
                      <a:pt x="1102516" y="2470995"/>
                    </a:lnTo>
                    <a:lnTo>
                      <a:pt x="1103280" y="2470612"/>
                    </a:lnTo>
                    <a:lnTo>
                      <a:pt x="1124645" y="2452045"/>
                    </a:lnTo>
                    <a:lnTo>
                      <a:pt x="1127634" y="2445559"/>
                    </a:lnTo>
                    <a:lnTo>
                      <a:pt x="1137172" y="2424957"/>
                    </a:lnTo>
                    <a:lnTo>
                      <a:pt x="1141751" y="2409441"/>
                    </a:lnTo>
                    <a:lnTo>
                      <a:pt x="1145184" y="2403273"/>
                    </a:lnTo>
                    <a:lnTo>
                      <a:pt x="1157139" y="2402955"/>
                    </a:lnTo>
                    <a:lnTo>
                      <a:pt x="1170492" y="2400856"/>
                    </a:lnTo>
                    <a:lnTo>
                      <a:pt x="1171255" y="2400856"/>
                    </a:lnTo>
                    <a:lnTo>
                      <a:pt x="1192176" y="2403273"/>
                    </a:lnTo>
                    <a:lnTo>
                      <a:pt x="1210680" y="2406770"/>
                    </a:lnTo>
                    <a:lnTo>
                      <a:pt x="1211761" y="2406834"/>
                    </a:lnTo>
                    <a:lnTo>
                      <a:pt x="1213224" y="2406834"/>
                    </a:lnTo>
                    <a:lnTo>
                      <a:pt x="1216276" y="2406325"/>
                    </a:lnTo>
                    <a:lnTo>
                      <a:pt x="1216403" y="2406261"/>
                    </a:lnTo>
                    <a:lnTo>
                      <a:pt x="1232746" y="2399267"/>
                    </a:lnTo>
                    <a:lnTo>
                      <a:pt x="1252076" y="2393162"/>
                    </a:lnTo>
                    <a:lnTo>
                      <a:pt x="1295380" y="2380000"/>
                    </a:lnTo>
                    <a:lnTo>
                      <a:pt x="1296270" y="2379745"/>
                    </a:lnTo>
                    <a:lnTo>
                      <a:pt x="1302693" y="2377520"/>
                    </a:lnTo>
                    <a:lnTo>
                      <a:pt x="1303456" y="2377901"/>
                    </a:lnTo>
                    <a:lnTo>
                      <a:pt x="1305808" y="2379046"/>
                    </a:lnTo>
                    <a:lnTo>
                      <a:pt x="1306698" y="2379490"/>
                    </a:lnTo>
                    <a:lnTo>
                      <a:pt x="1307525" y="2379745"/>
                    </a:lnTo>
                    <a:lnTo>
                      <a:pt x="1310450" y="2380317"/>
                    </a:lnTo>
                    <a:lnTo>
                      <a:pt x="1311341" y="2380381"/>
                    </a:lnTo>
                    <a:lnTo>
                      <a:pt x="1312358" y="2380381"/>
                    </a:lnTo>
                    <a:lnTo>
                      <a:pt x="1312803" y="2380381"/>
                    </a:lnTo>
                    <a:lnTo>
                      <a:pt x="1314075" y="2380381"/>
                    </a:lnTo>
                    <a:lnTo>
                      <a:pt x="1318463" y="2380190"/>
                    </a:lnTo>
                    <a:lnTo>
                      <a:pt x="1320243" y="2379873"/>
                    </a:lnTo>
                    <a:lnTo>
                      <a:pt x="1321451" y="2379554"/>
                    </a:lnTo>
                    <a:lnTo>
                      <a:pt x="1322151" y="2379363"/>
                    </a:lnTo>
                    <a:lnTo>
                      <a:pt x="1330163" y="2377010"/>
                    </a:lnTo>
                    <a:lnTo>
                      <a:pt x="1332197" y="2376375"/>
                    </a:lnTo>
                    <a:lnTo>
                      <a:pt x="1382814" y="2360096"/>
                    </a:lnTo>
                    <a:lnTo>
                      <a:pt x="1383641" y="2359778"/>
                    </a:lnTo>
                    <a:lnTo>
                      <a:pt x="1385739" y="2358824"/>
                    </a:lnTo>
                    <a:lnTo>
                      <a:pt x="1386057" y="2358570"/>
                    </a:lnTo>
                    <a:lnTo>
                      <a:pt x="1386248" y="2358379"/>
                    </a:lnTo>
                    <a:lnTo>
                      <a:pt x="1391080" y="2353674"/>
                    </a:lnTo>
                    <a:lnTo>
                      <a:pt x="1401191" y="2347442"/>
                    </a:lnTo>
                    <a:lnTo>
                      <a:pt x="1401636" y="2347188"/>
                    </a:lnTo>
                    <a:lnTo>
                      <a:pt x="1439089" y="2341592"/>
                    </a:lnTo>
                    <a:lnTo>
                      <a:pt x="1441760" y="2341783"/>
                    </a:lnTo>
                    <a:lnTo>
                      <a:pt x="1444304" y="2342419"/>
                    </a:lnTo>
                    <a:lnTo>
                      <a:pt x="1445957" y="2342864"/>
                    </a:lnTo>
                    <a:lnTo>
                      <a:pt x="1446084" y="2342864"/>
                    </a:lnTo>
                    <a:lnTo>
                      <a:pt x="1447547" y="2344072"/>
                    </a:lnTo>
                    <a:lnTo>
                      <a:pt x="1448691" y="2345216"/>
                    </a:lnTo>
                    <a:lnTo>
                      <a:pt x="1449900" y="2346488"/>
                    </a:lnTo>
                    <a:lnTo>
                      <a:pt x="1450472" y="2346679"/>
                    </a:lnTo>
                    <a:lnTo>
                      <a:pt x="1454859" y="2347506"/>
                    </a:lnTo>
                    <a:lnTo>
                      <a:pt x="1472219" y="2348905"/>
                    </a:lnTo>
                    <a:lnTo>
                      <a:pt x="1480041" y="2349159"/>
                    </a:lnTo>
                    <a:lnTo>
                      <a:pt x="1480994" y="2349095"/>
                    </a:lnTo>
                    <a:lnTo>
                      <a:pt x="1481757" y="2349032"/>
                    </a:lnTo>
                    <a:lnTo>
                      <a:pt x="1482521" y="2348968"/>
                    </a:lnTo>
                    <a:lnTo>
                      <a:pt x="1483283" y="2348841"/>
                    </a:lnTo>
                    <a:lnTo>
                      <a:pt x="1484237" y="2348777"/>
                    </a:lnTo>
                    <a:lnTo>
                      <a:pt x="1486463" y="2348777"/>
                    </a:lnTo>
                    <a:lnTo>
                      <a:pt x="1486463" y="2348968"/>
                    </a:lnTo>
                    <a:lnTo>
                      <a:pt x="1487544" y="2348968"/>
                    </a:lnTo>
                    <a:lnTo>
                      <a:pt x="1492250" y="2348905"/>
                    </a:lnTo>
                    <a:lnTo>
                      <a:pt x="1494284" y="2348777"/>
                    </a:lnTo>
                    <a:lnTo>
                      <a:pt x="1495111" y="2348714"/>
                    </a:lnTo>
                    <a:lnTo>
                      <a:pt x="1495047" y="2347188"/>
                    </a:lnTo>
                    <a:lnTo>
                      <a:pt x="1497273" y="2346742"/>
                    </a:lnTo>
                    <a:lnTo>
                      <a:pt x="1536252" y="2339366"/>
                    </a:lnTo>
                    <a:lnTo>
                      <a:pt x="1537079" y="2339239"/>
                    </a:lnTo>
                    <a:lnTo>
                      <a:pt x="1538033" y="2339112"/>
                    </a:lnTo>
                    <a:lnTo>
                      <a:pt x="1541721" y="2338858"/>
                    </a:lnTo>
                    <a:lnTo>
                      <a:pt x="1542675" y="2338794"/>
                    </a:lnTo>
                    <a:lnTo>
                      <a:pt x="1543311" y="2338794"/>
                    </a:lnTo>
                    <a:lnTo>
                      <a:pt x="1543311" y="2339875"/>
                    </a:lnTo>
                    <a:lnTo>
                      <a:pt x="1544137" y="2347633"/>
                    </a:lnTo>
                    <a:lnTo>
                      <a:pt x="1549352" y="2358316"/>
                    </a:lnTo>
                    <a:lnTo>
                      <a:pt x="1551387" y="2375103"/>
                    </a:lnTo>
                    <a:lnTo>
                      <a:pt x="1552595" y="2385404"/>
                    </a:lnTo>
                    <a:lnTo>
                      <a:pt x="1553548" y="2409504"/>
                    </a:lnTo>
                    <a:lnTo>
                      <a:pt x="1551895" y="2418406"/>
                    </a:lnTo>
                    <a:lnTo>
                      <a:pt x="1551768" y="2418916"/>
                    </a:lnTo>
                    <a:lnTo>
                      <a:pt x="1551450" y="2419869"/>
                    </a:lnTo>
                    <a:lnTo>
                      <a:pt x="1551259" y="2420378"/>
                    </a:lnTo>
                    <a:lnTo>
                      <a:pt x="1551132" y="2420696"/>
                    </a:lnTo>
                    <a:lnTo>
                      <a:pt x="1550624" y="2421650"/>
                    </a:lnTo>
                    <a:lnTo>
                      <a:pt x="1549924" y="2422731"/>
                    </a:lnTo>
                    <a:lnTo>
                      <a:pt x="1549415" y="2423430"/>
                    </a:lnTo>
                    <a:lnTo>
                      <a:pt x="1548652" y="2424257"/>
                    </a:lnTo>
                    <a:lnTo>
                      <a:pt x="1548271" y="2424701"/>
                    </a:lnTo>
                    <a:lnTo>
                      <a:pt x="1544201" y="2428072"/>
                    </a:lnTo>
                    <a:lnTo>
                      <a:pt x="1547444" y="2428262"/>
                    </a:lnTo>
                    <a:lnTo>
                      <a:pt x="1556665" y="2428454"/>
                    </a:lnTo>
                    <a:lnTo>
                      <a:pt x="1587886" y="2427945"/>
                    </a:lnTo>
                    <a:lnTo>
                      <a:pt x="1590430" y="2427500"/>
                    </a:lnTo>
                    <a:lnTo>
                      <a:pt x="1590366" y="2421396"/>
                    </a:lnTo>
                    <a:lnTo>
                      <a:pt x="1590303" y="2420314"/>
                    </a:lnTo>
                    <a:lnTo>
                      <a:pt x="1590239" y="2418216"/>
                    </a:lnTo>
                    <a:lnTo>
                      <a:pt x="1589984" y="2416372"/>
                    </a:lnTo>
                    <a:lnTo>
                      <a:pt x="1589540" y="2414337"/>
                    </a:lnTo>
                    <a:lnTo>
                      <a:pt x="1589221" y="2412684"/>
                    </a:lnTo>
                    <a:lnTo>
                      <a:pt x="1590621" y="2406325"/>
                    </a:lnTo>
                    <a:lnTo>
                      <a:pt x="1640855" y="2399203"/>
                    </a:lnTo>
                    <a:lnTo>
                      <a:pt x="1659741" y="2402764"/>
                    </a:lnTo>
                    <a:lnTo>
                      <a:pt x="1682569" y="2391954"/>
                    </a:lnTo>
                    <a:lnTo>
                      <a:pt x="1682823" y="2390428"/>
                    </a:lnTo>
                    <a:lnTo>
                      <a:pt x="1683015" y="2389919"/>
                    </a:lnTo>
                    <a:lnTo>
                      <a:pt x="1684032" y="2388393"/>
                    </a:lnTo>
                    <a:lnTo>
                      <a:pt x="1689882" y="2387566"/>
                    </a:lnTo>
                    <a:lnTo>
                      <a:pt x="1696050" y="2387566"/>
                    </a:lnTo>
                    <a:lnTo>
                      <a:pt x="1714809" y="2388202"/>
                    </a:lnTo>
                    <a:lnTo>
                      <a:pt x="1715063" y="2388202"/>
                    </a:lnTo>
                    <a:lnTo>
                      <a:pt x="1741770" y="2385977"/>
                    </a:lnTo>
                    <a:lnTo>
                      <a:pt x="1741579" y="2383624"/>
                    </a:lnTo>
                    <a:lnTo>
                      <a:pt x="1742978" y="2373895"/>
                    </a:lnTo>
                    <a:lnTo>
                      <a:pt x="1744504" y="2369571"/>
                    </a:lnTo>
                    <a:lnTo>
                      <a:pt x="1745394" y="2367091"/>
                    </a:lnTo>
                    <a:lnTo>
                      <a:pt x="1749718" y="2356217"/>
                    </a:lnTo>
                    <a:lnTo>
                      <a:pt x="1750036" y="2355772"/>
                    </a:lnTo>
                    <a:lnTo>
                      <a:pt x="1751054" y="2354755"/>
                    </a:lnTo>
                    <a:lnTo>
                      <a:pt x="1751562" y="2354374"/>
                    </a:lnTo>
                    <a:lnTo>
                      <a:pt x="1758367" y="2356090"/>
                    </a:lnTo>
                    <a:lnTo>
                      <a:pt x="1758939" y="2356344"/>
                    </a:lnTo>
                    <a:lnTo>
                      <a:pt x="1759511" y="2356790"/>
                    </a:lnTo>
                    <a:lnTo>
                      <a:pt x="1760211" y="2357425"/>
                    </a:lnTo>
                    <a:lnTo>
                      <a:pt x="1760401" y="2357616"/>
                    </a:lnTo>
                    <a:lnTo>
                      <a:pt x="1760528" y="2357935"/>
                    </a:lnTo>
                    <a:lnTo>
                      <a:pt x="1760528" y="2358316"/>
                    </a:lnTo>
                    <a:lnTo>
                      <a:pt x="1768223" y="2358570"/>
                    </a:lnTo>
                    <a:lnTo>
                      <a:pt x="1783611" y="2354182"/>
                    </a:lnTo>
                    <a:lnTo>
                      <a:pt x="1789143" y="2352275"/>
                    </a:lnTo>
                    <a:lnTo>
                      <a:pt x="1789906" y="2352021"/>
                    </a:lnTo>
                    <a:lnTo>
                      <a:pt x="1790288" y="2352021"/>
                    </a:lnTo>
                    <a:lnTo>
                      <a:pt x="1791114" y="2352021"/>
                    </a:lnTo>
                    <a:lnTo>
                      <a:pt x="1792132" y="2352021"/>
                    </a:lnTo>
                    <a:lnTo>
                      <a:pt x="1792577" y="2352275"/>
                    </a:lnTo>
                    <a:lnTo>
                      <a:pt x="1793340" y="2353037"/>
                    </a:lnTo>
                    <a:lnTo>
                      <a:pt x="1794294" y="2354246"/>
                    </a:lnTo>
                    <a:lnTo>
                      <a:pt x="1800144" y="2362767"/>
                    </a:lnTo>
                    <a:lnTo>
                      <a:pt x="1800271" y="2363149"/>
                    </a:lnTo>
                    <a:lnTo>
                      <a:pt x="1800971" y="2365692"/>
                    </a:lnTo>
                    <a:lnTo>
                      <a:pt x="1800971" y="2365946"/>
                    </a:lnTo>
                    <a:lnTo>
                      <a:pt x="1800080" y="2366137"/>
                    </a:lnTo>
                    <a:lnTo>
                      <a:pt x="1797791" y="2366264"/>
                    </a:lnTo>
                    <a:lnTo>
                      <a:pt x="1796075" y="2366391"/>
                    </a:lnTo>
                    <a:lnTo>
                      <a:pt x="1792132" y="2366583"/>
                    </a:lnTo>
                    <a:lnTo>
                      <a:pt x="1786854" y="2363212"/>
                    </a:lnTo>
                    <a:lnTo>
                      <a:pt x="1774518" y="2363022"/>
                    </a:lnTo>
                    <a:lnTo>
                      <a:pt x="1761927" y="2365311"/>
                    </a:lnTo>
                    <a:lnTo>
                      <a:pt x="1767841" y="2393098"/>
                    </a:lnTo>
                    <a:lnTo>
                      <a:pt x="1769113" y="2395960"/>
                    </a:lnTo>
                    <a:lnTo>
                      <a:pt x="1769431" y="2396723"/>
                    </a:lnTo>
                    <a:lnTo>
                      <a:pt x="1772547" y="2402446"/>
                    </a:lnTo>
                    <a:lnTo>
                      <a:pt x="1773755" y="2403209"/>
                    </a:lnTo>
                    <a:lnTo>
                      <a:pt x="1774200" y="2403400"/>
                    </a:lnTo>
                    <a:lnTo>
                      <a:pt x="1774836" y="2403400"/>
                    </a:lnTo>
                    <a:lnTo>
                      <a:pt x="1776171" y="2403336"/>
                    </a:lnTo>
                    <a:lnTo>
                      <a:pt x="1777316" y="2403273"/>
                    </a:lnTo>
                    <a:lnTo>
                      <a:pt x="1778079" y="2403209"/>
                    </a:lnTo>
                    <a:lnTo>
                      <a:pt x="1781576" y="2402891"/>
                    </a:lnTo>
                    <a:lnTo>
                      <a:pt x="1781576" y="2402255"/>
                    </a:lnTo>
                    <a:lnTo>
                      <a:pt x="1781449" y="2400920"/>
                    </a:lnTo>
                    <a:lnTo>
                      <a:pt x="1781195" y="2399012"/>
                    </a:lnTo>
                    <a:lnTo>
                      <a:pt x="1781068" y="2397994"/>
                    </a:lnTo>
                    <a:lnTo>
                      <a:pt x="1780877" y="2396786"/>
                    </a:lnTo>
                    <a:lnTo>
                      <a:pt x="1780622" y="2394688"/>
                    </a:lnTo>
                    <a:lnTo>
                      <a:pt x="1781640" y="2394052"/>
                    </a:lnTo>
                    <a:lnTo>
                      <a:pt x="1782085" y="2393798"/>
                    </a:lnTo>
                    <a:lnTo>
                      <a:pt x="1782721" y="2393671"/>
                    </a:lnTo>
                    <a:lnTo>
                      <a:pt x="1783039" y="2393544"/>
                    </a:lnTo>
                    <a:lnTo>
                      <a:pt x="1783802" y="2393417"/>
                    </a:lnTo>
                    <a:lnTo>
                      <a:pt x="1787299" y="2393226"/>
                    </a:lnTo>
                    <a:lnTo>
                      <a:pt x="1787490" y="2393226"/>
                    </a:lnTo>
                    <a:lnTo>
                      <a:pt x="1792704" y="2395770"/>
                    </a:lnTo>
                    <a:lnTo>
                      <a:pt x="1793213" y="2401111"/>
                    </a:lnTo>
                    <a:lnTo>
                      <a:pt x="1791687" y="2407215"/>
                    </a:lnTo>
                    <a:lnTo>
                      <a:pt x="1803705" y="2412875"/>
                    </a:lnTo>
                    <a:lnTo>
                      <a:pt x="1811844" y="2416499"/>
                    </a:lnTo>
                    <a:lnTo>
                      <a:pt x="1812035" y="2416563"/>
                    </a:lnTo>
                    <a:lnTo>
                      <a:pt x="1812226" y="2416499"/>
                    </a:lnTo>
                    <a:lnTo>
                      <a:pt x="1814515" y="2415990"/>
                    </a:lnTo>
                    <a:lnTo>
                      <a:pt x="1814706" y="2415926"/>
                    </a:lnTo>
                    <a:lnTo>
                      <a:pt x="1814833" y="2415799"/>
                    </a:lnTo>
                    <a:lnTo>
                      <a:pt x="1815469" y="2414718"/>
                    </a:lnTo>
                    <a:lnTo>
                      <a:pt x="1838424" y="2398377"/>
                    </a:lnTo>
                    <a:lnTo>
                      <a:pt x="1842112" y="2396405"/>
                    </a:lnTo>
                    <a:lnTo>
                      <a:pt x="1845864" y="2396087"/>
                    </a:lnTo>
                    <a:lnTo>
                      <a:pt x="1855084" y="2395387"/>
                    </a:lnTo>
                    <a:lnTo>
                      <a:pt x="1860426" y="2394561"/>
                    </a:lnTo>
                    <a:lnTo>
                      <a:pt x="1875179" y="2381780"/>
                    </a:lnTo>
                    <a:lnTo>
                      <a:pt x="1882236" y="2385404"/>
                    </a:lnTo>
                    <a:lnTo>
                      <a:pt x="1887896" y="2383369"/>
                    </a:lnTo>
                    <a:lnTo>
                      <a:pt x="1899214" y="2369698"/>
                    </a:lnTo>
                    <a:lnTo>
                      <a:pt x="1899851" y="2368807"/>
                    </a:lnTo>
                    <a:lnTo>
                      <a:pt x="1900232" y="2368045"/>
                    </a:lnTo>
                    <a:lnTo>
                      <a:pt x="1900422" y="2367536"/>
                    </a:lnTo>
                    <a:lnTo>
                      <a:pt x="1900550" y="2367091"/>
                    </a:lnTo>
                    <a:lnTo>
                      <a:pt x="1900614" y="2366583"/>
                    </a:lnTo>
                    <a:lnTo>
                      <a:pt x="1900550" y="2366264"/>
                    </a:lnTo>
                    <a:lnTo>
                      <a:pt x="1900550" y="2365756"/>
                    </a:lnTo>
                    <a:lnTo>
                      <a:pt x="1900295" y="2365247"/>
                    </a:lnTo>
                    <a:lnTo>
                      <a:pt x="1896226" y="2358062"/>
                    </a:lnTo>
                    <a:lnTo>
                      <a:pt x="1895781" y="2357489"/>
                    </a:lnTo>
                    <a:lnTo>
                      <a:pt x="1906273" y="2340066"/>
                    </a:lnTo>
                    <a:lnTo>
                      <a:pt x="1907100" y="2339176"/>
                    </a:lnTo>
                    <a:lnTo>
                      <a:pt x="1908054" y="2338731"/>
                    </a:lnTo>
                    <a:lnTo>
                      <a:pt x="1909834" y="2338221"/>
                    </a:lnTo>
                    <a:lnTo>
                      <a:pt x="1912250" y="2337650"/>
                    </a:lnTo>
                    <a:lnTo>
                      <a:pt x="1917846" y="2336441"/>
                    </a:lnTo>
                    <a:lnTo>
                      <a:pt x="1919309" y="2336187"/>
                    </a:lnTo>
                    <a:lnTo>
                      <a:pt x="1920390" y="2336060"/>
                    </a:lnTo>
                    <a:lnTo>
                      <a:pt x="1921661" y="2336314"/>
                    </a:lnTo>
                    <a:lnTo>
                      <a:pt x="1923314" y="2336696"/>
                    </a:lnTo>
                    <a:lnTo>
                      <a:pt x="1924395" y="2337204"/>
                    </a:lnTo>
                    <a:lnTo>
                      <a:pt x="1925032" y="2337650"/>
                    </a:lnTo>
                    <a:lnTo>
                      <a:pt x="1926240" y="2338667"/>
                    </a:lnTo>
                    <a:lnTo>
                      <a:pt x="1929292" y="2341655"/>
                    </a:lnTo>
                    <a:lnTo>
                      <a:pt x="1939148" y="2340193"/>
                    </a:lnTo>
                    <a:lnTo>
                      <a:pt x="1947414" y="2326903"/>
                    </a:lnTo>
                    <a:lnTo>
                      <a:pt x="1950975" y="2319146"/>
                    </a:lnTo>
                    <a:lnTo>
                      <a:pt x="1953074" y="2313994"/>
                    </a:lnTo>
                    <a:lnTo>
                      <a:pt x="1953328" y="2312532"/>
                    </a:lnTo>
                    <a:lnTo>
                      <a:pt x="1952565" y="2311514"/>
                    </a:lnTo>
                    <a:lnTo>
                      <a:pt x="1950531" y="2308209"/>
                    </a:lnTo>
                    <a:lnTo>
                      <a:pt x="1950276" y="2307254"/>
                    </a:lnTo>
                    <a:lnTo>
                      <a:pt x="1950339" y="2306046"/>
                    </a:lnTo>
                    <a:lnTo>
                      <a:pt x="1950594" y="2305346"/>
                    </a:lnTo>
                    <a:lnTo>
                      <a:pt x="1951420" y="2304584"/>
                    </a:lnTo>
                    <a:lnTo>
                      <a:pt x="1963948" y="2299878"/>
                    </a:lnTo>
                    <a:lnTo>
                      <a:pt x="1970561" y="2297780"/>
                    </a:lnTo>
                    <a:lnTo>
                      <a:pt x="1980226" y="2297843"/>
                    </a:lnTo>
                    <a:lnTo>
                      <a:pt x="1987666" y="2299878"/>
                    </a:lnTo>
                    <a:lnTo>
                      <a:pt x="1992753" y="2304392"/>
                    </a:lnTo>
                    <a:lnTo>
                      <a:pt x="1996696" y="2302739"/>
                    </a:lnTo>
                    <a:lnTo>
                      <a:pt x="2010558" y="2296508"/>
                    </a:lnTo>
                    <a:lnTo>
                      <a:pt x="2015454" y="2293710"/>
                    </a:lnTo>
                    <a:lnTo>
                      <a:pt x="2020987" y="2282454"/>
                    </a:lnTo>
                    <a:lnTo>
                      <a:pt x="2020923" y="2280547"/>
                    </a:lnTo>
                    <a:lnTo>
                      <a:pt x="2019206" y="2271327"/>
                    </a:lnTo>
                    <a:lnTo>
                      <a:pt x="2018443" y="2270564"/>
                    </a:lnTo>
                    <a:lnTo>
                      <a:pt x="2017426" y="2269991"/>
                    </a:lnTo>
                    <a:lnTo>
                      <a:pt x="2015645" y="2269356"/>
                    </a:lnTo>
                    <a:lnTo>
                      <a:pt x="2013865" y="2268783"/>
                    </a:lnTo>
                    <a:lnTo>
                      <a:pt x="2012020" y="2267893"/>
                    </a:lnTo>
                    <a:lnTo>
                      <a:pt x="2008778" y="2266240"/>
                    </a:lnTo>
                    <a:lnTo>
                      <a:pt x="2007697" y="2265540"/>
                    </a:lnTo>
                    <a:lnTo>
                      <a:pt x="2005789" y="2263188"/>
                    </a:lnTo>
                    <a:lnTo>
                      <a:pt x="2005090" y="2261788"/>
                    </a:lnTo>
                    <a:lnTo>
                      <a:pt x="2004771" y="2260708"/>
                    </a:lnTo>
                    <a:lnTo>
                      <a:pt x="2004771" y="2260199"/>
                    </a:lnTo>
                    <a:lnTo>
                      <a:pt x="2007506" y="2256765"/>
                    </a:lnTo>
                    <a:lnTo>
                      <a:pt x="2008968" y="2255303"/>
                    </a:lnTo>
                    <a:lnTo>
                      <a:pt x="2010431" y="2254603"/>
                    </a:lnTo>
                    <a:lnTo>
                      <a:pt x="2011639" y="2254921"/>
                    </a:lnTo>
                    <a:lnTo>
                      <a:pt x="2013038" y="2255620"/>
                    </a:lnTo>
                    <a:lnTo>
                      <a:pt x="2015581" y="2257019"/>
                    </a:lnTo>
                    <a:lnTo>
                      <a:pt x="2017680" y="2258355"/>
                    </a:lnTo>
                    <a:lnTo>
                      <a:pt x="2020987" y="2256701"/>
                    </a:lnTo>
                    <a:lnTo>
                      <a:pt x="2023211" y="2255493"/>
                    </a:lnTo>
                    <a:lnTo>
                      <a:pt x="2025691" y="2254031"/>
                    </a:lnTo>
                    <a:lnTo>
                      <a:pt x="2026645" y="2253267"/>
                    </a:lnTo>
                    <a:lnTo>
                      <a:pt x="2027917" y="2251297"/>
                    </a:lnTo>
                    <a:lnTo>
                      <a:pt x="2028617" y="2249198"/>
                    </a:lnTo>
                    <a:lnTo>
                      <a:pt x="2029125" y="2247482"/>
                    </a:lnTo>
                    <a:lnTo>
                      <a:pt x="2029762" y="2246337"/>
                    </a:lnTo>
                    <a:lnTo>
                      <a:pt x="2031860" y="2242649"/>
                    </a:lnTo>
                    <a:lnTo>
                      <a:pt x="2033004" y="2240995"/>
                    </a:lnTo>
                    <a:lnTo>
                      <a:pt x="2034404" y="2239406"/>
                    </a:lnTo>
                    <a:lnTo>
                      <a:pt x="2036757" y="2236799"/>
                    </a:lnTo>
                    <a:lnTo>
                      <a:pt x="2037646" y="2235908"/>
                    </a:lnTo>
                    <a:lnTo>
                      <a:pt x="2038664" y="2234890"/>
                    </a:lnTo>
                    <a:lnTo>
                      <a:pt x="2040189" y="2237880"/>
                    </a:lnTo>
                    <a:lnTo>
                      <a:pt x="2046103" y="2249898"/>
                    </a:lnTo>
                    <a:lnTo>
                      <a:pt x="2046167" y="2250025"/>
                    </a:lnTo>
                    <a:lnTo>
                      <a:pt x="2046103" y="2250406"/>
                    </a:lnTo>
                    <a:lnTo>
                      <a:pt x="2045786" y="2251996"/>
                    </a:lnTo>
                    <a:lnTo>
                      <a:pt x="2045468" y="2253204"/>
                    </a:lnTo>
                    <a:lnTo>
                      <a:pt x="2044768" y="2255112"/>
                    </a:lnTo>
                    <a:lnTo>
                      <a:pt x="2044387" y="2255939"/>
                    </a:lnTo>
                    <a:lnTo>
                      <a:pt x="2043751" y="2257274"/>
                    </a:lnTo>
                    <a:lnTo>
                      <a:pt x="2038219" y="2263760"/>
                    </a:lnTo>
                    <a:lnTo>
                      <a:pt x="2038092" y="2264014"/>
                    </a:lnTo>
                    <a:lnTo>
                      <a:pt x="2037583" y="2265032"/>
                    </a:lnTo>
                    <a:lnTo>
                      <a:pt x="2037074" y="2266113"/>
                    </a:lnTo>
                    <a:lnTo>
                      <a:pt x="2036438" y="2267702"/>
                    </a:lnTo>
                    <a:lnTo>
                      <a:pt x="2036184" y="2269356"/>
                    </a:lnTo>
                    <a:lnTo>
                      <a:pt x="2036184" y="2270309"/>
                    </a:lnTo>
                    <a:lnTo>
                      <a:pt x="2036628" y="2271454"/>
                    </a:lnTo>
                    <a:lnTo>
                      <a:pt x="2037265" y="2272725"/>
                    </a:lnTo>
                    <a:lnTo>
                      <a:pt x="2038028" y="2273425"/>
                    </a:lnTo>
                    <a:lnTo>
                      <a:pt x="2038600" y="2273743"/>
                    </a:lnTo>
                    <a:lnTo>
                      <a:pt x="2039173" y="2273934"/>
                    </a:lnTo>
                    <a:lnTo>
                      <a:pt x="2040826" y="2274252"/>
                    </a:lnTo>
                    <a:lnTo>
                      <a:pt x="2043242" y="2274506"/>
                    </a:lnTo>
                    <a:lnTo>
                      <a:pt x="2044705" y="2273997"/>
                    </a:lnTo>
                    <a:lnTo>
                      <a:pt x="2045086" y="2273489"/>
                    </a:lnTo>
                    <a:lnTo>
                      <a:pt x="2045468" y="2271645"/>
                    </a:lnTo>
                    <a:lnTo>
                      <a:pt x="2045595" y="2270691"/>
                    </a:lnTo>
                    <a:lnTo>
                      <a:pt x="2045913" y="2268529"/>
                    </a:lnTo>
                    <a:lnTo>
                      <a:pt x="2045913" y="2267702"/>
                    </a:lnTo>
                    <a:lnTo>
                      <a:pt x="2045849" y="2266176"/>
                    </a:lnTo>
                    <a:lnTo>
                      <a:pt x="2045722" y="2265476"/>
                    </a:lnTo>
                    <a:lnTo>
                      <a:pt x="2045595" y="2265032"/>
                    </a:lnTo>
                    <a:lnTo>
                      <a:pt x="2055896" y="2263060"/>
                    </a:lnTo>
                    <a:lnTo>
                      <a:pt x="2071412" y="2264078"/>
                    </a:lnTo>
                    <a:lnTo>
                      <a:pt x="2071666" y="2264332"/>
                    </a:lnTo>
                    <a:lnTo>
                      <a:pt x="2072938" y="2267257"/>
                    </a:lnTo>
                    <a:lnTo>
                      <a:pt x="2084066" y="2262679"/>
                    </a:lnTo>
                    <a:lnTo>
                      <a:pt x="2082031" y="2261089"/>
                    </a:lnTo>
                    <a:lnTo>
                      <a:pt x="2080505" y="2259372"/>
                    </a:lnTo>
                    <a:lnTo>
                      <a:pt x="2080377" y="2259054"/>
                    </a:lnTo>
                    <a:lnTo>
                      <a:pt x="2078597" y="2229740"/>
                    </a:lnTo>
                    <a:lnTo>
                      <a:pt x="2084193" y="2224717"/>
                    </a:lnTo>
                    <a:lnTo>
                      <a:pt x="2074719" y="2209774"/>
                    </a:lnTo>
                    <a:lnTo>
                      <a:pt x="2077198" y="2193558"/>
                    </a:lnTo>
                    <a:lnTo>
                      <a:pt x="2077326" y="2192986"/>
                    </a:lnTo>
                    <a:lnTo>
                      <a:pt x="2077643" y="2192477"/>
                    </a:lnTo>
                    <a:lnTo>
                      <a:pt x="2078025" y="2191842"/>
                    </a:lnTo>
                    <a:lnTo>
                      <a:pt x="2078915" y="2190570"/>
                    </a:lnTo>
                    <a:lnTo>
                      <a:pt x="2079169" y="2190316"/>
                    </a:lnTo>
                    <a:lnTo>
                      <a:pt x="2083557" y="2186309"/>
                    </a:lnTo>
                    <a:lnTo>
                      <a:pt x="2102125" y="2172828"/>
                    </a:lnTo>
                    <a:lnTo>
                      <a:pt x="2102634" y="2172765"/>
                    </a:lnTo>
                    <a:lnTo>
                      <a:pt x="2103461" y="2172765"/>
                    </a:lnTo>
                    <a:lnTo>
                      <a:pt x="2104541" y="2172828"/>
                    </a:lnTo>
                    <a:lnTo>
                      <a:pt x="2105050" y="2172828"/>
                    </a:lnTo>
                    <a:lnTo>
                      <a:pt x="2106449" y="2173338"/>
                    </a:lnTo>
                    <a:lnTo>
                      <a:pt x="2107340" y="2174227"/>
                    </a:lnTo>
                    <a:lnTo>
                      <a:pt x="2107784" y="2174673"/>
                    </a:lnTo>
                    <a:lnTo>
                      <a:pt x="2108038" y="2175181"/>
                    </a:lnTo>
                    <a:lnTo>
                      <a:pt x="2108165" y="2175435"/>
                    </a:lnTo>
                    <a:lnTo>
                      <a:pt x="2108293" y="2175945"/>
                    </a:lnTo>
                    <a:lnTo>
                      <a:pt x="2108357" y="2176389"/>
                    </a:lnTo>
                    <a:lnTo>
                      <a:pt x="2108548" y="2183321"/>
                    </a:lnTo>
                    <a:lnTo>
                      <a:pt x="2108229" y="2188026"/>
                    </a:lnTo>
                    <a:lnTo>
                      <a:pt x="2108165" y="2188471"/>
                    </a:lnTo>
                    <a:lnTo>
                      <a:pt x="2107975" y="2189934"/>
                    </a:lnTo>
                    <a:lnTo>
                      <a:pt x="2107911" y="2190506"/>
                    </a:lnTo>
                    <a:lnTo>
                      <a:pt x="2107848" y="2190951"/>
                    </a:lnTo>
                    <a:lnTo>
                      <a:pt x="2107911" y="2191269"/>
                    </a:lnTo>
                    <a:lnTo>
                      <a:pt x="2108038" y="2191651"/>
                    </a:lnTo>
                    <a:lnTo>
                      <a:pt x="2108293" y="2192413"/>
                    </a:lnTo>
                    <a:lnTo>
                      <a:pt x="2108421" y="2192732"/>
                    </a:lnTo>
                    <a:lnTo>
                      <a:pt x="2108738" y="2193240"/>
                    </a:lnTo>
                    <a:lnTo>
                      <a:pt x="2108992" y="2193622"/>
                    </a:lnTo>
                    <a:lnTo>
                      <a:pt x="2116623" y="2202969"/>
                    </a:lnTo>
                    <a:lnTo>
                      <a:pt x="2117577" y="2204051"/>
                    </a:lnTo>
                    <a:lnTo>
                      <a:pt x="2118277" y="2204686"/>
                    </a:lnTo>
                    <a:lnTo>
                      <a:pt x="2119230" y="2205513"/>
                    </a:lnTo>
                    <a:lnTo>
                      <a:pt x="2119485" y="2205703"/>
                    </a:lnTo>
                    <a:lnTo>
                      <a:pt x="2126607" y="2209964"/>
                    </a:lnTo>
                    <a:lnTo>
                      <a:pt x="2132520" y="2208502"/>
                    </a:lnTo>
                    <a:lnTo>
                      <a:pt x="2132775" y="2206403"/>
                    </a:lnTo>
                    <a:lnTo>
                      <a:pt x="2133156" y="2195911"/>
                    </a:lnTo>
                    <a:lnTo>
                      <a:pt x="2133220" y="2195085"/>
                    </a:lnTo>
                    <a:lnTo>
                      <a:pt x="2133156" y="2194385"/>
                    </a:lnTo>
                    <a:lnTo>
                      <a:pt x="2133029" y="2194067"/>
                    </a:lnTo>
                    <a:lnTo>
                      <a:pt x="2132711" y="2193622"/>
                    </a:lnTo>
                    <a:lnTo>
                      <a:pt x="2132393" y="2193367"/>
                    </a:lnTo>
                    <a:lnTo>
                      <a:pt x="2131821" y="2192859"/>
                    </a:lnTo>
                    <a:lnTo>
                      <a:pt x="2131312" y="2192477"/>
                    </a:lnTo>
                    <a:lnTo>
                      <a:pt x="2129849" y="2191651"/>
                    </a:lnTo>
                    <a:lnTo>
                      <a:pt x="2129023" y="2191205"/>
                    </a:lnTo>
                    <a:lnTo>
                      <a:pt x="2128578" y="2191078"/>
                    </a:lnTo>
                    <a:lnTo>
                      <a:pt x="2128069" y="2191015"/>
                    </a:lnTo>
                    <a:lnTo>
                      <a:pt x="2121965" y="2178679"/>
                    </a:lnTo>
                    <a:lnTo>
                      <a:pt x="2128578" y="2161192"/>
                    </a:lnTo>
                    <a:lnTo>
                      <a:pt x="2129405" y="2158457"/>
                    </a:lnTo>
                    <a:lnTo>
                      <a:pt x="2129722" y="2157885"/>
                    </a:lnTo>
                    <a:lnTo>
                      <a:pt x="2130040" y="2157377"/>
                    </a:lnTo>
                    <a:lnTo>
                      <a:pt x="2130422" y="2156868"/>
                    </a:lnTo>
                    <a:lnTo>
                      <a:pt x="2130740" y="2156550"/>
                    </a:lnTo>
                    <a:lnTo>
                      <a:pt x="2131503" y="2156169"/>
                    </a:lnTo>
                    <a:lnTo>
                      <a:pt x="2132648" y="2155660"/>
                    </a:lnTo>
                    <a:lnTo>
                      <a:pt x="2133283" y="2155533"/>
                    </a:lnTo>
                    <a:lnTo>
                      <a:pt x="2133920" y="2155533"/>
                    </a:lnTo>
                    <a:lnTo>
                      <a:pt x="2134746" y="2155723"/>
                    </a:lnTo>
                    <a:lnTo>
                      <a:pt x="2135064" y="2155914"/>
                    </a:lnTo>
                    <a:lnTo>
                      <a:pt x="2135572" y="2156360"/>
                    </a:lnTo>
                    <a:lnTo>
                      <a:pt x="2135890" y="2156741"/>
                    </a:lnTo>
                    <a:lnTo>
                      <a:pt x="2136081" y="2157058"/>
                    </a:lnTo>
                    <a:lnTo>
                      <a:pt x="2136208" y="2157377"/>
                    </a:lnTo>
                    <a:lnTo>
                      <a:pt x="2137481" y="2172701"/>
                    </a:lnTo>
                    <a:lnTo>
                      <a:pt x="2137544" y="2174354"/>
                    </a:lnTo>
                    <a:lnTo>
                      <a:pt x="2137544" y="2175499"/>
                    </a:lnTo>
                    <a:lnTo>
                      <a:pt x="2137481" y="2176262"/>
                    </a:lnTo>
                    <a:lnTo>
                      <a:pt x="2137225" y="2177089"/>
                    </a:lnTo>
                    <a:lnTo>
                      <a:pt x="2136781" y="2178043"/>
                    </a:lnTo>
                    <a:lnTo>
                      <a:pt x="2136463" y="2178679"/>
                    </a:lnTo>
                    <a:lnTo>
                      <a:pt x="2136081" y="2179187"/>
                    </a:lnTo>
                    <a:lnTo>
                      <a:pt x="2135191" y="2180268"/>
                    </a:lnTo>
                    <a:lnTo>
                      <a:pt x="2134682" y="2181349"/>
                    </a:lnTo>
                    <a:lnTo>
                      <a:pt x="2134364" y="2182113"/>
                    </a:lnTo>
                    <a:lnTo>
                      <a:pt x="2134301" y="2182684"/>
                    </a:lnTo>
                    <a:lnTo>
                      <a:pt x="2134364" y="2183893"/>
                    </a:lnTo>
                    <a:lnTo>
                      <a:pt x="2134491" y="2185547"/>
                    </a:lnTo>
                    <a:lnTo>
                      <a:pt x="2134618" y="2186500"/>
                    </a:lnTo>
                    <a:lnTo>
                      <a:pt x="2134746" y="2186945"/>
                    </a:lnTo>
                    <a:lnTo>
                      <a:pt x="2135064" y="2187581"/>
                    </a:lnTo>
                    <a:lnTo>
                      <a:pt x="2135700" y="2188408"/>
                    </a:lnTo>
                    <a:lnTo>
                      <a:pt x="2136272" y="2189171"/>
                    </a:lnTo>
                    <a:lnTo>
                      <a:pt x="2144475" y="2197628"/>
                    </a:lnTo>
                    <a:lnTo>
                      <a:pt x="2145238" y="2198327"/>
                    </a:lnTo>
                    <a:lnTo>
                      <a:pt x="2145810" y="2198773"/>
                    </a:lnTo>
                    <a:lnTo>
                      <a:pt x="2146065" y="2198964"/>
                    </a:lnTo>
                    <a:lnTo>
                      <a:pt x="2146319" y="2199027"/>
                    </a:lnTo>
                    <a:lnTo>
                      <a:pt x="2148481" y="2199218"/>
                    </a:lnTo>
                    <a:lnTo>
                      <a:pt x="2175379" y="2199535"/>
                    </a:lnTo>
                    <a:lnTo>
                      <a:pt x="2184218" y="2191651"/>
                    </a:lnTo>
                    <a:lnTo>
                      <a:pt x="2182946" y="2189489"/>
                    </a:lnTo>
                    <a:lnTo>
                      <a:pt x="2181420" y="2188471"/>
                    </a:lnTo>
                    <a:lnTo>
                      <a:pt x="2177096" y="2187836"/>
                    </a:lnTo>
                    <a:lnTo>
                      <a:pt x="2174616" y="2189616"/>
                    </a:lnTo>
                    <a:lnTo>
                      <a:pt x="2173534" y="2188916"/>
                    </a:lnTo>
                    <a:lnTo>
                      <a:pt x="2172963" y="2188154"/>
                    </a:lnTo>
                    <a:lnTo>
                      <a:pt x="2172326" y="2187199"/>
                    </a:lnTo>
                    <a:lnTo>
                      <a:pt x="2169910" y="2182812"/>
                    </a:lnTo>
                    <a:lnTo>
                      <a:pt x="2170101" y="2182240"/>
                    </a:lnTo>
                    <a:lnTo>
                      <a:pt x="2170356" y="2181603"/>
                    </a:lnTo>
                    <a:lnTo>
                      <a:pt x="2170546" y="2181159"/>
                    </a:lnTo>
                    <a:lnTo>
                      <a:pt x="2170991" y="2180523"/>
                    </a:lnTo>
                    <a:lnTo>
                      <a:pt x="2172836" y="2177788"/>
                    </a:lnTo>
                    <a:lnTo>
                      <a:pt x="2175188" y="2175945"/>
                    </a:lnTo>
                    <a:lnTo>
                      <a:pt x="2178304" y="2173528"/>
                    </a:lnTo>
                    <a:lnTo>
                      <a:pt x="2185426" y="2169140"/>
                    </a:lnTo>
                    <a:lnTo>
                      <a:pt x="2186126" y="2169522"/>
                    </a:lnTo>
                    <a:lnTo>
                      <a:pt x="2186825" y="2170094"/>
                    </a:lnTo>
                    <a:lnTo>
                      <a:pt x="2187715" y="2170794"/>
                    </a:lnTo>
                    <a:lnTo>
                      <a:pt x="2191212" y="2174419"/>
                    </a:lnTo>
                    <a:lnTo>
                      <a:pt x="2193692" y="2178170"/>
                    </a:lnTo>
                    <a:lnTo>
                      <a:pt x="2196744" y="2183893"/>
                    </a:lnTo>
                    <a:lnTo>
                      <a:pt x="2205456" y="2201444"/>
                    </a:lnTo>
                    <a:lnTo>
                      <a:pt x="2202594" y="2213207"/>
                    </a:lnTo>
                    <a:lnTo>
                      <a:pt x="2199670" y="2226370"/>
                    </a:lnTo>
                    <a:lnTo>
                      <a:pt x="2200687" y="2234065"/>
                    </a:lnTo>
                    <a:lnTo>
                      <a:pt x="2201259" y="2237180"/>
                    </a:lnTo>
                    <a:lnTo>
                      <a:pt x="2213532" y="2244302"/>
                    </a:lnTo>
                    <a:lnTo>
                      <a:pt x="2236424" y="2234636"/>
                    </a:lnTo>
                    <a:lnTo>
                      <a:pt x="2238140" y="2236862"/>
                    </a:lnTo>
                    <a:lnTo>
                      <a:pt x="2240239" y="2239469"/>
                    </a:lnTo>
                    <a:lnTo>
                      <a:pt x="2248060" y="2248690"/>
                    </a:lnTo>
                    <a:lnTo>
                      <a:pt x="2251049" y="2251043"/>
                    </a:lnTo>
                    <a:lnTo>
                      <a:pt x="2252892" y="2252314"/>
                    </a:lnTo>
                    <a:lnTo>
                      <a:pt x="2256326" y="2254349"/>
                    </a:lnTo>
                    <a:lnTo>
                      <a:pt x="2264593" y="2258546"/>
                    </a:lnTo>
                    <a:lnTo>
                      <a:pt x="2265738" y="2259054"/>
                    </a:lnTo>
                    <a:lnTo>
                      <a:pt x="2267073" y="2259691"/>
                    </a:lnTo>
                    <a:lnTo>
                      <a:pt x="2270443" y="2261153"/>
                    </a:lnTo>
                    <a:lnTo>
                      <a:pt x="2272542" y="2261852"/>
                    </a:lnTo>
                    <a:lnTo>
                      <a:pt x="2272860" y="2261916"/>
                    </a:lnTo>
                    <a:lnTo>
                      <a:pt x="2273877" y="2261471"/>
                    </a:lnTo>
                    <a:lnTo>
                      <a:pt x="2279028" y="2259118"/>
                    </a:lnTo>
                    <a:lnTo>
                      <a:pt x="2286023" y="2255875"/>
                    </a:lnTo>
                    <a:lnTo>
                      <a:pt x="2305989" y="2251742"/>
                    </a:lnTo>
                    <a:lnTo>
                      <a:pt x="2312221" y="2250787"/>
                    </a:lnTo>
                    <a:lnTo>
                      <a:pt x="2314002" y="2247990"/>
                    </a:lnTo>
                    <a:lnTo>
                      <a:pt x="2319088" y="2241568"/>
                    </a:lnTo>
                    <a:lnTo>
                      <a:pt x="2330534" y="2242076"/>
                    </a:lnTo>
                    <a:lnTo>
                      <a:pt x="2346494" y="2248181"/>
                    </a:lnTo>
                    <a:lnTo>
                      <a:pt x="2374919" y="2251424"/>
                    </a:lnTo>
                    <a:lnTo>
                      <a:pt x="2376635" y="2250979"/>
                    </a:lnTo>
                    <a:lnTo>
                      <a:pt x="2381914" y="2250089"/>
                    </a:lnTo>
                    <a:lnTo>
                      <a:pt x="2385475" y="2249516"/>
                    </a:lnTo>
                    <a:lnTo>
                      <a:pt x="2391007" y="2248817"/>
                    </a:lnTo>
                    <a:lnTo>
                      <a:pt x="2395966" y="2248181"/>
                    </a:lnTo>
                    <a:lnTo>
                      <a:pt x="2406649" y="2246972"/>
                    </a:lnTo>
                    <a:lnTo>
                      <a:pt x="2410528" y="2246528"/>
                    </a:lnTo>
                    <a:lnTo>
                      <a:pt x="2447474" y="2246972"/>
                    </a:lnTo>
                    <a:lnTo>
                      <a:pt x="2444739" y="2241314"/>
                    </a:lnTo>
                    <a:lnTo>
                      <a:pt x="2442259" y="2236035"/>
                    </a:lnTo>
                    <a:lnTo>
                      <a:pt x="2441877" y="2235145"/>
                    </a:lnTo>
                    <a:lnTo>
                      <a:pt x="2441877" y="2234890"/>
                    </a:lnTo>
                    <a:lnTo>
                      <a:pt x="2441877" y="2234573"/>
                    </a:lnTo>
                    <a:lnTo>
                      <a:pt x="2444294" y="2226560"/>
                    </a:lnTo>
                    <a:lnTo>
                      <a:pt x="2451924" y="2212571"/>
                    </a:lnTo>
                    <a:lnTo>
                      <a:pt x="2459237" y="2204622"/>
                    </a:lnTo>
                    <a:lnTo>
                      <a:pt x="2468902" y="2182303"/>
                    </a:lnTo>
                    <a:lnTo>
                      <a:pt x="2468521" y="2180523"/>
                    </a:lnTo>
                    <a:lnTo>
                      <a:pt x="2468521" y="2180077"/>
                    </a:lnTo>
                    <a:lnTo>
                      <a:pt x="2474308" y="2172828"/>
                    </a:lnTo>
                    <a:lnTo>
                      <a:pt x="2475897" y="2171302"/>
                    </a:lnTo>
                    <a:lnTo>
                      <a:pt x="2476469" y="2170730"/>
                    </a:lnTo>
                    <a:lnTo>
                      <a:pt x="2479141" y="2168505"/>
                    </a:lnTo>
                    <a:lnTo>
                      <a:pt x="2479458" y="2168250"/>
                    </a:lnTo>
                    <a:lnTo>
                      <a:pt x="2479839" y="2167996"/>
                    </a:lnTo>
                    <a:lnTo>
                      <a:pt x="2484291" y="2166343"/>
                    </a:lnTo>
                    <a:lnTo>
                      <a:pt x="2484926" y="2166089"/>
                    </a:lnTo>
                    <a:lnTo>
                      <a:pt x="2485626" y="2165898"/>
                    </a:lnTo>
                    <a:lnTo>
                      <a:pt x="2486326" y="2165770"/>
                    </a:lnTo>
                    <a:lnTo>
                      <a:pt x="2492431" y="2164435"/>
                    </a:lnTo>
                    <a:lnTo>
                      <a:pt x="2493575" y="2164180"/>
                    </a:lnTo>
                    <a:lnTo>
                      <a:pt x="2494211" y="2164053"/>
                    </a:lnTo>
                    <a:lnTo>
                      <a:pt x="2494592" y="2164053"/>
                    </a:lnTo>
                    <a:lnTo>
                      <a:pt x="2494974" y="2164053"/>
                    </a:lnTo>
                    <a:lnTo>
                      <a:pt x="2502858" y="2164562"/>
                    </a:lnTo>
                    <a:lnTo>
                      <a:pt x="2503113" y="2164625"/>
                    </a:lnTo>
                    <a:lnTo>
                      <a:pt x="2504003" y="2164690"/>
                    </a:lnTo>
                    <a:lnTo>
                      <a:pt x="2505911" y="2165262"/>
                    </a:lnTo>
                    <a:lnTo>
                      <a:pt x="2506356" y="2165452"/>
                    </a:lnTo>
                    <a:lnTo>
                      <a:pt x="2506610" y="2165579"/>
                    </a:lnTo>
                    <a:lnTo>
                      <a:pt x="2507056" y="2166025"/>
                    </a:lnTo>
                    <a:lnTo>
                      <a:pt x="2508072" y="2167170"/>
                    </a:lnTo>
                    <a:lnTo>
                      <a:pt x="2508836" y="2168186"/>
                    </a:lnTo>
                    <a:lnTo>
                      <a:pt x="2509217" y="2168568"/>
                    </a:lnTo>
                    <a:lnTo>
                      <a:pt x="2509409" y="2168696"/>
                    </a:lnTo>
                    <a:lnTo>
                      <a:pt x="2509917" y="2168759"/>
                    </a:lnTo>
                    <a:lnTo>
                      <a:pt x="2514877" y="2169140"/>
                    </a:lnTo>
                    <a:lnTo>
                      <a:pt x="2515958" y="2169204"/>
                    </a:lnTo>
                    <a:lnTo>
                      <a:pt x="2517166" y="2169204"/>
                    </a:lnTo>
                    <a:lnTo>
                      <a:pt x="2518501" y="2169204"/>
                    </a:lnTo>
                    <a:lnTo>
                      <a:pt x="2519201" y="2169140"/>
                    </a:lnTo>
                    <a:lnTo>
                      <a:pt x="2538341" y="2167996"/>
                    </a:lnTo>
                    <a:lnTo>
                      <a:pt x="2540312" y="2167805"/>
                    </a:lnTo>
                    <a:lnTo>
                      <a:pt x="2542919" y="2167551"/>
                    </a:lnTo>
                    <a:lnTo>
                      <a:pt x="2544127" y="2167360"/>
                    </a:lnTo>
                    <a:lnTo>
                      <a:pt x="2545526" y="2166978"/>
                    </a:lnTo>
                    <a:lnTo>
                      <a:pt x="2540249" y="2136646"/>
                    </a:lnTo>
                    <a:lnTo>
                      <a:pt x="2538977" y="2134166"/>
                    </a:lnTo>
                    <a:lnTo>
                      <a:pt x="2539358" y="2134103"/>
                    </a:lnTo>
                    <a:lnTo>
                      <a:pt x="2544445" y="2134676"/>
                    </a:lnTo>
                    <a:lnTo>
                      <a:pt x="2544764" y="2134739"/>
                    </a:lnTo>
                    <a:lnTo>
                      <a:pt x="2545018" y="2134803"/>
                    </a:lnTo>
                    <a:lnTo>
                      <a:pt x="2550613" y="2137600"/>
                    </a:lnTo>
                    <a:lnTo>
                      <a:pt x="2552775" y="2138809"/>
                    </a:lnTo>
                    <a:lnTo>
                      <a:pt x="2553157" y="2139318"/>
                    </a:lnTo>
                    <a:lnTo>
                      <a:pt x="2552013" y="2141161"/>
                    </a:lnTo>
                    <a:lnTo>
                      <a:pt x="2581327" y="2169713"/>
                    </a:lnTo>
                    <a:lnTo>
                      <a:pt x="2588639" y="2175818"/>
                    </a:lnTo>
                    <a:lnTo>
                      <a:pt x="2623677" y="2194385"/>
                    </a:lnTo>
                    <a:lnTo>
                      <a:pt x="2624949" y="2195020"/>
                    </a:lnTo>
                    <a:lnTo>
                      <a:pt x="2625647" y="2195212"/>
                    </a:lnTo>
                    <a:lnTo>
                      <a:pt x="2626093" y="2195276"/>
                    </a:lnTo>
                    <a:lnTo>
                      <a:pt x="2626601" y="2195339"/>
                    </a:lnTo>
                    <a:lnTo>
                      <a:pt x="2627365" y="2195403"/>
                    </a:lnTo>
                    <a:lnTo>
                      <a:pt x="2630798" y="2195530"/>
                    </a:lnTo>
                    <a:lnTo>
                      <a:pt x="2633724" y="2195530"/>
                    </a:lnTo>
                    <a:lnTo>
                      <a:pt x="2634995" y="2195466"/>
                    </a:lnTo>
                    <a:lnTo>
                      <a:pt x="2645551" y="2193240"/>
                    </a:lnTo>
                    <a:lnTo>
                      <a:pt x="2646187" y="2193050"/>
                    </a:lnTo>
                    <a:lnTo>
                      <a:pt x="2657632" y="2222427"/>
                    </a:lnTo>
                    <a:lnTo>
                      <a:pt x="2659731" y="2214288"/>
                    </a:lnTo>
                    <a:lnTo>
                      <a:pt x="2660875" y="2207421"/>
                    </a:lnTo>
                    <a:lnTo>
                      <a:pt x="2661002" y="2206530"/>
                    </a:lnTo>
                    <a:lnTo>
                      <a:pt x="2661193" y="2205703"/>
                    </a:lnTo>
                    <a:lnTo>
                      <a:pt x="2661512" y="2205259"/>
                    </a:lnTo>
                    <a:lnTo>
                      <a:pt x="2661893" y="2204814"/>
                    </a:lnTo>
                    <a:lnTo>
                      <a:pt x="2662338" y="2204432"/>
                    </a:lnTo>
                    <a:lnTo>
                      <a:pt x="2664246" y="2203287"/>
                    </a:lnTo>
                    <a:lnTo>
                      <a:pt x="2680715" y="2194639"/>
                    </a:lnTo>
                    <a:lnTo>
                      <a:pt x="2689935" y="2199027"/>
                    </a:lnTo>
                    <a:lnTo>
                      <a:pt x="2689999" y="2200235"/>
                    </a:lnTo>
                    <a:lnTo>
                      <a:pt x="2690189" y="2200807"/>
                    </a:lnTo>
                    <a:lnTo>
                      <a:pt x="2690635" y="2201888"/>
                    </a:lnTo>
                    <a:lnTo>
                      <a:pt x="2691652" y="2204178"/>
                    </a:lnTo>
                    <a:lnTo>
                      <a:pt x="2692352" y="2205767"/>
                    </a:lnTo>
                    <a:lnTo>
                      <a:pt x="2692796" y="2206340"/>
                    </a:lnTo>
                    <a:lnTo>
                      <a:pt x="2693496" y="2206848"/>
                    </a:lnTo>
                    <a:lnTo>
                      <a:pt x="2694705" y="2207929"/>
                    </a:lnTo>
                    <a:lnTo>
                      <a:pt x="2712573" y="2222682"/>
                    </a:lnTo>
                    <a:lnTo>
                      <a:pt x="2712764" y="2222809"/>
                    </a:lnTo>
                    <a:lnTo>
                      <a:pt x="2712954" y="2222872"/>
                    </a:lnTo>
                    <a:lnTo>
                      <a:pt x="2713463" y="2222936"/>
                    </a:lnTo>
                    <a:lnTo>
                      <a:pt x="2713972" y="2222936"/>
                    </a:lnTo>
                    <a:lnTo>
                      <a:pt x="2714799" y="2223000"/>
                    </a:lnTo>
                    <a:lnTo>
                      <a:pt x="2715498" y="2222936"/>
                    </a:lnTo>
                    <a:lnTo>
                      <a:pt x="2717406" y="2222809"/>
                    </a:lnTo>
                    <a:lnTo>
                      <a:pt x="2723764" y="2222046"/>
                    </a:lnTo>
                    <a:lnTo>
                      <a:pt x="2730887" y="2225480"/>
                    </a:lnTo>
                    <a:lnTo>
                      <a:pt x="2739916" y="2229359"/>
                    </a:lnTo>
                    <a:lnTo>
                      <a:pt x="2747992" y="2222936"/>
                    </a:lnTo>
                    <a:lnTo>
                      <a:pt x="2748246" y="2222682"/>
                    </a:lnTo>
                    <a:lnTo>
                      <a:pt x="2748882" y="2221728"/>
                    </a:lnTo>
                    <a:lnTo>
                      <a:pt x="2749518" y="2220584"/>
                    </a:lnTo>
                    <a:lnTo>
                      <a:pt x="2749899" y="2219820"/>
                    </a:lnTo>
                    <a:lnTo>
                      <a:pt x="2750980" y="2217341"/>
                    </a:lnTo>
                    <a:lnTo>
                      <a:pt x="2751616" y="2215623"/>
                    </a:lnTo>
                    <a:lnTo>
                      <a:pt x="2753269" y="2211236"/>
                    </a:lnTo>
                    <a:lnTo>
                      <a:pt x="2754287" y="2208566"/>
                    </a:lnTo>
                    <a:lnTo>
                      <a:pt x="2754541" y="2207802"/>
                    </a:lnTo>
                    <a:lnTo>
                      <a:pt x="2755368" y="2205576"/>
                    </a:lnTo>
                    <a:lnTo>
                      <a:pt x="2756957" y="2201571"/>
                    </a:lnTo>
                    <a:lnTo>
                      <a:pt x="2757084" y="2201189"/>
                    </a:lnTo>
                    <a:lnTo>
                      <a:pt x="2757594" y="2201061"/>
                    </a:lnTo>
                    <a:lnTo>
                      <a:pt x="2767640" y="2199408"/>
                    </a:lnTo>
                    <a:lnTo>
                      <a:pt x="2788243" y="2190570"/>
                    </a:lnTo>
                    <a:lnTo>
                      <a:pt x="2802424" y="2178488"/>
                    </a:lnTo>
                    <a:lnTo>
                      <a:pt x="2822072" y="2161891"/>
                    </a:lnTo>
                    <a:lnTo>
                      <a:pt x="2822771" y="2161383"/>
                    </a:lnTo>
                    <a:lnTo>
                      <a:pt x="2823534" y="2160874"/>
                    </a:lnTo>
                    <a:lnTo>
                      <a:pt x="2824552" y="2160175"/>
                    </a:lnTo>
                    <a:lnTo>
                      <a:pt x="2827159" y="2158649"/>
                    </a:lnTo>
                    <a:lnTo>
                      <a:pt x="2827032" y="2158330"/>
                    </a:lnTo>
                    <a:lnTo>
                      <a:pt x="2825887" y="2156423"/>
                    </a:lnTo>
                    <a:lnTo>
                      <a:pt x="2825314" y="2155469"/>
                    </a:lnTo>
                    <a:lnTo>
                      <a:pt x="2823153" y="2152480"/>
                    </a:lnTo>
                    <a:lnTo>
                      <a:pt x="2822580" y="2151654"/>
                    </a:lnTo>
                    <a:lnTo>
                      <a:pt x="2813869" y="2140780"/>
                    </a:lnTo>
                    <a:lnTo>
                      <a:pt x="2811961" y="2138936"/>
                    </a:lnTo>
                    <a:lnTo>
                      <a:pt x="2810117" y="2138300"/>
                    </a:lnTo>
                    <a:lnTo>
                      <a:pt x="2806556" y="2137537"/>
                    </a:lnTo>
                    <a:lnTo>
                      <a:pt x="2801088" y="2133086"/>
                    </a:lnTo>
                    <a:lnTo>
                      <a:pt x="2791486" y="2100083"/>
                    </a:lnTo>
                    <a:lnTo>
                      <a:pt x="2781757" y="2078909"/>
                    </a:lnTo>
                    <a:lnTo>
                      <a:pt x="2773554" y="2063266"/>
                    </a:lnTo>
                    <a:lnTo>
                      <a:pt x="2774253" y="2061294"/>
                    </a:lnTo>
                    <a:lnTo>
                      <a:pt x="2775207" y="2057798"/>
                    </a:lnTo>
                    <a:lnTo>
                      <a:pt x="2775271" y="2057416"/>
                    </a:lnTo>
                    <a:lnTo>
                      <a:pt x="2775271" y="2056971"/>
                    </a:lnTo>
                    <a:lnTo>
                      <a:pt x="2775271" y="2056461"/>
                    </a:lnTo>
                    <a:lnTo>
                      <a:pt x="2775080" y="2055445"/>
                    </a:lnTo>
                    <a:lnTo>
                      <a:pt x="2774953" y="2055253"/>
                    </a:lnTo>
                    <a:lnTo>
                      <a:pt x="2767513" y="2050357"/>
                    </a:lnTo>
                    <a:lnTo>
                      <a:pt x="2763189" y="2048577"/>
                    </a:lnTo>
                    <a:lnTo>
                      <a:pt x="2754668" y="2045080"/>
                    </a:lnTo>
                    <a:lnTo>
                      <a:pt x="2754414" y="2045016"/>
                    </a:lnTo>
                    <a:lnTo>
                      <a:pt x="2749581" y="2048196"/>
                    </a:lnTo>
                    <a:lnTo>
                      <a:pt x="2748691" y="2048831"/>
                    </a:lnTo>
                    <a:lnTo>
                      <a:pt x="2739344" y="2056461"/>
                    </a:lnTo>
                    <a:lnTo>
                      <a:pt x="2737945" y="2061931"/>
                    </a:lnTo>
                    <a:lnTo>
                      <a:pt x="2731904" y="2060849"/>
                    </a:lnTo>
                    <a:lnTo>
                      <a:pt x="2730504" y="2060532"/>
                    </a:lnTo>
                    <a:lnTo>
                      <a:pt x="2729551" y="2060278"/>
                    </a:lnTo>
                    <a:lnTo>
                      <a:pt x="2725545" y="2058687"/>
                    </a:lnTo>
                    <a:lnTo>
                      <a:pt x="2721412" y="2056971"/>
                    </a:lnTo>
                    <a:lnTo>
                      <a:pt x="2703989" y="2049531"/>
                    </a:lnTo>
                    <a:lnTo>
                      <a:pt x="2706469" y="2040310"/>
                    </a:lnTo>
                    <a:lnTo>
                      <a:pt x="2706469" y="2039866"/>
                    </a:lnTo>
                    <a:lnTo>
                      <a:pt x="2706469" y="2039547"/>
                    </a:lnTo>
                    <a:lnTo>
                      <a:pt x="2706342" y="2031218"/>
                    </a:lnTo>
                    <a:lnTo>
                      <a:pt x="2706342" y="2030645"/>
                    </a:lnTo>
                    <a:lnTo>
                      <a:pt x="2705705" y="2027784"/>
                    </a:lnTo>
                    <a:lnTo>
                      <a:pt x="2705451" y="2026893"/>
                    </a:lnTo>
                    <a:lnTo>
                      <a:pt x="2704751" y="2025113"/>
                    </a:lnTo>
                    <a:lnTo>
                      <a:pt x="2703989" y="2023015"/>
                    </a:lnTo>
                    <a:lnTo>
                      <a:pt x="2703670" y="2022061"/>
                    </a:lnTo>
                    <a:lnTo>
                      <a:pt x="2702081" y="2015829"/>
                    </a:lnTo>
                    <a:lnTo>
                      <a:pt x="2703352" y="2015575"/>
                    </a:lnTo>
                    <a:lnTo>
                      <a:pt x="2719822" y="2014049"/>
                    </a:lnTo>
                    <a:lnTo>
                      <a:pt x="2720839" y="2013984"/>
                    </a:lnTo>
                    <a:lnTo>
                      <a:pt x="2721348" y="2013984"/>
                    </a:lnTo>
                    <a:lnTo>
                      <a:pt x="2721666" y="2014049"/>
                    </a:lnTo>
                    <a:lnTo>
                      <a:pt x="2722112" y="2014303"/>
                    </a:lnTo>
                    <a:lnTo>
                      <a:pt x="2724782" y="2015765"/>
                    </a:lnTo>
                    <a:lnTo>
                      <a:pt x="2732794" y="2019581"/>
                    </a:lnTo>
                    <a:lnTo>
                      <a:pt x="2733239" y="2019771"/>
                    </a:lnTo>
                    <a:lnTo>
                      <a:pt x="2733748" y="2019898"/>
                    </a:lnTo>
                    <a:lnTo>
                      <a:pt x="2743794" y="2022061"/>
                    </a:lnTo>
                    <a:lnTo>
                      <a:pt x="2749454" y="2022251"/>
                    </a:lnTo>
                    <a:lnTo>
                      <a:pt x="2756131" y="2022570"/>
                    </a:lnTo>
                    <a:lnTo>
                      <a:pt x="2757848" y="2022697"/>
                    </a:lnTo>
                    <a:lnTo>
                      <a:pt x="2758356" y="2022760"/>
                    </a:lnTo>
                    <a:lnTo>
                      <a:pt x="2759183" y="2022951"/>
                    </a:lnTo>
                    <a:lnTo>
                      <a:pt x="2763762" y="2024159"/>
                    </a:lnTo>
                    <a:lnTo>
                      <a:pt x="2766559" y="2028419"/>
                    </a:lnTo>
                    <a:lnTo>
                      <a:pt x="2772727" y="2027274"/>
                    </a:lnTo>
                    <a:lnTo>
                      <a:pt x="2777560" y="2026130"/>
                    </a:lnTo>
                    <a:lnTo>
                      <a:pt x="2778260" y="2025939"/>
                    </a:lnTo>
                    <a:lnTo>
                      <a:pt x="2778387" y="2025876"/>
                    </a:lnTo>
                    <a:lnTo>
                      <a:pt x="2786335" y="2009661"/>
                    </a:lnTo>
                    <a:lnTo>
                      <a:pt x="2790405" y="1999423"/>
                    </a:lnTo>
                    <a:lnTo>
                      <a:pt x="2790532" y="1998087"/>
                    </a:lnTo>
                    <a:lnTo>
                      <a:pt x="2790596" y="1997452"/>
                    </a:lnTo>
                    <a:lnTo>
                      <a:pt x="2788561" y="1990966"/>
                    </a:lnTo>
                    <a:lnTo>
                      <a:pt x="2788243" y="1990394"/>
                    </a:lnTo>
                    <a:lnTo>
                      <a:pt x="2784555" y="1989440"/>
                    </a:lnTo>
                    <a:lnTo>
                      <a:pt x="2777560" y="1980537"/>
                    </a:lnTo>
                    <a:lnTo>
                      <a:pt x="2777242" y="1979965"/>
                    </a:lnTo>
                    <a:lnTo>
                      <a:pt x="2776606" y="1977485"/>
                    </a:lnTo>
                    <a:lnTo>
                      <a:pt x="2776479" y="1975832"/>
                    </a:lnTo>
                    <a:lnTo>
                      <a:pt x="2776415" y="1974179"/>
                    </a:lnTo>
                    <a:lnTo>
                      <a:pt x="2777306" y="1961651"/>
                    </a:lnTo>
                    <a:lnTo>
                      <a:pt x="2777369" y="1961270"/>
                    </a:lnTo>
                    <a:lnTo>
                      <a:pt x="2777496" y="1960443"/>
                    </a:lnTo>
                    <a:lnTo>
                      <a:pt x="2777560" y="1959808"/>
                    </a:lnTo>
                    <a:lnTo>
                      <a:pt x="2777560" y="1956947"/>
                    </a:lnTo>
                    <a:lnTo>
                      <a:pt x="2767450" y="1956819"/>
                    </a:lnTo>
                    <a:lnTo>
                      <a:pt x="2755813" y="1957264"/>
                    </a:lnTo>
                    <a:lnTo>
                      <a:pt x="2755304" y="1957264"/>
                    </a:lnTo>
                    <a:lnTo>
                      <a:pt x="2749772" y="1957646"/>
                    </a:lnTo>
                    <a:lnTo>
                      <a:pt x="2735910" y="1958790"/>
                    </a:lnTo>
                    <a:lnTo>
                      <a:pt x="2733938" y="1959044"/>
                    </a:lnTo>
                    <a:lnTo>
                      <a:pt x="2732984" y="1959298"/>
                    </a:lnTo>
                    <a:lnTo>
                      <a:pt x="2723892" y="1962161"/>
                    </a:lnTo>
                    <a:lnTo>
                      <a:pt x="2722493" y="1962542"/>
                    </a:lnTo>
                    <a:lnTo>
                      <a:pt x="2722047" y="1962605"/>
                    </a:lnTo>
                    <a:lnTo>
                      <a:pt x="2720076" y="1962923"/>
                    </a:lnTo>
                    <a:lnTo>
                      <a:pt x="2718678" y="1963115"/>
                    </a:lnTo>
                    <a:lnTo>
                      <a:pt x="2706150" y="1943401"/>
                    </a:lnTo>
                    <a:lnTo>
                      <a:pt x="2705896" y="1942893"/>
                    </a:lnTo>
                    <a:lnTo>
                      <a:pt x="2705832" y="1942257"/>
                    </a:lnTo>
                    <a:lnTo>
                      <a:pt x="2704052" y="1928331"/>
                    </a:lnTo>
                    <a:lnTo>
                      <a:pt x="2699791" y="1907157"/>
                    </a:lnTo>
                    <a:lnTo>
                      <a:pt x="2698710" y="1902388"/>
                    </a:lnTo>
                    <a:lnTo>
                      <a:pt x="2710792" y="1904104"/>
                    </a:lnTo>
                    <a:lnTo>
                      <a:pt x="2711046" y="1904041"/>
                    </a:lnTo>
                    <a:lnTo>
                      <a:pt x="2718105" y="1900098"/>
                    </a:lnTo>
                    <a:lnTo>
                      <a:pt x="2721729" y="1898063"/>
                    </a:lnTo>
                    <a:lnTo>
                      <a:pt x="2730759" y="1892849"/>
                    </a:lnTo>
                    <a:lnTo>
                      <a:pt x="2733176" y="1890941"/>
                    </a:lnTo>
                    <a:lnTo>
                      <a:pt x="2734829" y="1889542"/>
                    </a:lnTo>
                    <a:lnTo>
                      <a:pt x="2735210" y="1887317"/>
                    </a:lnTo>
                    <a:lnTo>
                      <a:pt x="2735846" y="1882993"/>
                    </a:lnTo>
                    <a:lnTo>
                      <a:pt x="2738009" y="1866778"/>
                    </a:lnTo>
                    <a:lnTo>
                      <a:pt x="2737690" y="1856413"/>
                    </a:lnTo>
                    <a:lnTo>
                      <a:pt x="2737309" y="1849545"/>
                    </a:lnTo>
                    <a:lnTo>
                      <a:pt x="2739025" y="1818005"/>
                    </a:lnTo>
                    <a:lnTo>
                      <a:pt x="2741760" y="1815399"/>
                    </a:lnTo>
                    <a:lnTo>
                      <a:pt x="2764206" y="1794478"/>
                    </a:lnTo>
                    <a:lnTo>
                      <a:pt x="2767386" y="1791617"/>
                    </a:lnTo>
                    <a:lnTo>
                      <a:pt x="2772028" y="1787737"/>
                    </a:lnTo>
                    <a:lnTo>
                      <a:pt x="2773872" y="1786211"/>
                    </a:lnTo>
                    <a:lnTo>
                      <a:pt x="2779022" y="1782079"/>
                    </a:lnTo>
                    <a:lnTo>
                      <a:pt x="2794919" y="1769297"/>
                    </a:lnTo>
                    <a:lnTo>
                      <a:pt x="2795492" y="1768852"/>
                    </a:lnTo>
                    <a:lnTo>
                      <a:pt x="2795683" y="1768279"/>
                    </a:lnTo>
                    <a:lnTo>
                      <a:pt x="2800706" y="1754290"/>
                    </a:lnTo>
                    <a:lnTo>
                      <a:pt x="2802424" y="1747995"/>
                    </a:lnTo>
                    <a:lnTo>
                      <a:pt x="2803504" y="1742844"/>
                    </a:lnTo>
                    <a:lnTo>
                      <a:pt x="2804331" y="1737821"/>
                    </a:lnTo>
                    <a:lnTo>
                      <a:pt x="2805602" y="1732352"/>
                    </a:lnTo>
                    <a:lnTo>
                      <a:pt x="2807128" y="1724531"/>
                    </a:lnTo>
                    <a:lnTo>
                      <a:pt x="2807955" y="1719190"/>
                    </a:lnTo>
                    <a:lnTo>
                      <a:pt x="2806239" y="1718808"/>
                    </a:lnTo>
                    <a:lnTo>
                      <a:pt x="2803949" y="1718299"/>
                    </a:lnTo>
                    <a:lnTo>
                      <a:pt x="2784428" y="1714674"/>
                    </a:lnTo>
                    <a:lnTo>
                      <a:pt x="2768277" y="1711686"/>
                    </a:lnTo>
                    <a:lnTo>
                      <a:pt x="2768212" y="1708824"/>
                    </a:lnTo>
                    <a:lnTo>
                      <a:pt x="2768785" y="1699414"/>
                    </a:lnTo>
                    <a:lnTo>
                      <a:pt x="2769293" y="1693309"/>
                    </a:lnTo>
                    <a:lnTo>
                      <a:pt x="2769548" y="1691974"/>
                    </a:lnTo>
                    <a:lnTo>
                      <a:pt x="2774826" y="1673279"/>
                    </a:lnTo>
                    <a:lnTo>
                      <a:pt x="2774826" y="1672643"/>
                    </a:lnTo>
                    <a:lnTo>
                      <a:pt x="2775271" y="1667683"/>
                    </a:lnTo>
                    <a:lnTo>
                      <a:pt x="2775525" y="1666411"/>
                    </a:lnTo>
                    <a:lnTo>
                      <a:pt x="2776161" y="1663931"/>
                    </a:lnTo>
                    <a:lnTo>
                      <a:pt x="2779086" y="1655219"/>
                    </a:lnTo>
                    <a:lnTo>
                      <a:pt x="2779404" y="1654457"/>
                    </a:lnTo>
                    <a:lnTo>
                      <a:pt x="2779976" y="1653757"/>
                    </a:lnTo>
                    <a:lnTo>
                      <a:pt x="2780294" y="1653566"/>
                    </a:lnTo>
                    <a:lnTo>
                      <a:pt x="2780740" y="1653630"/>
                    </a:lnTo>
                    <a:lnTo>
                      <a:pt x="2781185" y="1653693"/>
                    </a:lnTo>
                    <a:lnTo>
                      <a:pt x="2783474" y="1654266"/>
                    </a:lnTo>
                    <a:lnTo>
                      <a:pt x="2785190" y="1654711"/>
                    </a:lnTo>
                    <a:lnTo>
                      <a:pt x="2786208" y="1654965"/>
                    </a:lnTo>
                    <a:lnTo>
                      <a:pt x="2787735" y="1655219"/>
                    </a:lnTo>
                    <a:lnTo>
                      <a:pt x="2788179" y="1655219"/>
                    </a:lnTo>
                    <a:lnTo>
                      <a:pt x="2791168" y="1654647"/>
                    </a:lnTo>
                    <a:lnTo>
                      <a:pt x="2793076" y="1654138"/>
                    </a:lnTo>
                    <a:lnTo>
                      <a:pt x="2793839" y="1653948"/>
                    </a:lnTo>
                    <a:lnTo>
                      <a:pt x="2809417" y="1649561"/>
                    </a:lnTo>
                    <a:lnTo>
                      <a:pt x="2828812" y="1642502"/>
                    </a:lnTo>
                    <a:lnTo>
                      <a:pt x="2837524" y="1637224"/>
                    </a:lnTo>
                    <a:lnTo>
                      <a:pt x="2837715" y="1637160"/>
                    </a:lnTo>
                    <a:lnTo>
                      <a:pt x="2849797" y="1635888"/>
                    </a:lnTo>
                    <a:lnTo>
                      <a:pt x="2850432" y="1634872"/>
                    </a:lnTo>
                    <a:lnTo>
                      <a:pt x="2850750" y="1634235"/>
                    </a:lnTo>
                    <a:lnTo>
                      <a:pt x="2851005" y="1633281"/>
                    </a:lnTo>
                    <a:lnTo>
                      <a:pt x="2851132" y="1632519"/>
                    </a:lnTo>
                    <a:lnTo>
                      <a:pt x="2851132" y="1632073"/>
                    </a:lnTo>
                    <a:lnTo>
                      <a:pt x="2850877" y="1630738"/>
                    </a:lnTo>
                    <a:lnTo>
                      <a:pt x="2850623" y="1629976"/>
                    </a:lnTo>
                    <a:lnTo>
                      <a:pt x="2849987" y="1628639"/>
                    </a:lnTo>
                    <a:lnTo>
                      <a:pt x="2849542" y="1627940"/>
                    </a:lnTo>
                    <a:lnTo>
                      <a:pt x="2848779" y="1627304"/>
                    </a:lnTo>
                    <a:lnTo>
                      <a:pt x="2847317" y="1626287"/>
                    </a:lnTo>
                    <a:lnTo>
                      <a:pt x="2845727" y="1624634"/>
                    </a:lnTo>
                    <a:lnTo>
                      <a:pt x="2845599" y="1623044"/>
                    </a:lnTo>
                    <a:lnTo>
                      <a:pt x="2845599" y="1622408"/>
                    </a:lnTo>
                    <a:lnTo>
                      <a:pt x="2845599" y="1619801"/>
                    </a:lnTo>
                    <a:lnTo>
                      <a:pt x="2845599" y="1618720"/>
                    </a:lnTo>
                    <a:lnTo>
                      <a:pt x="2845663" y="1617830"/>
                    </a:lnTo>
                    <a:lnTo>
                      <a:pt x="2845790" y="1617257"/>
                    </a:lnTo>
                    <a:lnTo>
                      <a:pt x="2846109" y="1616686"/>
                    </a:lnTo>
                    <a:lnTo>
                      <a:pt x="2846998" y="1615795"/>
                    </a:lnTo>
                    <a:lnTo>
                      <a:pt x="2847825" y="1615222"/>
                    </a:lnTo>
                    <a:lnTo>
                      <a:pt x="2848334" y="1614904"/>
                    </a:lnTo>
                    <a:lnTo>
                      <a:pt x="2851767" y="1613061"/>
                    </a:lnTo>
                    <a:lnTo>
                      <a:pt x="2853548" y="1612234"/>
                    </a:lnTo>
                    <a:lnTo>
                      <a:pt x="2853676" y="1612170"/>
                    </a:lnTo>
                    <a:lnTo>
                      <a:pt x="2854757" y="1611471"/>
                    </a:lnTo>
                    <a:lnTo>
                      <a:pt x="2855519" y="1610835"/>
                    </a:lnTo>
                    <a:lnTo>
                      <a:pt x="2855838" y="1610518"/>
                    </a:lnTo>
                    <a:lnTo>
                      <a:pt x="2856410" y="1609754"/>
                    </a:lnTo>
                    <a:lnTo>
                      <a:pt x="2856537" y="1609373"/>
                    </a:lnTo>
                    <a:lnTo>
                      <a:pt x="2858699" y="1600533"/>
                    </a:lnTo>
                    <a:lnTo>
                      <a:pt x="2858126" y="1599644"/>
                    </a:lnTo>
                    <a:lnTo>
                      <a:pt x="2832182" y="1563589"/>
                    </a:lnTo>
                    <a:lnTo>
                      <a:pt x="2831865" y="1563144"/>
                    </a:lnTo>
                    <a:lnTo>
                      <a:pt x="2826905" y="1557802"/>
                    </a:lnTo>
                    <a:lnTo>
                      <a:pt x="2826651" y="1557548"/>
                    </a:lnTo>
                    <a:lnTo>
                      <a:pt x="2826396" y="1557421"/>
                    </a:lnTo>
                    <a:lnTo>
                      <a:pt x="2825443" y="1557357"/>
                    </a:lnTo>
                    <a:lnTo>
                      <a:pt x="2822136" y="1557294"/>
                    </a:lnTo>
                    <a:lnTo>
                      <a:pt x="2821626" y="1557421"/>
                    </a:lnTo>
                    <a:lnTo>
                      <a:pt x="2819592" y="1562000"/>
                    </a:lnTo>
                    <a:lnTo>
                      <a:pt x="2818002" y="1581202"/>
                    </a:lnTo>
                    <a:lnTo>
                      <a:pt x="2815331" y="1600406"/>
                    </a:lnTo>
                    <a:lnTo>
                      <a:pt x="2803886" y="1603967"/>
                    </a:lnTo>
                    <a:lnTo>
                      <a:pt x="2803695" y="1603967"/>
                    </a:lnTo>
                    <a:lnTo>
                      <a:pt x="2803377" y="1603904"/>
                    </a:lnTo>
                    <a:lnTo>
                      <a:pt x="2797527" y="1601487"/>
                    </a:lnTo>
                    <a:lnTo>
                      <a:pt x="2798290" y="1596083"/>
                    </a:lnTo>
                    <a:lnTo>
                      <a:pt x="2796000" y="1580758"/>
                    </a:lnTo>
                    <a:lnTo>
                      <a:pt x="2795683" y="1579994"/>
                    </a:lnTo>
                    <a:lnTo>
                      <a:pt x="2791041" y="1571665"/>
                    </a:lnTo>
                    <a:lnTo>
                      <a:pt x="2784873" y="1563907"/>
                    </a:lnTo>
                    <a:lnTo>
                      <a:pt x="2784364" y="1563525"/>
                    </a:lnTo>
                    <a:lnTo>
                      <a:pt x="2774445" y="1558311"/>
                    </a:lnTo>
                    <a:lnTo>
                      <a:pt x="2755304" y="1549599"/>
                    </a:lnTo>
                    <a:lnTo>
                      <a:pt x="2747546" y="1553033"/>
                    </a:lnTo>
                    <a:lnTo>
                      <a:pt x="2741505" y="1547692"/>
                    </a:lnTo>
                    <a:lnTo>
                      <a:pt x="2738390" y="1545085"/>
                    </a:lnTo>
                    <a:lnTo>
                      <a:pt x="2732476" y="1543177"/>
                    </a:lnTo>
                    <a:lnTo>
                      <a:pt x="2725990" y="1543750"/>
                    </a:lnTo>
                    <a:lnTo>
                      <a:pt x="2725672" y="1543813"/>
                    </a:lnTo>
                    <a:lnTo>
                      <a:pt x="2719313" y="1549727"/>
                    </a:lnTo>
                    <a:lnTo>
                      <a:pt x="2719059" y="1534338"/>
                    </a:lnTo>
                    <a:lnTo>
                      <a:pt x="2721221" y="1492879"/>
                    </a:lnTo>
                    <a:lnTo>
                      <a:pt x="2722874" y="1468715"/>
                    </a:lnTo>
                    <a:lnTo>
                      <a:pt x="2722938" y="1468079"/>
                    </a:lnTo>
                    <a:lnTo>
                      <a:pt x="2724719" y="1454281"/>
                    </a:lnTo>
                    <a:lnTo>
                      <a:pt x="2725545" y="1449638"/>
                    </a:lnTo>
                    <a:lnTo>
                      <a:pt x="2725927" y="1449575"/>
                    </a:lnTo>
                    <a:lnTo>
                      <a:pt x="2747292" y="1449257"/>
                    </a:lnTo>
                    <a:lnTo>
                      <a:pt x="2750472" y="1455933"/>
                    </a:lnTo>
                    <a:lnTo>
                      <a:pt x="2755940" y="1471195"/>
                    </a:lnTo>
                    <a:lnTo>
                      <a:pt x="2762998" y="1491034"/>
                    </a:lnTo>
                    <a:lnTo>
                      <a:pt x="2778832" y="1500255"/>
                    </a:lnTo>
                    <a:lnTo>
                      <a:pt x="2789515" y="1483722"/>
                    </a:lnTo>
                    <a:lnTo>
                      <a:pt x="2816285" y="1484930"/>
                    </a:lnTo>
                    <a:lnTo>
                      <a:pt x="2824679" y="1474438"/>
                    </a:lnTo>
                    <a:lnTo>
                      <a:pt x="2818193" y="1462357"/>
                    </a:lnTo>
                    <a:lnTo>
                      <a:pt x="2817621" y="1453517"/>
                    </a:lnTo>
                    <a:lnTo>
                      <a:pt x="2811198" y="1438574"/>
                    </a:lnTo>
                    <a:lnTo>
                      <a:pt x="2800325" y="1426746"/>
                    </a:lnTo>
                    <a:lnTo>
                      <a:pt x="2795365" y="1421787"/>
                    </a:lnTo>
                    <a:lnTo>
                      <a:pt x="2801406" y="1416509"/>
                    </a:lnTo>
                    <a:lnTo>
                      <a:pt x="2801787" y="1416191"/>
                    </a:lnTo>
                    <a:lnTo>
                      <a:pt x="2813106" y="1407607"/>
                    </a:lnTo>
                    <a:lnTo>
                      <a:pt x="2849033" y="1387513"/>
                    </a:lnTo>
                    <a:lnTo>
                      <a:pt x="2849415" y="1387322"/>
                    </a:lnTo>
                    <a:lnTo>
                      <a:pt x="2850178" y="1387259"/>
                    </a:lnTo>
                    <a:lnTo>
                      <a:pt x="2856346" y="1386877"/>
                    </a:lnTo>
                    <a:lnTo>
                      <a:pt x="2856982" y="1386813"/>
                    </a:lnTo>
                    <a:lnTo>
                      <a:pt x="2877521" y="1387767"/>
                    </a:lnTo>
                    <a:lnTo>
                      <a:pt x="2878475" y="1387576"/>
                    </a:lnTo>
                    <a:lnTo>
                      <a:pt x="2879619" y="1387259"/>
                    </a:lnTo>
                    <a:lnTo>
                      <a:pt x="2880700" y="1386941"/>
                    </a:lnTo>
                    <a:lnTo>
                      <a:pt x="2881272" y="1386686"/>
                    </a:lnTo>
                    <a:lnTo>
                      <a:pt x="2883180" y="1385796"/>
                    </a:lnTo>
                    <a:lnTo>
                      <a:pt x="2886041" y="1383634"/>
                    </a:lnTo>
                    <a:lnTo>
                      <a:pt x="2888267" y="1381662"/>
                    </a:lnTo>
                    <a:lnTo>
                      <a:pt x="2888586" y="1381345"/>
                    </a:lnTo>
                    <a:lnTo>
                      <a:pt x="2888967" y="1380964"/>
                    </a:lnTo>
                    <a:lnTo>
                      <a:pt x="2889985" y="1379882"/>
                    </a:lnTo>
                    <a:lnTo>
                      <a:pt x="2890239" y="1379564"/>
                    </a:lnTo>
                    <a:lnTo>
                      <a:pt x="2890747" y="1378992"/>
                    </a:lnTo>
                    <a:lnTo>
                      <a:pt x="2891193" y="1378420"/>
                    </a:lnTo>
                    <a:lnTo>
                      <a:pt x="2891510" y="1377847"/>
                    </a:lnTo>
                    <a:lnTo>
                      <a:pt x="2891574" y="1377148"/>
                    </a:lnTo>
                    <a:lnTo>
                      <a:pt x="2891574" y="1376703"/>
                    </a:lnTo>
                    <a:lnTo>
                      <a:pt x="2893927" y="1374032"/>
                    </a:lnTo>
                    <a:lnTo>
                      <a:pt x="2896089" y="1371679"/>
                    </a:lnTo>
                    <a:lnTo>
                      <a:pt x="2896534" y="1371235"/>
                    </a:lnTo>
                    <a:lnTo>
                      <a:pt x="2896724" y="1371107"/>
                    </a:lnTo>
                    <a:lnTo>
                      <a:pt x="2897678" y="1370598"/>
                    </a:lnTo>
                    <a:lnTo>
                      <a:pt x="2901176" y="1368882"/>
                    </a:lnTo>
                    <a:lnTo>
                      <a:pt x="2902066" y="1368436"/>
                    </a:lnTo>
                    <a:lnTo>
                      <a:pt x="2902765" y="1368245"/>
                    </a:lnTo>
                    <a:lnTo>
                      <a:pt x="2906263" y="1367291"/>
                    </a:lnTo>
                    <a:lnTo>
                      <a:pt x="2917708" y="1356863"/>
                    </a:lnTo>
                    <a:lnTo>
                      <a:pt x="2925530" y="1353112"/>
                    </a:lnTo>
                    <a:lnTo>
                      <a:pt x="2930681" y="1352539"/>
                    </a:lnTo>
                    <a:lnTo>
                      <a:pt x="2935005" y="1354129"/>
                    </a:lnTo>
                    <a:lnTo>
                      <a:pt x="2943462" y="1355782"/>
                    </a:lnTo>
                    <a:lnTo>
                      <a:pt x="2948232" y="1356609"/>
                    </a:lnTo>
                    <a:lnTo>
                      <a:pt x="2954272" y="1356736"/>
                    </a:lnTo>
                    <a:lnTo>
                      <a:pt x="2955417" y="1356609"/>
                    </a:lnTo>
                    <a:lnTo>
                      <a:pt x="2956943" y="1356036"/>
                    </a:lnTo>
                    <a:lnTo>
                      <a:pt x="2960631" y="1354256"/>
                    </a:lnTo>
                    <a:lnTo>
                      <a:pt x="2962030" y="1353557"/>
                    </a:lnTo>
                    <a:lnTo>
                      <a:pt x="2979516" y="1363286"/>
                    </a:lnTo>
                    <a:lnTo>
                      <a:pt x="2994778" y="1356100"/>
                    </a:lnTo>
                    <a:lnTo>
                      <a:pt x="3014554" y="1349869"/>
                    </a:lnTo>
                    <a:lnTo>
                      <a:pt x="3024664" y="1352730"/>
                    </a:lnTo>
                    <a:lnTo>
                      <a:pt x="3035029" y="1354828"/>
                    </a:lnTo>
                    <a:lnTo>
                      <a:pt x="3035601" y="1354955"/>
                    </a:lnTo>
                    <a:lnTo>
                      <a:pt x="3036619" y="1355019"/>
                    </a:lnTo>
                    <a:lnTo>
                      <a:pt x="3048891" y="1354955"/>
                    </a:lnTo>
                    <a:lnTo>
                      <a:pt x="3046538" y="1369644"/>
                    </a:lnTo>
                    <a:lnTo>
                      <a:pt x="3044695" y="1390183"/>
                    </a:lnTo>
                    <a:lnTo>
                      <a:pt x="3051053" y="1412758"/>
                    </a:lnTo>
                    <a:lnTo>
                      <a:pt x="3055441" y="1413839"/>
                    </a:lnTo>
                    <a:lnTo>
                      <a:pt x="3055822" y="1413966"/>
                    </a:lnTo>
                    <a:lnTo>
                      <a:pt x="3057285" y="1414474"/>
                    </a:lnTo>
                    <a:lnTo>
                      <a:pt x="3057540" y="1414601"/>
                    </a:lnTo>
                    <a:lnTo>
                      <a:pt x="3057921" y="1414920"/>
                    </a:lnTo>
                    <a:lnTo>
                      <a:pt x="3063644" y="1420324"/>
                    </a:lnTo>
                    <a:lnTo>
                      <a:pt x="3069240" y="1426746"/>
                    </a:lnTo>
                    <a:lnTo>
                      <a:pt x="3069557" y="1427065"/>
                    </a:lnTo>
                    <a:lnTo>
                      <a:pt x="3070194" y="1427510"/>
                    </a:lnTo>
                    <a:lnTo>
                      <a:pt x="3070321" y="1427637"/>
                    </a:lnTo>
                    <a:lnTo>
                      <a:pt x="3089906" y="1435904"/>
                    </a:lnTo>
                    <a:lnTo>
                      <a:pt x="3097218" y="1438701"/>
                    </a:lnTo>
                    <a:lnTo>
                      <a:pt x="3106312" y="1441690"/>
                    </a:lnTo>
                    <a:lnTo>
                      <a:pt x="3109745" y="1442707"/>
                    </a:lnTo>
                    <a:lnTo>
                      <a:pt x="3110127" y="1442580"/>
                    </a:lnTo>
                    <a:lnTo>
                      <a:pt x="3110191" y="1442580"/>
                    </a:lnTo>
                    <a:lnTo>
                      <a:pt x="3112671" y="1440991"/>
                    </a:lnTo>
                    <a:lnTo>
                      <a:pt x="3117948" y="1437302"/>
                    </a:lnTo>
                    <a:lnTo>
                      <a:pt x="3146054" y="1390565"/>
                    </a:lnTo>
                    <a:lnTo>
                      <a:pt x="3146309" y="1389929"/>
                    </a:lnTo>
                    <a:lnTo>
                      <a:pt x="3147453" y="1384906"/>
                    </a:lnTo>
                    <a:lnTo>
                      <a:pt x="3147517" y="1384461"/>
                    </a:lnTo>
                    <a:lnTo>
                      <a:pt x="3151904" y="1355592"/>
                    </a:lnTo>
                    <a:lnTo>
                      <a:pt x="3154194" y="1348597"/>
                    </a:lnTo>
                    <a:lnTo>
                      <a:pt x="3155783" y="1344400"/>
                    </a:lnTo>
                    <a:lnTo>
                      <a:pt x="3161062" y="1352730"/>
                    </a:lnTo>
                    <a:lnTo>
                      <a:pt x="3161760" y="1352984"/>
                    </a:lnTo>
                    <a:lnTo>
                      <a:pt x="3215429" y="1367355"/>
                    </a:lnTo>
                    <a:lnTo>
                      <a:pt x="3225031" y="1369644"/>
                    </a:lnTo>
                    <a:lnTo>
                      <a:pt x="3240419" y="1352921"/>
                    </a:lnTo>
                    <a:lnTo>
                      <a:pt x="3236795" y="1342492"/>
                    </a:lnTo>
                    <a:lnTo>
                      <a:pt x="3236731" y="1342238"/>
                    </a:lnTo>
                    <a:lnTo>
                      <a:pt x="3236668" y="1341920"/>
                    </a:lnTo>
                    <a:lnTo>
                      <a:pt x="3236668" y="1341602"/>
                    </a:lnTo>
                    <a:lnTo>
                      <a:pt x="3236604" y="1340330"/>
                    </a:lnTo>
                    <a:lnTo>
                      <a:pt x="3236604" y="1340140"/>
                    </a:lnTo>
                    <a:lnTo>
                      <a:pt x="3241501" y="1321826"/>
                    </a:lnTo>
                    <a:lnTo>
                      <a:pt x="3241691" y="1321508"/>
                    </a:lnTo>
                    <a:lnTo>
                      <a:pt x="3242009" y="1321254"/>
                    </a:lnTo>
                    <a:lnTo>
                      <a:pt x="3245125" y="1318202"/>
                    </a:lnTo>
                    <a:lnTo>
                      <a:pt x="3245379" y="1318011"/>
                    </a:lnTo>
                    <a:lnTo>
                      <a:pt x="3251547" y="1312479"/>
                    </a:lnTo>
                    <a:lnTo>
                      <a:pt x="3252755" y="1311716"/>
                    </a:lnTo>
                    <a:lnTo>
                      <a:pt x="3253073" y="1311589"/>
                    </a:lnTo>
                    <a:lnTo>
                      <a:pt x="3253773" y="1311334"/>
                    </a:lnTo>
                    <a:lnTo>
                      <a:pt x="3254727" y="1310889"/>
                    </a:lnTo>
                    <a:lnTo>
                      <a:pt x="3255362" y="1310634"/>
                    </a:lnTo>
                    <a:lnTo>
                      <a:pt x="3256444" y="1310317"/>
                    </a:lnTo>
                    <a:lnTo>
                      <a:pt x="3257016" y="1310253"/>
                    </a:lnTo>
                    <a:lnTo>
                      <a:pt x="3257143" y="1310317"/>
                    </a:lnTo>
                    <a:lnTo>
                      <a:pt x="3256825" y="1307964"/>
                    </a:lnTo>
                    <a:lnTo>
                      <a:pt x="3255299" y="1298616"/>
                    </a:lnTo>
                    <a:lnTo>
                      <a:pt x="3254981" y="1296899"/>
                    </a:lnTo>
                    <a:lnTo>
                      <a:pt x="3250848" y="1278522"/>
                    </a:lnTo>
                    <a:lnTo>
                      <a:pt x="3250657" y="1278205"/>
                    </a:lnTo>
                    <a:lnTo>
                      <a:pt x="3250212" y="1277505"/>
                    </a:lnTo>
                    <a:lnTo>
                      <a:pt x="3249449" y="1276424"/>
                    </a:lnTo>
                    <a:lnTo>
                      <a:pt x="3249131" y="1276042"/>
                    </a:lnTo>
                    <a:lnTo>
                      <a:pt x="3248559" y="1275343"/>
                    </a:lnTo>
                    <a:lnTo>
                      <a:pt x="3247796" y="1274325"/>
                    </a:lnTo>
                    <a:lnTo>
                      <a:pt x="3247478" y="1273817"/>
                    </a:lnTo>
                    <a:lnTo>
                      <a:pt x="3247160" y="1273245"/>
                    </a:lnTo>
                    <a:lnTo>
                      <a:pt x="3246969" y="1272863"/>
                    </a:lnTo>
                    <a:lnTo>
                      <a:pt x="3246842" y="1272481"/>
                    </a:lnTo>
                    <a:lnTo>
                      <a:pt x="3246778" y="1272227"/>
                    </a:lnTo>
                    <a:lnTo>
                      <a:pt x="3246715" y="1271718"/>
                    </a:lnTo>
                    <a:lnTo>
                      <a:pt x="3246778" y="1271528"/>
                    </a:lnTo>
                    <a:lnTo>
                      <a:pt x="3247414" y="1264851"/>
                    </a:lnTo>
                    <a:lnTo>
                      <a:pt x="3256507" y="1255249"/>
                    </a:lnTo>
                    <a:lnTo>
                      <a:pt x="3264329" y="1247110"/>
                    </a:lnTo>
                    <a:lnTo>
                      <a:pt x="3274122" y="1239924"/>
                    </a:lnTo>
                    <a:lnTo>
                      <a:pt x="3270688" y="1240433"/>
                    </a:lnTo>
                    <a:lnTo>
                      <a:pt x="3266109" y="1240878"/>
                    </a:lnTo>
                    <a:lnTo>
                      <a:pt x="3264901" y="1240942"/>
                    </a:lnTo>
                    <a:lnTo>
                      <a:pt x="3263566" y="1240814"/>
                    </a:lnTo>
                    <a:lnTo>
                      <a:pt x="3262230" y="1240497"/>
                    </a:lnTo>
                    <a:lnTo>
                      <a:pt x="3261213" y="1240115"/>
                    </a:lnTo>
                    <a:lnTo>
                      <a:pt x="3259433" y="1238780"/>
                    </a:lnTo>
                    <a:lnTo>
                      <a:pt x="3259051" y="1238462"/>
                    </a:lnTo>
                    <a:lnTo>
                      <a:pt x="3258098" y="1237572"/>
                    </a:lnTo>
                    <a:lnTo>
                      <a:pt x="3257271" y="1236745"/>
                    </a:lnTo>
                    <a:lnTo>
                      <a:pt x="3256889" y="1235982"/>
                    </a:lnTo>
                    <a:lnTo>
                      <a:pt x="3256571" y="1235155"/>
                    </a:lnTo>
                    <a:lnTo>
                      <a:pt x="3256316" y="1233756"/>
                    </a:lnTo>
                    <a:lnTo>
                      <a:pt x="3256316" y="1232993"/>
                    </a:lnTo>
                    <a:lnTo>
                      <a:pt x="3257271" y="1231085"/>
                    </a:lnTo>
                    <a:lnTo>
                      <a:pt x="3258606" y="1227716"/>
                    </a:lnTo>
                    <a:lnTo>
                      <a:pt x="3259051" y="1225871"/>
                    </a:lnTo>
                    <a:lnTo>
                      <a:pt x="3259241" y="1224790"/>
                    </a:lnTo>
                    <a:lnTo>
                      <a:pt x="3255426" y="1218686"/>
                    </a:lnTo>
                    <a:lnTo>
                      <a:pt x="3254409" y="1217351"/>
                    </a:lnTo>
                    <a:lnTo>
                      <a:pt x="3253328" y="1216397"/>
                    </a:lnTo>
                    <a:lnTo>
                      <a:pt x="3243853" y="1211564"/>
                    </a:lnTo>
                    <a:lnTo>
                      <a:pt x="3241755" y="1214680"/>
                    </a:lnTo>
                    <a:lnTo>
                      <a:pt x="3240483" y="1216715"/>
                    </a:lnTo>
                    <a:lnTo>
                      <a:pt x="3239084" y="1219258"/>
                    </a:lnTo>
                    <a:lnTo>
                      <a:pt x="3237749" y="1221547"/>
                    </a:lnTo>
                    <a:lnTo>
                      <a:pt x="3209643" y="1211310"/>
                    </a:lnTo>
                    <a:lnTo>
                      <a:pt x="3209707" y="1210483"/>
                    </a:lnTo>
                    <a:lnTo>
                      <a:pt x="3210151" y="1207876"/>
                    </a:lnTo>
                    <a:lnTo>
                      <a:pt x="3210724" y="1205332"/>
                    </a:lnTo>
                    <a:lnTo>
                      <a:pt x="3211360" y="1201326"/>
                    </a:lnTo>
                    <a:lnTo>
                      <a:pt x="3208180" y="1200309"/>
                    </a:lnTo>
                    <a:lnTo>
                      <a:pt x="3204810" y="1199482"/>
                    </a:lnTo>
                    <a:lnTo>
                      <a:pt x="3201694" y="1198656"/>
                    </a:lnTo>
                    <a:lnTo>
                      <a:pt x="3199595" y="1198147"/>
                    </a:lnTo>
                    <a:lnTo>
                      <a:pt x="3196544" y="1197638"/>
                    </a:lnTo>
                    <a:lnTo>
                      <a:pt x="3143256" y="1189372"/>
                    </a:lnTo>
                    <a:lnTo>
                      <a:pt x="3093976" y="1192424"/>
                    </a:lnTo>
                    <a:lnTo>
                      <a:pt x="3090352" y="1193251"/>
                    </a:lnTo>
                    <a:lnTo>
                      <a:pt x="3079478" y="1196430"/>
                    </a:lnTo>
                    <a:lnTo>
                      <a:pt x="3071148" y="1199164"/>
                    </a:lnTo>
                    <a:lnTo>
                      <a:pt x="3067014" y="1200754"/>
                    </a:lnTo>
                    <a:lnTo>
                      <a:pt x="3055568" y="1194268"/>
                    </a:lnTo>
                    <a:lnTo>
                      <a:pt x="3051244" y="1188227"/>
                    </a:lnTo>
                    <a:lnTo>
                      <a:pt x="3050736" y="1177162"/>
                    </a:lnTo>
                    <a:lnTo>
                      <a:pt x="3045395" y="1151155"/>
                    </a:lnTo>
                    <a:lnTo>
                      <a:pt x="3041134" y="1144605"/>
                    </a:lnTo>
                    <a:lnTo>
                      <a:pt x="3027526" y="1147594"/>
                    </a:lnTo>
                    <a:lnTo>
                      <a:pt x="2978944" y="1117390"/>
                    </a:lnTo>
                    <a:lnTo>
                      <a:pt x="2969851" y="1110013"/>
                    </a:lnTo>
                    <a:lnTo>
                      <a:pt x="2962730" y="1107788"/>
                    </a:lnTo>
                    <a:lnTo>
                      <a:pt x="2962220" y="1107851"/>
                    </a:lnTo>
                    <a:lnTo>
                      <a:pt x="2961839" y="1107788"/>
                    </a:lnTo>
                    <a:lnTo>
                      <a:pt x="2961649" y="1107661"/>
                    </a:lnTo>
                    <a:lnTo>
                      <a:pt x="2961394" y="1107534"/>
                    </a:lnTo>
                    <a:lnTo>
                      <a:pt x="2960185" y="1106389"/>
                    </a:lnTo>
                    <a:lnTo>
                      <a:pt x="2955481" y="1101683"/>
                    </a:lnTo>
                    <a:lnTo>
                      <a:pt x="2947849" y="1093608"/>
                    </a:lnTo>
                    <a:lnTo>
                      <a:pt x="2947278" y="1092908"/>
                    </a:lnTo>
                    <a:lnTo>
                      <a:pt x="2930045" y="1068681"/>
                    </a:lnTo>
                    <a:lnTo>
                      <a:pt x="2928964" y="1067155"/>
                    </a:lnTo>
                    <a:lnTo>
                      <a:pt x="2928201" y="1065120"/>
                    </a:lnTo>
                    <a:lnTo>
                      <a:pt x="2927437" y="1061750"/>
                    </a:lnTo>
                    <a:lnTo>
                      <a:pt x="2927820" y="1060097"/>
                    </a:lnTo>
                    <a:lnTo>
                      <a:pt x="2927502" y="1057299"/>
                    </a:lnTo>
                    <a:lnTo>
                      <a:pt x="2920952" y="1014822"/>
                    </a:lnTo>
                    <a:lnTo>
                      <a:pt x="2920697" y="1013677"/>
                    </a:lnTo>
                    <a:lnTo>
                      <a:pt x="2920189" y="1013613"/>
                    </a:lnTo>
                    <a:lnTo>
                      <a:pt x="2919172" y="1013550"/>
                    </a:lnTo>
                    <a:lnTo>
                      <a:pt x="2918472" y="1013486"/>
                    </a:lnTo>
                    <a:lnTo>
                      <a:pt x="2918154" y="1013359"/>
                    </a:lnTo>
                    <a:lnTo>
                      <a:pt x="2917836" y="1013041"/>
                    </a:lnTo>
                    <a:lnTo>
                      <a:pt x="2917581" y="1012469"/>
                    </a:lnTo>
                    <a:lnTo>
                      <a:pt x="2915611" y="1007318"/>
                    </a:lnTo>
                    <a:lnTo>
                      <a:pt x="2914974" y="1005856"/>
                    </a:lnTo>
                    <a:lnTo>
                      <a:pt x="2914529" y="1003567"/>
                    </a:lnTo>
                    <a:lnTo>
                      <a:pt x="2911159" y="989259"/>
                    </a:lnTo>
                    <a:lnTo>
                      <a:pt x="2913004" y="987415"/>
                    </a:lnTo>
                    <a:lnTo>
                      <a:pt x="2914212" y="986207"/>
                    </a:lnTo>
                    <a:lnTo>
                      <a:pt x="2905627" y="974952"/>
                    </a:lnTo>
                    <a:lnTo>
                      <a:pt x="2920697" y="975270"/>
                    </a:lnTo>
                    <a:lnTo>
                      <a:pt x="2922923" y="972090"/>
                    </a:lnTo>
                    <a:lnTo>
                      <a:pt x="2923622" y="971136"/>
                    </a:lnTo>
                    <a:lnTo>
                      <a:pt x="2925848" y="967512"/>
                    </a:lnTo>
                    <a:lnTo>
                      <a:pt x="2926548" y="965986"/>
                    </a:lnTo>
                    <a:lnTo>
                      <a:pt x="2926929" y="965095"/>
                    </a:lnTo>
                    <a:lnTo>
                      <a:pt x="2928901" y="950661"/>
                    </a:lnTo>
                    <a:lnTo>
                      <a:pt x="2928964" y="947545"/>
                    </a:lnTo>
                    <a:lnTo>
                      <a:pt x="2928964" y="946210"/>
                    </a:lnTo>
                    <a:lnTo>
                      <a:pt x="2929282" y="933492"/>
                    </a:lnTo>
                    <a:lnTo>
                      <a:pt x="2929982" y="907993"/>
                    </a:lnTo>
                    <a:lnTo>
                      <a:pt x="2930236" y="898646"/>
                    </a:lnTo>
                    <a:lnTo>
                      <a:pt x="2930363" y="897310"/>
                    </a:lnTo>
                    <a:lnTo>
                      <a:pt x="2930871" y="892096"/>
                    </a:lnTo>
                    <a:lnTo>
                      <a:pt x="2927883" y="873656"/>
                    </a:lnTo>
                    <a:lnTo>
                      <a:pt x="2929155" y="854452"/>
                    </a:lnTo>
                    <a:lnTo>
                      <a:pt x="2927120" y="843960"/>
                    </a:lnTo>
                    <a:lnTo>
                      <a:pt x="2900858" y="817889"/>
                    </a:lnTo>
                    <a:lnTo>
                      <a:pt x="2881909" y="821831"/>
                    </a:lnTo>
                    <a:lnTo>
                      <a:pt x="2880446" y="829271"/>
                    </a:lnTo>
                    <a:lnTo>
                      <a:pt x="2856854" y="842688"/>
                    </a:lnTo>
                    <a:lnTo>
                      <a:pt x="2839749" y="848347"/>
                    </a:lnTo>
                    <a:lnTo>
                      <a:pt x="2838033" y="847076"/>
                    </a:lnTo>
                    <a:lnTo>
                      <a:pt x="2835489" y="844659"/>
                    </a:lnTo>
                    <a:lnTo>
                      <a:pt x="2835043" y="843260"/>
                    </a:lnTo>
                    <a:lnTo>
                      <a:pt x="2834853" y="842688"/>
                    </a:lnTo>
                    <a:lnTo>
                      <a:pt x="2834726" y="842116"/>
                    </a:lnTo>
                    <a:lnTo>
                      <a:pt x="2834535" y="840526"/>
                    </a:lnTo>
                    <a:lnTo>
                      <a:pt x="2834980" y="840018"/>
                    </a:lnTo>
                    <a:lnTo>
                      <a:pt x="2836061" y="839127"/>
                    </a:lnTo>
                    <a:lnTo>
                      <a:pt x="2837396" y="838301"/>
                    </a:lnTo>
                    <a:lnTo>
                      <a:pt x="2838605" y="837538"/>
                    </a:lnTo>
                    <a:lnTo>
                      <a:pt x="2844837" y="837982"/>
                    </a:lnTo>
                    <a:lnTo>
                      <a:pt x="2849415" y="829398"/>
                    </a:lnTo>
                    <a:lnTo>
                      <a:pt x="2845663" y="826791"/>
                    </a:lnTo>
                    <a:lnTo>
                      <a:pt x="2850115" y="814519"/>
                    </a:lnTo>
                    <a:lnTo>
                      <a:pt x="2872434" y="776238"/>
                    </a:lnTo>
                    <a:lnTo>
                      <a:pt x="2873261" y="773377"/>
                    </a:lnTo>
                    <a:lnTo>
                      <a:pt x="2873388" y="771914"/>
                    </a:lnTo>
                    <a:lnTo>
                      <a:pt x="2873134" y="770070"/>
                    </a:lnTo>
                    <a:lnTo>
                      <a:pt x="2872751" y="768417"/>
                    </a:lnTo>
                    <a:lnTo>
                      <a:pt x="2865121" y="751121"/>
                    </a:lnTo>
                    <a:lnTo>
                      <a:pt x="2858889" y="737195"/>
                    </a:lnTo>
                    <a:lnTo>
                      <a:pt x="2859716" y="732553"/>
                    </a:lnTo>
                    <a:lnTo>
                      <a:pt x="2878284" y="737195"/>
                    </a:lnTo>
                    <a:lnTo>
                      <a:pt x="2884325" y="738212"/>
                    </a:lnTo>
                    <a:lnTo>
                      <a:pt x="2885533" y="738276"/>
                    </a:lnTo>
                    <a:lnTo>
                      <a:pt x="2895071" y="737259"/>
                    </a:lnTo>
                    <a:lnTo>
                      <a:pt x="2897742" y="736814"/>
                    </a:lnTo>
                    <a:lnTo>
                      <a:pt x="2907535" y="735287"/>
                    </a:lnTo>
                    <a:lnTo>
                      <a:pt x="2926929" y="735542"/>
                    </a:lnTo>
                    <a:lnTo>
                      <a:pt x="2945179" y="742918"/>
                    </a:lnTo>
                    <a:lnTo>
                      <a:pt x="2950139" y="745589"/>
                    </a:lnTo>
                    <a:lnTo>
                      <a:pt x="2960504" y="752520"/>
                    </a:lnTo>
                    <a:lnTo>
                      <a:pt x="2981107" y="768671"/>
                    </a:lnTo>
                    <a:lnTo>
                      <a:pt x="2981679" y="769625"/>
                    </a:lnTo>
                    <a:lnTo>
                      <a:pt x="2982123" y="770388"/>
                    </a:lnTo>
                    <a:lnTo>
                      <a:pt x="2982950" y="771978"/>
                    </a:lnTo>
                    <a:lnTo>
                      <a:pt x="2982760" y="772042"/>
                    </a:lnTo>
                    <a:lnTo>
                      <a:pt x="2982887" y="774712"/>
                    </a:lnTo>
                    <a:lnTo>
                      <a:pt x="2982887" y="775475"/>
                    </a:lnTo>
                    <a:lnTo>
                      <a:pt x="2984476" y="781008"/>
                    </a:lnTo>
                    <a:lnTo>
                      <a:pt x="2987338" y="781834"/>
                    </a:lnTo>
                    <a:lnTo>
                      <a:pt x="2990644" y="781707"/>
                    </a:lnTo>
                    <a:lnTo>
                      <a:pt x="2994142" y="779481"/>
                    </a:lnTo>
                    <a:lnTo>
                      <a:pt x="2994778" y="773313"/>
                    </a:lnTo>
                    <a:lnTo>
                      <a:pt x="2994778" y="760277"/>
                    </a:lnTo>
                    <a:lnTo>
                      <a:pt x="2994587" y="757480"/>
                    </a:lnTo>
                    <a:lnTo>
                      <a:pt x="2994460" y="755318"/>
                    </a:lnTo>
                    <a:lnTo>
                      <a:pt x="2994078" y="753855"/>
                    </a:lnTo>
                    <a:lnTo>
                      <a:pt x="2993760" y="752774"/>
                    </a:lnTo>
                    <a:lnTo>
                      <a:pt x="2993570" y="752202"/>
                    </a:lnTo>
                    <a:lnTo>
                      <a:pt x="2992425" y="750104"/>
                    </a:lnTo>
                    <a:lnTo>
                      <a:pt x="2991789" y="748832"/>
                    </a:lnTo>
                    <a:lnTo>
                      <a:pt x="2991217" y="747878"/>
                    </a:lnTo>
                    <a:lnTo>
                      <a:pt x="2990581" y="746733"/>
                    </a:lnTo>
                    <a:lnTo>
                      <a:pt x="2990199" y="745907"/>
                    </a:lnTo>
                    <a:lnTo>
                      <a:pt x="2989882" y="744826"/>
                    </a:lnTo>
                    <a:lnTo>
                      <a:pt x="2989564" y="743681"/>
                    </a:lnTo>
                    <a:lnTo>
                      <a:pt x="2989245" y="742219"/>
                    </a:lnTo>
                    <a:lnTo>
                      <a:pt x="2989245" y="741519"/>
                    </a:lnTo>
                    <a:lnTo>
                      <a:pt x="2989309" y="740565"/>
                    </a:lnTo>
                    <a:lnTo>
                      <a:pt x="2989628" y="738403"/>
                    </a:lnTo>
                    <a:lnTo>
                      <a:pt x="2991789" y="725304"/>
                    </a:lnTo>
                    <a:lnTo>
                      <a:pt x="2995541" y="718055"/>
                    </a:lnTo>
                    <a:lnTo>
                      <a:pt x="2996940" y="716211"/>
                    </a:lnTo>
                    <a:lnTo>
                      <a:pt x="2997385" y="715702"/>
                    </a:lnTo>
                    <a:lnTo>
                      <a:pt x="2998021" y="715320"/>
                    </a:lnTo>
                    <a:lnTo>
                      <a:pt x="2998402" y="715384"/>
                    </a:lnTo>
                    <a:lnTo>
                      <a:pt x="2999293" y="715575"/>
                    </a:lnTo>
                    <a:lnTo>
                      <a:pt x="2999801" y="715893"/>
                    </a:lnTo>
                    <a:lnTo>
                      <a:pt x="3000246" y="716147"/>
                    </a:lnTo>
                    <a:lnTo>
                      <a:pt x="3000755" y="716402"/>
                    </a:lnTo>
                    <a:lnTo>
                      <a:pt x="3000819" y="716147"/>
                    </a:lnTo>
                    <a:lnTo>
                      <a:pt x="3000501" y="685434"/>
                    </a:lnTo>
                    <a:lnTo>
                      <a:pt x="2999992" y="685116"/>
                    </a:lnTo>
                    <a:lnTo>
                      <a:pt x="2986829" y="678185"/>
                    </a:lnTo>
                    <a:lnTo>
                      <a:pt x="2978245" y="674433"/>
                    </a:lnTo>
                    <a:lnTo>
                      <a:pt x="2974556" y="672907"/>
                    </a:lnTo>
                    <a:lnTo>
                      <a:pt x="2969406" y="649443"/>
                    </a:lnTo>
                    <a:lnTo>
                      <a:pt x="2965845" y="639205"/>
                    </a:lnTo>
                    <a:lnTo>
                      <a:pt x="2965718" y="638570"/>
                    </a:lnTo>
                    <a:lnTo>
                      <a:pt x="2965527" y="617204"/>
                    </a:lnTo>
                    <a:lnTo>
                      <a:pt x="2966863" y="615042"/>
                    </a:lnTo>
                    <a:lnTo>
                      <a:pt x="2968834" y="612244"/>
                    </a:lnTo>
                    <a:lnTo>
                      <a:pt x="2970106" y="610654"/>
                    </a:lnTo>
                    <a:lnTo>
                      <a:pt x="2971695" y="608047"/>
                    </a:lnTo>
                    <a:lnTo>
                      <a:pt x="2973602" y="604677"/>
                    </a:lnTo>
                    <a:lnTo>
                      <a:pt x="2974939" y="601243"/>
                    </a:lnTo>
                    <a:lnTo>
                      <a:pt x="2975193" y="599972"/>
                    </a:lnTo>
                    <a:lnTo>
                      <a:pt x="2975320" y="599336"/>
                    </a:lnTo>
                    <a:lnTo>
                      <a:pt x="2973985" y="595775"/>
                    </a:lnTo>
                    <a:lnTo>
                      <a:pt x="2973094" y="594185"/>
                    </a:lnTo>
                    <a:lnTo>
                      <a:pt x="2967434" y="586109"/>
                    </a:lnTo>
                    <a:lnTo>
                      <a:pt x="2979326" y="561056"/>
                    </a:lnTo>
                    <a:lnTo>
                      <a:pt x="2982442" y="570276"/>
                    </a:lnTo>
                    <a:lnTo>
                      <a:pt x="2982823" y="571357"/>
                    </a:lnTo>
                    <a:lnTo>
                      <a:pt x="2983841" y="573073"/>
                    </a:lnTo>
                    <a:lnTo>
                      <a:pt x="2985494" y="575109"/>
                    </a:lnTo>
                    <a:lnTo>
                      <a:pt x="2987656" y="577080"/>
                    </a:lnTo>
                    <a:lnTo>
                      <a:pt x="2992362" y="581086"/>
                    </a:lnTo>
                    <a:lnTo>
                      <a:pt x="3006350" y="571229"/>
                    </a:lnTo>
                    <a:lnTo>
                      <a:pt x="3003235" y="561310"/>
                    </a:lnTo>
                    <a:lnTo>
                      <a:pt x="3000310" y="549355"/>
                    </a:lnTo>
                    <a:lnTo>
                      <a:pt x="2995668" y="525828"/>
                    </a:lnTo>
                    <a:lnTo>
                      <a:pt x="2995350" y="520232"/>
                    </a:lnTo>
                    <a:lnTo>
                      <a:pt x="2995732" y="517497"/>
                    </a:lnTo>
                    <a:lnTo>
                      <a:pt x="2996050" y="516480"/>
                    </a:lnTo>
                    <a:lnTo>
                      <a:pt x="3020404" y="492952"/>
                    </a:lnTo>
                    <a:lnTo>
                      <a:pt x="3024664" y="477500"/>
                    </a:lnTo>
                    <a:lnTo>
                      <a:pt x="3022184" y="475084"/>
                    </a:lnTo>
                    <a:lnTo>
                      <a:pt x="3022439" y="474130"/>
                    </a:lnTo>
                    <a:lnTo>
                      <a:pt x="3022693" y="473049"/>
                    </a:lnTo>
                    <a:lnTo>
                      <a:pt x="3022884" y="472541"/>
                    </a:lnTo>
                    <a:lnTo>
                      <a:pt x="3027335" y="465164"/>
                    </a:lnTo>
                    <a:lnTo>
                      <a:pt x="3028544" y="463765"/>
                    </a:lnTo>
                    <a:lnTo>
                      <a:pt x="3029306" y="463066"/>
                    </a:lnTo>
                    <a:lnTo>
                      <a:pt x="3030769" y="461921"/>
                    </a:lnTo>
                    <a:lnTo>
                      <a:pt x="3014935" y="446279"/>
                    </a:lnTo>
                    <a:lnTo>
                      <a:pt x="3005142" y="437630"/>
                    </a:lnTo>
                    <a:lnTo>
                      <a:pt x="2990517" y="428283"/>
                    </a:lnTo>
                    <a:lnTo>
                      <a:pt x="2941808" y="406345"/>
                    </a:lnTo>
                    <a:lnTo>
                      <a:pt x="2941237" y="405391"/>
                    </a:lnTo>
                    <a:lnTo>
                      <a:pt x="2940855" y="404883"/>
                    </a:lnTo>
                    <a:lnTo>
                      <a:pt x="2940410" y="404374"/>
                    </a:lnTo>
                    <a:lnTo>
                      <a:pt x="2921461" y="389685"/>
                    </a:lnTo>
                    <a:lnTo>
                      <a:pt x="2919426" y="388349"/>
                    </a:lnTo>
                    <a:lnTo>
                      <a:pt x="2918345" y="387586"/>
                    </a:lnTo>
                    <a:lnTo>
                      <a:pt x="2916310" y="386315"/>
                    </a:lnTo>
                    <a:lnTo>
                      <a:pt x="2915674" y="386124"/>
                    </a:lnTo>
                    <a:lnTo>
                      <a:pt x="2915038" y="386124"/>
                    </a:lnTo>
                    <a:lnTo>
                      <a:pt x="2914275" y="386251"/>
                    </a:lnTo>
                    <a:lnTo>
                      <a:pt x="2913703" y="386315"/>
                    </a:lnTo>
                    <a:lnTo>
                      <a:pt x="2913004" y="386315"/>
                    </a:lnTo>
                    <a:lnTo>
                      <a:pt x="2912177" y="386251"/>
                    </a:lnTo>
                    <a:lnTo>
                      <a:pt x="2911286" y="386061"/>
                    </a:lnTo>
                    <a:lnTo>
                      <a:pt x="2910205" y="385806"/>
                    </a:lnTo>
                    <a:lnTo>
                      <a:pt x="2909570" y="385615"/>
                    </a:lnTo>
                    <a:lnTo>
                      <a:pt x="2908933" y="385425"/>
                    </a:lnTo>
                    <a:lnTo>
                      <a:pt x="2907153" y="384789"/>
                    </a:lnTo>
                    <a:lnTo>
                      <a:pt x="2906708" y="384661"/>
                    </a:lnTo>
                    <a:lnTo>
                      <a:pt x="2906263" y="384407"/>
                    </a:lnTo>
                    <a:lnTo>
                      <a:pt x="2900476" y="380655"/>
                    </a:lnTo>
                    <a:lnTo>
                      <a:pt x="2898887" y="379638"/>
                    </a:lnTo>
                    <a:lnTo>
                      <a:pt x="2881272" y="367429"/>
                    </a:lnTo>
                    <a:lnTo>
                      <a:pt x="2881018" y="367175"/>
                    </a:lnTo>
                    <a:lnTo>
                      <a:pt x="2876185" y="360053"/>
                    </a:lnTo>
                    <a:lnTo>
                      <a:pt x="2874278" y="354203"/>
                    </a:lnTo>
                    <a:lnTo>
                      <a:pt x="2874723" y="347971"/>
                    </a:lnTo>
                    <a:lnTo>
                      <a:pt x="2874977" y="347462"/>
                    </a:lnTo>
                    <a:lnTo>
                      <a:pt x="2876058" y="346254"/>
                    </a:lnTo>
                    <a:lnTo>
                      <a:pt x="2825443" y="306130"/>
                    </a:lnTo>
                    <a:lnTo>
                      <a:pt x="2797781" y="286735"/>
                    </a:lnTo>
                    <a:lnTo>
                      <a:pt x="2775843" y="269884"/>
                    </a:lnTo>
                    <a:lnTo>
                      <a:pt x="2776288" y="258756"/>
                    </a:lnTo>
                    <a:lnTo>
                      <a:pt x="2778069" y="254114"/>
                    </a:lnTo>
                    <a:lnTo>
                      <a:pt x="2784174" y="233766"/>
                    </a:lnTo>
                    <a:lnTo>
                      <a:pt x="2768467" y="232240"/>
                    </a:lnTo>
                    <a:lnTo>
                      <a:pt x="2765160" y="231604"/>
                    </a:lnTo>
                    <a:lnTo>
                      <a:pt x="2757784" y="229633"/>
                    </a:lnTo>
                    <a:lnTo>
                      <a:pt x="2752634" y="227916"/>
                    </a:lnTo>
                    <a:lnTo>
                      <a:pt x="2751743" y="227598"/>
                    </a:lnTo>
                    <a:lnTo>
                      <a:pt x="2751043" y="227217"/>
                    </a:lnTo>
                    <a:lnTo>
                      <a:pt x="2739089" y="219141"/>
                    </a:lnTo>
                    <a:lnTo>
                      <a:pt x="2733557" y="218632"/>
                    </a:lnTo>
                    <a:lnTo>
                      <a:pt x="2732794" y="218442"/>
                    </a:lnTo>
                    <a:lnTo>
                      <a:pt x="2702271" y="208522"/>
                    </a:lnTo>
                    <a:lnTo>
                      <a:pt x="2701954" y="208267"/>
                    </a:lnTo>
                    <a:lnTo>
                      <a:pt x="2701636" y="207886"/>
                    </a:lnTo>
                    <a:lnTo>
                      <a:pt x="2698901" y="204325"/>
                    </a:lnTo>
                    <a:lnTo>
                      <a:pt x="2698583" y="203880"/>
                    </a:lnTo>
                    <a:lnTo>
                      <a:pt x="2698266" y="203308"/>
                    </a:lnTo>
                    <a:lnTo>
                      <a:pt x="2695659" y="197775"/>
                    </a:lnTo>
                    <a:lnTo>
                      <a:pt x="2696230" y="195232"/>
                    </a:lnTo>
                    <a:lnTo>
                      <a:pt x="2697248" y="191289"/>
                    </a:lnTo>
                    <a:lnTo>
                      <a:pt x="2697375" y="190780"/>
                    </a:lnTo>
                    <a:lnTo>
                      <a:pt x="2697693" y="190081"/>
                    </a:lnTo>
                    <a:lnTo>
                      <a:pt x="2713908" y="160449"/>
                    </a:lnTo>
                    <a:lnTo>
                      <a:pt x="2738136" y="128401"/>
                    </a:lnTo>
                    <a:lnTo>
                      <a:pt x="2738263" y="128210"/>
                    </a:lnTo>
                    <a:lnTo>
                      <a:pt x="2738390" y="127955"/>
                    </a:lnTo>
                    <a:lnTo>
                      <a:pt x="2738517" y="127574"/>
                    </a:lnTo>
                    <a:lnTo>
                      <a:pt x="2738580" y="127320"/>
                    </a:lnTo>
                    <a:lnTo>
                      <a:pt x="2738580" y="127065"/>
                    </a:lnTo>
                    <a:lnTo>
                      <a:pt x="2738644" y="126684"/>
                    </a:lnTo>
                    <a:lnTo>
                      <a:pt x="2738644" y="126366"/>
                    </a:lnTo>
                    <a:lnTo>
                      <a:pt x="2738644" y="125793"/>
                    </a:lnTo>
                    <a:lnTo>
                      <a:pt x="2738644" y="118481"/>
                    </a:lnTo>
                    <a:lnTo>
                      <a:pt x="2738517" y="117400"/>
                    </a:lnTo>
                    <a:lnTo>
                      <a:pt x="2737372" y="112758"/>
                    </a:lnTo>
                    <a:lnTo>
                      <a:pt x="2737118" y="111867"/>
                    </a:lnTo>
                    <a:lnTo>
                      <a:pt x="2734829" y="107671"/>
                    </a:lnTo>
                    <a:lnTo>
                      <a:pt x="2734511" y="107099"/>
                    </a:lnTo>
                    <a:lnTo>
                      <a:pt x="2730377" y="101121"/>
                    </a:lnTo>
                    <a:lnTo>
                      <a:pt x="2730187" y="100867"/>
                    </a:lnTo>
                    <a:lnTo>
                      <a:pt x="2729932" y="100676"/>
                    </a:lnTo>
                    <a:lnTo>
                      <a:pt x="2729551" y="100549"/>
                    </a:lnTo>
                    <a:lnTo>
                      <a:pt x="2729233" y="100549"/>
                    </a:lnTo>
                    <a:lnTo>
                      <a:pt x="2728915" y="100549"/>
                    </a:lnTo>
                    <a:lnTo>
                      <a:pt x="2728724" y="100549"/>
                    </a:lnTo>
                    <a:lnTo>
                      <a:pt x="2728280" y="100422"/>
                    </a:lnTo>
                    <a:lnTo>
                      <a:pt x="2726117" y="99150"/>
                    </a:lnTo>
                    <a:lnTo>
                      <a:pt x="2725863" y="99023"/>
                    </a:lnTo>
                    <a:lnTo>
                      <a:pt x="2725417" y="98578"/>
                    </a:lnTo>
                    <a:lnTo>
                      <a:pt x="2725163" y="98323"/>
                    </a:lnTo>
                    <a:lnTo>
                      <a:pt x="2724082" y="96479"/>
                    </a:lnTo>
                    <a:lnTo>
                      <a:pt x="2723828" y="95907"/>
                    </a:lnTo>
                    <a:lnTo>
                      <a:pt x="2723701" y="95398"/>
                    </a:lnTo>
                    <a:lnTo>
                      <a:pt x="2723574" y="94762"/>
                    </a:lnTo>
                    <a:lnTo>
                      <a:pt x="2723447" y="93872"/>
                    </a:lnTo>
                    <a:lnTo>
                      <a:pt x="2723001" y="85097"/>
                    </a:lnTo>
                    <a:lnTo>
                      <a:pt x="2723255" y="80900"/>
                    </a:lnTo>
                    <a:lnTo>
                      <a:pt x="2723701" y="74795"/>
                    </a:lnTo>
                    <a:lnTo>
                      <a:pt x="2726562" y="68882"/>
                    </a:lnTo>
                    <a:lnTo>
                      <a:pt x="2726562" y="67483"/>
                    </a:lnTo>
                    <a:lnTo>
                      <a:pt x="2721094" y="60742"/>
                    </a:lnTo>
                    <a:lnTo>
                      <a:pt x="2719059" y="51395"/>
                    </a:lnTo>
                    <a:lnTo>
                      <a:pt x="2724973" y="38423"/>
                    </a:lnTo>
                    <a:lnTo>
                      <a:pt x="2723065" y="36960"/>
                    </a:lnTo>
                    <a:lnTo>
                      <a:pt x="2721793" y="35943"/>
                    </a:lnTo>
                    <a:lnTo>
                      <a:pt x="2720013" y="34226"/>
                    </a:lnTo>
                    <a:lnTo>
                      <a:pt x="2717660" y="31682"/>
                    </a:lnTo>
                    <a:lnTo>
                      <a:pt x="2715943" y="29648"/>
                    </a:lnTo>
                    <a:lnTo>
                      <a:pt x="2714671" y="27994"/>
                    </a:lnTo>
                    <a:lnTo>
                      <a:pt x="2713654" y="25833"/>
                    </a:lnTo>
                    <a:lnTo>
                      <a:pt x="2713526" y="23416"/>
                    </a:lnTo>
                    <a:lnTo>
                      <a:pt x="2713781" y="21318"/>
                    </a:lnTo>
                    <a:lnTo>
                      <a:pt x="2713972" y="20109"/>
                    </a:lnTo>
                    <a:lnTo>
                      <a:pt x="2713845" y="18584"/>
                    </a:lnTo>
                    <a:lnTo>
                      <a:pt x="2710792" y="16739"/>
                    </a:lnTo>
                    <a:lnTo>
                      <a:pt x="2692225" y="10253"/>
                    </a:lnTo>
                    <a:lnTo>
                      <a:pt x="2689364" y="9554"/>
                    </a:lnTo>
                    <a:lnTo>
                      <a:pt x="2685547" y="9300"/>
                    </a:lnTo>
                    <a:lnTo>
                      <a:pt x="2682750" y="9936"/>
                    </a:lnTo>
                    <a:lnTo>
                      <a:pt x="2670604" y="12924"/>
                    </a:lnTo>
                    <a:lnTo>
                      <a:pt x="2661702" y="15913"/>
                    </a:lnTo>
                    <a:lnTo>
                      <a:pt x="2659477" y="16867"/>
                    </a:lnTo>
                    <a:lnTo>
                      <a:pt x="2658332" y="17693"/>
                    </a:lnTo>
                    <a:lnTo>
                      <a:pt x="2653182" y="18584"/>
                    </a:lnTo>
                    <a:lnTo>
                      <a:pt x="2624376" y="357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CDD6B428-DD5A-8D9A-383D-1FD9148F81A5}"/>
                </a:ext>
              </a:extLst>
            </p:cNvPr>
            <p:cNvSpPr txBox="1"/>
            <p:nvPr/>
          </p:nvSpPr>
          <p:spPr>
            <a:xfrm>
              <a:off x="4941378" y="5218981"/>
              <a:ext cx="796044" cy="574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CN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0B13823-7BF6-9CC0-8835-80DA8E8437AD}"/>
                </a:ext>
              </a:extLst>
            </p:cNvPr>
            <p:cNvSpPr txBox="1"/>
            <p:nvPr/>
          </p:nvSpPr>
          <p:spPr>
            <a:xfrm>
              <a:off x="7153118" y="4362428"/>
              <a:ext cx="784610" cy="52980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066514A-4C52-E8E9-2067-F73A531D48C3}"/>
                </a:ext>
              </a:extLst>
            </p:cNvPr>
            <p:cNvSpPr txBox="1"/>
            <p:nvPr/>
          </p:nvSpPr>
          <p:spPr>
            <a:xfrm>
              <a:off x="6090982" y="3117637"/>
              <a:ext cx="892404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VC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028EBF42-7E09-1465-A79A-DCF3A6F87B8A}"/>
                </a:ext>
              </a:extLst>
            </p:cNvPr>
            <p:cNvSpPr txBox="1"/>
            <p:nvPr/>
          </p:nvSpPr>
          <p:spPr>
            <a:xfrm>
              <a:off x="6674912" y="2478250"/>
              <a:ext cx="856169" cy="529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0E8F912-F0E5-F134-79D6-63A98BA759D3}"/>
                </a:ext>
              </a:extLst>
            </p:cNvPr>
            <p:cNvSpPr txBox="1"/>
            <p:nvPr/>
          </p:nvSpPr>
          <p:spPr>
            <a:xfrm>
              <a:off x="4734144" y="3246545"/>
              <a:ext cx="720675" cy="52619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104CC871-FE8B-0700-0CC0-F670E5F020ED}"/>
                </a:ext>
              </a:extLst>
            </p:cNvPr>
            <p:cNvSpPr txBox="1"/>
            <p:nvPr/>
          </p:nvSpPr>
          <p:spPr>
            <a:xfrm>
              <a:off x="5941010" y="2364442"/>
              <a:ext cx="561976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80BCF019-CCF7-31E8-16D5-4DD775BE1121}"/>
                </a:ext>
              </a:extLst>
            </p:cNvPr>
            <p:cNvSpPr txBox="1"/>
            <p:nvPr/>
          </p:nvSpPr>
          <p:spPr>
            <a:xfrm>
              <a:off x="6389218" y="1141955"/>
              <a:ext cx="702924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VB</a:t>
              </a:r>
              <a:endPara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EA58723-AB32-E830-F87B-00687857C3F7}"/>
              </a:ext>
            </a:extLst>
          </p:cNvPr>
          <p:cNvSpPr txBox="1"/>
          <p:nvPr/>
        </p:nvSpPr>
        <p:spPr>
          <a:xfrm>
            <a:off x="6654601" y="4243157"/>
            <a:ext cx="546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6969A92-10A0-340E-1897-454C607AA0C1}"/>
              </a:ext>
            </a:extLst>
          </p:cNvPr>
          <p:cNvSpPr txBox="1"/>
          <p:nvPr/>
        </p:nvSpPr>
        <p:spPr>
          <a:xfrm flipH="1">
            <a:off x="-50036" y="2639863"/>
            <a:ext cx="4252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in </a:t>
            </a:r>
            <a:r>
              <a:rPr lang="it-IT" sz="1600" dirty="0">
                <a:solidFill>
                  <a:prstClr val="black"/>
                </a:solidFill>
                <a:latin typeface="Calibri" panose="020F0502020204030204"/>
              </a:rPr>
              <a:t>7 SETTORI,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 cui: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Parti e accessori per autoveicoli e loro motori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1.342 €</a:t>
            </a:r>
          </a:p>
          <a:p>
            <a:pPr marL="85725" indent="-85725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Macchine di impiego generale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1.337 €</a:t>
            </a:r>
          </a:p>
          <a:p>
            <a:pPr marL="85725" indent="-85725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Altri prodotti alimentari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918 €</a:t>
            </a:r>
          </a:p>
          <a:p>
            <a:pPr marL="85725" indent="-85725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Bevande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 593 €</a:t>
            </a:r>
          </a:p>
        </p:txBody>
      </p: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FE5A17FF-1F25-B951-F3C1-8B8EB4A4A383}"/>
              </a:ext>
            </a:extLst>
          </p:cNvPr>
          <p:cNvSpPr txBox="1"/>
          <p:nvPr/>
        </p:nvSpPr>
        <p:spPr>
          <a:xfrm>
            <a:off x="9726187" y="4290858"/>
            <a:ext cx="19521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VALORE AGGIUNTO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AGRICOLTURA (2024)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2.225 mln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C26E063E-9FA7-7F55-63F9-51425D24EFDE}"/>
              </a:ext>
            </a:extLst>
          </p:cNvPr>
          <p:cNvSpPr txBox="1"/>
          <p:nvPr/>
        </p:nvSpPr>
        <p:spPr>
          <a:xfrm>
            <a:off x="9248796" y="2530597"/>
            <a:ext cx="2641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VALORE AGGIUNTO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SENSO STRETTO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(2024)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35.330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mln</a:t>
            </a:r>
          </a:p>
        </p:txBody>
      </p:sp>
      <p:sp>
        <p:nvSpPr>
          <p:cNvPr id="2" name="Shape 236">
            <a:extLst>
              <a:ext uri="{FF2B5EF4-FFF2-40B4-BE49-F238E27FC236}">
                <a16:creationId xmlns:a16="http://schemas.microsoft.com/office/drawing/2014/main" id="{1DD2E5E2-952F-C5CE-3317-E6801DA4F301}"/>
              </a:ext>
            </a:extLst>
          </p:cNvPr>
          <p:cNvSpPr>
            <a:spLocks noChangeAspect="1"/>
          </p:cNvSpPr>
          <p:nvPr/>
        </p:nvSpPr>
        <p:spPr>
          <a:xfrm>
            <a:off x="8131840" y="1391614"/>
            <a:ext cx="616606" cy="616605"/>
          </a:xfrm>
          <a:prstGeom prst="ellipse">
            <a:avLst/>
          </a:prstGeom>
          <a:solidFill>
            <a:srgbClr val="F49C0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5</a:t>
            </a:r>
            <a:r>
              <a:rPr kumimoji="0" lang="it-IT" sz="19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a</a:t>
            </a:r>
            <a:endParaRPr kumimoji="0" sz="19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67EE10-C65D-D70E-A7A1-84171739BC55}"/>
              </a:ext>
            </a:extLst>
          </p:cNvPr>
          <p:cNvSpPr txBox="1"/>
          <p:nvPr/>
        </p:nvSpPr>
        <p:spPr>
          <a:xfrm>
            <a:off x="8908525" y="1348666"/>
            <a:ext cx="1016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PIL (2024)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164 m</a:t>
            </a:r>
            <a:r>
              <a:rPr lang="it-IT" sz="1600" b="1" dirty="0" err="1">
                <a:solidFill>
                  <a:prstClr val="black"/>
                </a:solidFill>
                <a:latin typeface="Calibri" panose="020F0502020204030204"/>
              </a:rPr>
              <a:t>ld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896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035C3BB-62D1-8DD6-52D6-08CB3E0F80B1}"/>
              </a:ext>
            </a:extLst>
          </p:cNvPr>
          <p:cNvGraphicFramePr>
            <a:graphicFrameLocks noGrp="1"/>
          </p:cNvGraphicFramePr>
          <p:nvPr/>
        </p:nvGraphicFramePr>
        <p:xfrm>
          <a:off x="1462340" y="405848"/>
          <a:ext cx="9267319" cy="604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974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7906F779-04F0-36D6-E99E-638CF33A772F}"/>
              </a:ext>
            </a:extLst>
          </p:cNvPr>
          <p:cNvGraphicFramePr>
            <a:graphicFrameLocks noGrp="1"/>
          </p:cNvGraphicFramePr>
          <p:nvPr/>
        </p:nvGraphicFramePr>
        <p:xfrm>
          <a:off x="1462340" y="405848"/>
          <a:ext cx="9267319" cy="604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5645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5A93D01B-8BE9-901B-C526-488E7C86D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539266"/>
              </p:ext>
            </p:extLst>
          </p:nvPr>
        </p:nvGraphicFramePr>
        <p:xfrm>
          <a:off x="1462340" y="405848"/>
          <a:ext cx="9267319" cy="604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8639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4685133A-8CC2-B1C5-26B4-50C7D45F5F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346909"/>
              </p:ext>
            </p:extLst>
          </p:nvPr>
        </p:nvGraphicFramePr>
        <p:xfrm>
          <a:off x="765691" y="429768"/>
          <a:ext cx="10660618" cy="5641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931194" imgH="4197385" progId="Excel.Sheet.12">
                  <p:embed/>
                </p:oleObj>
              </mc:Choice>
              <mc:Fallback>
                <p:oleObj name="Worksheet" r:id="rId2" imgW="7931194" imgH="41973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5691" y="429768"/>
                        <a:ext cx="10660618" cy="5641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4265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D37652CB-9E81-2454-649C-96FADFE20E99}"/>
              </a:ext>
            </a:extLst>
          </p:cNvPr>
          <p:cNvGraphicFramePr>
            <a:graphicFrameLocks noGrp="1"/>
          </p:cNvGraphicFramePr>
          <p:nvPr/>
        </p:nvGraphicFramePr>
        <p:xfrm>
          <a:off x="624000" y="1057276"/>
          <a:ext cx="10944000" cy="5391150"/>
        </p:xfrm>
        <a:graphic>
          <a:graphicData uri="http://schemas.openxmlformats.org/drawingml/2006/table">
            <a:tbl>
              <a:tblPr/>
              <a:tblGrid>
                <a:gridCol w="7920000">
                  <a:extLst>
                    <a:ext uri="{9D8B030D-6E8A-4147-A177-3AD203B41FA5}">
                      <a16:colId xmlns:a16="http://schemas.microsoft.com/office/drawing/2014/main" val="198337608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1564638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5192048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705193417"/>
                    </a:ext>
                  </a:extLst>
                </a:gridCol>
              </a:tblGrid>
              <a:tr h="5450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098" marR="7098" marT="70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2025-Q1  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2026-Q1  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 2026 / </a:t>
                      </a:r>
                      <a:b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 2025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928993"/>
                  </a:ext>
                </a:extLst>
              </a:tr>
              <a:tr h="27252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EXPORT TOTALE</a:t>
                      </a:r>
                    </a:p>
                  </a:txBody>
                  <a:tcPr marL="63886" marR="7098" marT="70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15.194,4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15.614,6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2,8%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25034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Parti e accessori per autoveicoli e loro motori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1.407,9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1.498,4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6,4%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750199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Macchine di impiego generale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1.382,4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1.473,8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6,6%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780297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Autoveicoli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1.355,0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1.391,1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2,7%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999352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Altri prodotti alimentari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888,0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922,0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3,8%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65756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Gioielleria, bigiotteria e articoli connessi; pietre preziose lavorate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615,0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698,0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13,5%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397075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Bevande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535,9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651,7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21,6%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160752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Altre macchine di impiego generale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607,3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527,5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-13,1%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107186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Articoli in gomma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492,0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519,0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5,5%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6179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chimici di base, fertilizzanti e composti azotati, materie plastiche e gomma sintetica in forme primarie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523,4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482,2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-7,9%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70604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Articoli in materie plastiche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457,4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447,5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-2,2%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861388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Articoli di abbigliamento, escluso l'abbigliamento in pelliccia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401,7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445,4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10,9%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7845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Altri prodotti in metallo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352,1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375,5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6,6%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32801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Altre macchine per impieghi speciali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410,3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357,0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-13,0%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9748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Metalli di base preziosi e altri metalli non ferrosi; combustibili nucleari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289,8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315,0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8,7%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13603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Aeromobili, veicoli spaziali e relativi dispositivi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235,3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312,7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32,9%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083492"/>
                  </a:ext>
                </a:extLst>
              </a:tr>
              <a:tr h="2371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Altri prodotti chimici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272,7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302,5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10,9%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02699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Strumenti e apparecchi di misurazione, prova e navigazione; orologi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196,2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234,9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19,8%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755343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Calzature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212,6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222,2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4,5%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3207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da forno e farinacei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273,8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209,7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-23,4%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458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della lavorazione di granaglie, amidi e prodotti amidacei  </a:t>
                      </a:r>
                    </a:p>
                  </a:txBody>
                  <a:tcPr marL="63886" marR="7098" marT="70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212,3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187,9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-11,5%</a:t>
                      </a:r>
                    </a:p>
                  </a:txBody>
                  <a:tcPr marL="7098" marR="7098" marT="70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419808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C57DCDA3-80F1-C9BD-9B07-C793376E0F76}"/>
              </a:ext>
            </a:extLst>
          </p:cNvPr>
          <p:cNvSpPr txBox="1"/>
          <p:nvPr/>
        </p:nvSpPr>
        <p:spPr>
          <a:xfrm>
            <a:off x="533399" y="109836"/>
            <a:ext cx="113061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Dinamica dell'export dei principali prodotti di esportazione della Regione Piemonte: </a:t>
            </a:r>
          </a:p>
          <a:p>
            <a:pPr algn="ctr"/>
            <a:r>
              <a:rPr lang="it-IT" sz="2000" b="1" dirty="0"/>
              <a:t>I trimestre 2026 / I trimestre 2025 </a:t>
            </a:r>
          </a:p>
          <a:p>
            <a:pPr algn="ctr"/>
            <a:r>
              <a:rPr lang="it-IT" sz="1600" dirty="0"/>
              <a:t>(classificazione </a:t>
            </a:r>
            <a:r>
              <a:rPr lang="it-IT" sz="1600" b="1" dirty="0"/>
              <a:t>Ateco a 3 cifre; </a:t>
            </a:r>
            <a:r>
              <a:rPr lang="it-IT" sz="1600" dirty="0"/>
              <a:t>valori in milioni di euro; in ordine per valore di export nel I trimestre 2026)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698205D-7BA2-B1F9-665D-CD2E108C5508}"/>
              </a:ext>
            </a:extLst>
          </p:cNvPr>
          <p:cNvSpPr txBox="1"/>
          <p:nvPr/>
        </p:nvSpPr>
        <p:spPr>
          <a:xfrm>
            <a:off x="533399" y="6471165"/>
            <a:ext cx="3588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Fonte: elaborazione Fondazione Edison su dati Istat</a:t>
            </a:r>
          </a:p>
        </p:txBody>
      </p:sp>
    </p:spTree>
    <p:extLst>
      <p:ext uri="{BB962C8B-B14F-4D97-AF65-F5344CB8AC3E}">
        <p14:creationId xmlns:p14="http://schemas.microsoft.com/office/powerpoint/2010/main" val="1430408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114C1-D520-E4A3-4B47-6394629BD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think-cell data - do not delete" hidden="1">
            <a:extLst>
              <a:ext uri="{FF2B5EF4-FFF2-40B4-BE49-F238E27FC236}">
                <a16:creationId xmlns:a16="http://schemas.microsoft.com/office/drawing/2014/main" id="{FE664695-65CA-29C8-A494-2DEDC75BB04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E664695-65CA-29C8-A494-2DEDC75BB0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D5FBE06C-10CB-80BF-292B-C76961082869}"/>
              </a:ext>
            </a:extLst>
          </p:cNvPr>
          <p:cNvGrpSpPr/>
          <p:nvPr/>
        </p:nvGrpSpPr>
        <p:grpSpPr>
          <a:xfrm>
            <a:off x="8191354" y="1723016"/>
            <a:ext cx="1090293" cy="4250377"/>
            <a:chOff x="5876123" y="1016024"/>
            <a:chExt cx="1090293" cy="4250377"/>
          </a:xfrm>
        </p:grpSpPr>
        <p:sp>
          <p:nvSpPr>
            <p:cNvPr id="93" name="Shape 209">
              <a:extLst>
                <a:ext uri="{FF2B5EF4-FFF2-40B4-BE49-F238E27FC236}">
                  <a16:creationId xmlns:a16="http://schemas.microsoft.com/office/drawing/2014/main" id="{EA01B8B2-DBDA-B19B-7EA4-8835F6F96EB4}"/>
                </a:ext>
              </a:extLst>
            </p:cNvPr>
            <p:cNvSpPr/>
            <p:nvPr/>
          </p:nvSpPr>
          <p:spPr>
            <a:xfrm>
              <a:off x="5876124" y="4251354"/>
              <a:ext cx="725419" cy="1015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51"/>
                  </a:moveTo>
                  <a:cubicBezTo>
                    <a:pt x="17103" y="8611"/>
                    <a:pt x="10511" y="15661"/>
                    <a:pt x="2201" y="21600"/>
                  </a:cubicBezTo>
                  <a:lnTo>
                    <a:pt x="0" y="20027"/>
                  </a:lnTo>
                  <a:cubicBezTo>
                    <a:pt x="8021" y="14295"/>
                    <a:pt x="14384" y="7490"/>
                    <a:pt x="18724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4" name="Shape 210">
              <a:extLst>
                <a:ext uri="{FF2B5EF4-FFF2-40B4-BE49-F238E27FC236}">
                  <a16:creationId xmlns:a16="http://schemas.microsoft.com/office/drawing/2014/main" id="{196AEF33-3F7B-D528-C17A-A7297A45762E}"/>
                </a:ext>
              </a:extLst>
            </p:cNvPr>
            <p:cNvSpPr/>
            <p:nvPr/>
          </p:nvSpPr>
          <p:spPr>
            <a:xfrm>
              <a:off x="6504968" y="3141213"/>
              <a:ext cx="325352" cy="115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412"/>
                    <a:pt x="16439" y="14752"/>
                    <a:pt x="6412" y="21600"/>
                  </a:cubicBezTo>
                  <a:lnTo>
                    <a:pt x="0" y="20849"/>
                  </a:lnTo>
                  <a:cubicBezTo>
                    <a:pt x="9679" y="14239"/>
                    <a:pt x="14660" y="7154"/>
                    <a:pt x="14660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5" name="Shape 211">
              <a:extLst>
                <a:ext uri="{FF2B5EF4-FFF2-40B4-BE49-F238E27FC236}">
                  <a16:creationId xmlns:a16="http://schemas.microsoft.com/office/drawing/2014/main" id="{86A75A13-2A02-5DED-E354-4739380E5330}"/>
                </a:ext>
              </a:extLst>
            </p:cNvPr>
            <p:cNvSpPr/>
            <p:nvPr/>
          </p:nvSpPr>
          <p:spPr>
            <a:xfrm>
              <a:off x="6504968" y="1991068"/>
              <a:ext cx="325352" cy="1150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12" y="0"/>
                  </a:moveTo>
                  <a:cubicBezTo>
                    <a:pt x="16439" y="6848"/>
                    <a:pt x="21600" y="14188"/>
                    <a:pt x="21600" y="21600"/>
                  </a:cubicBezTo>
                  <a:lnTo>
                    <a:pt x="14660" y="21600"/>
                  </a:lnTo>
                  <a:cubicBezTo>
                    <a:pt x="14660" y="14446"/>
                    <a:pt x="9679" y="7361"/>
                    <a:pt x="0" y="751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6" name="Shape 212">
              <a:extLst>
                <a:ext uri="{FF2B5EF4-FFF2-40B4-BE49-F238E27FC236}">
                  <a16:creationId xmlns:a16="http://schemas.microsoft.com/office/drawing/2014/main" id="{4FBD936D-6A16-B2D7-3D1C-4C3F0E2A1A47}"/>
                </a:ext>
              </a:extLst>
            </p:cNvPr>
            <p:cNvSpPr/>
            <p:nvPr/>
          </p:nvSpPr>
          <p:spPr>
            <a:xfrm>
              <a:off x="5876123" y="1016024"/>
              <a:ext cx="725420" cy="1015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01" y="0"/>
                  </a:moveTo>
                  <a:cubicBezTo>
                    <a:pt x="10511" y="5939"/>
                    <a:pt x="17103" y="12989"/>
                    <a:pt x="21600" y="20749"/>
                  </a:cubicBezTo>
                  <a:lnTo>
                    <a:pt x="18724" y="21600"/>
                  </a:lnTo>
                  <a:cubicBezTo>
                    <a:pt x="14384" y="14110"/>
                    <a:pt x="8021" y="7305"/>
                    <a:pt x="0" y="1573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7" name="Shape 232">
              <a:extLst>
                <a:ext uri="{FF2B5EF4-FFF2-40B4-BE49-F238E27FC236}">
                  <a16:creationId xmlns:a16="http://schemas.microsoft.com/office/drawing/2014/main" id="{5A4C9ECC-2B16-1F58-5341-E929BDE0C1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0285" y="2059569"/>
              <a:ext cx="648000" cy="647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0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18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33" name="Shape 232">
              <a:extLst>
                <a:ext uri="{FF2B5EF4-FFF2-40B4-BE49-F238E27FC236}">
                  <a16:creationId xmlns:a16="http://schemas.microsoft.com/office/drawing/2014/main" id="{0CE545EF-C74C-7611-C70E-0D64575712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8416" y="3505353"/>
              <a:ext cx="648000" cy="647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0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8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23" name="CasellaDiTesto 122">
            <a:extLst>
              <a:ext uri="{FF2B5EF4-FFF2-40B4-BE49-F238E27FC236}">
                <a16:creationId xmlns:a16="http://schemas.microsoft.com/office/drawing/2014/main" id="{93D338E7-C8D8-770B-03EE-39FA6593170A}"/>
              </a:ext>
            </a:extLst>
          </p:cNvPr>
          <p:cNvSpPr txBox="1"/>
          <p:nvPr/>
        </p:nvSpPr>
        <p:spPr>
          <a:xfrm>
            <a:off x="1386929" y="5727994"/>
            <a:ext cx="244342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MANIFATTURIERO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PROCAPITE (2025)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17.969 €</a:t>
            </a:r>
            <a:endParaRPr kumimoji="0" lang="it-IT" sz="1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CasellaDiTesto 121">
            <a:extLst>
              <a:ext uri="{FF2B5EF4-FFF2-40B4-BE49-F238E27FC236}">
                <a16:creationId xmlns:a16="http://schemas.microsoft.com/office/drawing/2014/main" id="{4906AAF3-20FF-FE5B-3115-310B29BFBA79}"/>
              </a:ext>
            </a:extLst>
          </p:cNvPr>
          <p:cNvSpPr txBox="1"/>
          <p:nvPr/>
        </p:nvSpPr>
        <p:spPr>
          <a:xfrm>
            <a:off x="503162" y="134192"/>
            <a:ext cx="11185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PRINCIPALI INDICATORI DI PERFORMANCE ECONOMICA DELLA PROVINCIA DI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CUNEO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POSIZIONAMENTO RISPETTO ALLE ALTRE PROVINCE ITALIANE</a:t>
            </a:r>
          </a:p>
        </p:txBody>
      </p: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49447047-1D5D-7577-388C-D9EE44EACC44}"/>
              </a:ext>
            </a:extLst>
          </p:cNvPr>
          <p:cNvGrpSpPr/>
          <p:nvPr/>
        </p:nvGrpSpPr>
        <p:grpSpPr>
          <a:xfrm flipH="1">
            <a:off x="3676762" y="1378600"/>
            <a:ext cx="5012010" cy="4933114"/>
            <a:chOff x="1577099" y="671608"/>
            <a:chExt cx="5012010" cy="4933114"/>
          </a:xfrm>
        </p:grpSpPr>
        <p:sp>
          <p:nvSpPr>
            <p:cNvPr id="81" name="Shape 209">
              <a:extLst>
                <a:ext uri="{FF2B5EF4-FFF2-40B4-BE49-F238E27FC236}">
                  <a16:creationId xmlns:a16="http://schemas.microsoft.com/office/drawing/2014/main" id="{7146FDC9-9ABC-09F8-7676-D276DDFDFA23}"/>
                </a:ext>
              </a:extLst>
            </p:cNvPr>
            <p:cNvSpPr/>
            <p:nvPr/>
          </p:nvSpPr>
          <p:spPr>
            <a:xfrm>
              <a:off x="5434168" y="4251354"/>
              <a:ext cx="725419" cy="1015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51"/>
                  </a:moveTo>
                  <a:cubicBezTo>
                    <a:pt x="17103" y="8611"/>
                    <a:pt x="10511" y="15661"/>
                    <a:pt x="2201" y="21600"/>
                  </a:cubicBezTo>
                  <a:lnTo>
                    <a:pt x="0" y="20027"/>
                  </a:lnTo>
                  <a:cubicBezTo>
                    <a:pt x="8021" y="14295"/>
                    <a:pt x="14384" y="7490"/>
                    <a:pt x="18724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" name="Shape 210">
              <a:extLst>
                <a:ext uri="{FF2B5EF4-FFF2-40B4-BE49-F238E27FC236}">
                  <a16:creationId xmlns:a16="http://schemas.microsoft.com/office/drawing/2014/main" id="{9E4A55D3-73F3-02D0-3305-8A1CA1A573F6}"/>
                </a:ext>
              </a:extLst>
            </p:cNvPr>
            <p:cNvSpPr/>
            <p:nvPr/>
          </p:nvSpPr>
          <p:spPr>
            <a:xfrm>
              <a:off x="6063012" y="3141213"/>
              <a:ext cx="325352" cy="115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412"/>
                    <a:pt x="16439" y="14752"/>
                    <a:pt x="6412" y="21600"/>
                  </a:cubicBezTo>
                  <a:lnTo>
                    <a:pt x="0" y="20849"/>
                  </a:lnTo>
                  <a:cubicBezTo>
                    <a:pt x="9679" y="14239"/>
                    <a:pt x="14660" y="7154"/>
                    <a:pt x="14660" y="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" name="Shape 211">
              <a:extLst>
                <a:ext uri="{FF2B5EF4-FFF2-40B4-BE49-F238E27FC236}">
                  <a16:creationId xmlns:a16="http://schemas.microsoft.com/office/drawing/2014/main" id="{FA291494-F95F-18E1-52AA-F1FBB9463326}"/>
                </a:ext>
              </a:extLst>
            </p:cNvPr>
            <p:cNvSpPr/>
            <p:nvPr/>
          </p:nvSpPr>
          <p:spPr>
            <a:xfrm>
              <a:off x="6063012" y="1991068"/>
              <a:ext cx="325352" cy="1150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12" y="0"/>
                  </a:moveTo>
                  <a:cubicBezTo>
                    <a:pt x="16439" y="6848"/>
                    <a:pt x="21600" y="14188"/>
                    <a:pt x="21600" y="21600"/>
                  </a:cubicBezTo>
                  <a:lnTo>
                    <a:pt x="14660" y="21600"/>
                  </a:lnTo>
                  <a:cubicBezTo>
                    <a:pt x="14660" y="14446"/>
                    <a:pt x="9679" y="7361"/>
                    <a:pt x="0" y="751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" name="Shape 212">
              <a:extLst>
                <a:ext uri="{FF2B5EF4-FFF2-40B4-BE49-F238E27FC236}">
                  <a16:creationId xmlns:a16="http://schemas.microsoft.com/office/drawing/2014/main" id="{4B5BC86E-1D60-1FEC-6BC2-D1FF242E2041}"/>
                </a:ext>
              </a:extLst>
            </p:cNvPr>
            <p:cNvSpPr/>
            <p:nvPr/>
          </p:nvSpPr>
          <p:spPr>
            <a:xfrm>
              <a:off x="5434167" y="1016024"/>
              <a:ext cx="725420" cy="1015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01" y="0"/>
                  </a:moveTo>
                  <a:cubicBezTo>
                    <a:pt x="10511" y="5939"/>
                    <a:pt x="17103" y="12989"/>
                    <a:pt x="21600" y="20749"/>
                  </a:cubicBezTo>
                  <a:lnTo>
                    <a:pt x="18724" y="21600"/>
                  </a:lnTo>
                  <a:cubicBezTo>
                    <a:pt x="14384" y="14110"/>
                    <a:pt x="8021" y="7305"/>
                    <a:pt x="0" y="1573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45719" rIns="45719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8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" name="Shape 232">
              <a:extLst>
                <a:ext uri="{FF2B5EF4-FFF2-40B4-BE49-F238E27FC236}">
                  <a16:creationId xmlns:a16="http://schemas.microsoft.com/office/drawing/2014/main" id="{0C8ECEC4-6191-2219-4EE3-856BAAAAB5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02816" y="671608"/>
              <a:ext cx="648000" cy="647999"/>
            </a:xfrm>
            <a:prstGeom prst="ellipse">
              <a:avLst/>
            </a:prstGeom>
            <a:solidFill>
              <a:srgbClr val="10B899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1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6" name="Shape 234">
              <a:extLst>
                <a:ext uri="{FF2B5EF4-FFF2-40B4-BE49-F238E27FC236}">
                  <a16:creationId xmlns:a16="http://schemas.microsoft.com/office/drawing/2014/main" id="{95DBC651-74A1-57F1-B787-5CA6B89161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1109" y="2094360"/>
              <a:ext cx="648000" cy="647999"/>
            </a:xfrm>
            <a:prstGeom prst="ellipse">
              <a:avLst/>
            </a:prstGeom>
            <a:solidFill>
              <a:srgbClr val="8BAA4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0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2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7" name="Shape 236">
              <a:extLst>
                <a:ext uri="{FF2B5EF4-FFF2-40B4-BE49-F238E27FC236}">
                  <a16:creationId xmlns:a16="http://schemas.microsoft.com/office/drawing/2014/main" id="{1F7B2DA4-F1D4-696C-0734-DB8886C5DB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48205" y="4948964"/>
              <a:ext cx="648000" cy="647999"/>
            </a:xfrm>
            <a:prstGeom prst="ellipse">
              <a:avLst/>
            </a:prstGeom>
            <a:solidFill>
              <a:srgbClr val="F49C0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19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8" name="Shape 238">
              <a:extLst>
                <a:ext uri="{FF2B5EF4-FFF2-40B4-BE49-F238E27FC236}">
                  <a16:creationId xmlns:a16="http://schemas.microsoft.com/office/drawing/2014/main" id="{ECCFE2B8-8DDB-60E3-4D54-9428B18DF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7099" y="4956723"/>
              <a:ext cx="648000" cy="647999"/>
            </a:xfrm>
            <a:prstGeom prst="ellipse">
              <a:avLst/>
            </a:prstGeom>
            <a:solidFill>
              <a:srgbClr val="DC413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0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5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</a:p>
          </p:txBody>
        </p:sp>
        <p:sp>
          <p:nvSpPr>
            <p:cNvPr id="30" name="Shape 234">
              <a:extLst>
                <a:ext uri="{FF2B5EF4-FFF2-40B4-BE49-F238E27FC236}">
                  <a16:creationId xmlns:a16="http://schemas.microsoft.com/office/drawing/2014/main" id="{F602500A-94EE-F378-BEBC-84865424D0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6307" y="3564289"/>
              <a:ext cx="648000" cy="647999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 lang="it-IT" sz="2000" b="1" dirty="0">
                  <a:solidFill>
                    <a:srgbClr val="FFFFFF"/>
                  </a:solidFill>
                  <a:latin typeface="Calibri" panose="020F0502020204030204"/>
                  <a:sym typeface="Helvetica Light"/>
                </a:rPr>
                <a:t>3</a:t>
              </a:r>
              <a:r>
                <a:rPr kumimoji="0" lang="it-IT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Helvetica Light"/>
                </a:rPr>
                <a:t>a</a:t>
              </a:r>
              <a:endParaRPr kumimoji="0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850B88D9-98C8-4CD9-FA5A-2823BAA25C22}"/>
              </a:ext>
            </a:extLst>
          </p:cNvPr>
          <p:cNvSpPr txBox="1"/>
          <p:nvPr/>
        </p:nvSpPr>
        <p:spPr>
          <a:xfrm flipH="1">
            <a:off x="367146" y="1158356"/>
            <a:ext cx="38165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(2025) di: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ALTRI PRODOTTI ALIMENTARI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3.342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PRODOTTI DA FORNO e FARINACEI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1.284 €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ARTICOLI IN GOMMA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971 €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PRODOTTI per ALIMENTAZIONE ANIMALE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284 €</a:t>
            </a: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  </a:t>
            </a:r>
            <a:endParaRPr kumimoji="0" lang="it-IT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5DD635CC-946B-BAB3-F2CA-F0D39B17448A}"/>
              </a:ext>
            </a:extLst>
          </p:cNvPr>
          <p:cNvSpPr txBox="1"/>
          <p:nvPr/>
        </p:nvSpPr>
        <p:spPr>
          <a:xfrm flipH="1">
            <a:off x="616901" y="4317415"/>
            <a:ext cx="28577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(2025) di: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 E ACCESSORI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 AUTOVEICOLI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1.514 €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VETRO e PRODOTTI IN VETRO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211 €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62C9AC39-1C42-7C2D-35A5-BB32F252B641}"/>
              </a:ext>
            </a:extLst>
          </p:cNvPr>
          <p:cNvSpPr txBox="1"/>
          <p:nvPr/>
        </p:nvSpPr>
        <p:spPr>
          <a:xfrm flipH="1">
            <a:off x="8705777" y="5581525"/>
            <a:ext cx="267544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PRODUZIONE VINI DOP (2025)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(migliaia di hl)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dirty="0">
                <a:solidFill>
                  <a:prstClr val="black"/>
                </a:solidFill>
                <a:latin typeface="Calibri" panose="020F0502020204030204"/>
              </a:rPr>
              <a:t>867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it-IT" sz="16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94388A-B22D-DD57-F2C1-98E788496550}"/>
              </a:ext>
            </a:extLst>
          </p:cNvPr>
          <p:cNvSpPr txBox="1"/>
          <p:nvPr/>
        </p:nvSpPr>
        <p:spPr>
          <a:xfrm>
            <a:off x="275190" y="6581001"/>
            <a:ext cx="21403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Fonte: Elaborazione su dati Istat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EC36FEED-88F9-DAE2-3EE5-1F343FA8221E}"/>
              </a:ext>
            </a:extLst>
          </p:cNvPr>
          <p:cNvGrpSpPr/>
          <p:nvPr/>
        </p:nvGrpSpPr>
        <p:grpSpPr>
          <a:xfrm>
            <a:off x="4945991" y="1908153"/>
            <a:ext cx="3181516" cy="3929053"/>
            <a:chOff x="3427680" y="348807"/>
            <a:chExt cx="4944796" cy="6106639"/>
          </a:xfrm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00CDBC57-27A6-D117-C1B0-5DD7BA75093C}"/>
                </a:ext>
              </a:extLst>
            </p:cNvPr>
            <p:cNvGrpSpPr/>
            <p:nvPr/>
          </p:nvGrpSpPr>
          <p:grpSpPr>
            <a:xfrm>
              <a:off x="3427680" y="348807"/>
              <a:ext cx="4944796" cy="6106639"/>
              <a:chOff x="3318376" y="-1199"/>
              <a:chExt cx="5554702" cy="6859851"/>
            </a:xfr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Figura a mano libera: forma 19">
                <a:extLst>
                  <a:ext uri="{FF2B5EF4-FFF2-40B4-BE49-F238E27FC236}">
                    <a16:creationId xmlns:a16="http://schemas.microsoft.com/office/drawing/2014/main" id="{DA28D3D3-1A7E-7BCF-A87D-C9A76183C16B}"/>
                  </a:ext>
                </a:extLst>
              </p:cNvPr>
              <p:cNvSpPr/>
              <p:nvPr/>
            </p:nvSpPr>
            <p:spPr>
              <a:xfrm>
                <a:off x="5981398" y="-1199"/>
                <a:ext cx="1852010" cy="1995083"/>
              </a:xfrm>
              <a:custGeom>
                <a:avLst/>
                <a:gdLst/>
                <a:ahLst/>
                <a:cxnLst/>
                <a:rect l="0" t="0" r="0" b="0"/>
                <a:pathLst>
                  <a:path w="1852009" h="1995083">
                    <a:moveTo>
                      <a:pt x="1250099" y="11188"/>
                    </a:moveTo>
                    <a:lnTo>
                      <a:pt x="1247746" y="9045"/>
                    </a:lnTo>
                    <a:lnTo>
                      <a:pt x="1245774" y="7570"/>
                    </a:lnTo>
                    <a:lnTo>
                      <a:pt x="1243167" y="6305"/>
                    </a:lnTo>
                    <a:lnTo>
                      <a:pt x="1240942" y="5656"/>
                    </a:lnTo>
                    <a:lnTo>
                      <a:pt x="1224663" y="3577"/>
                    </a:lnTo>
                    <a:lnTo>
                      <a:pt x="1216842" y="4785"/>
                    </a:lnTo>
                    <a:lnTo>
                      <a:pt x="1159167" y="20180"/>
                    </a:lnTo>
                    <a:lnTo>
                      <a:pt x="1156051" y="21871"/>
                    </a:lnTo>
                    <a:lnTo>
                      <a:pt x="1142380" y="29889"/>
                    </a:lnTo>
                    <a:lnTo>
                      <a:pt x="1129535" y="38220"/>
                    </a:lnTo>
                    <a:lnTo>
                      <a:pt x="1103909" y="42041"/>
                    </a:lnTo>
                    <a:lnTo>
                      <a:pt x="1100284" y="42067"/>
                    </a:lnTo>
                    <a:lnTo>
                      <a:pt x="1094434" y="39854"/>
                    </a:lnTo>
                    <a:lnTo>
                      <a:pt x="1090364" y="37654"/>
                    </a:lnTo>
                    <a:lnTo>
                      <a:pt x="1089410" y="36147"/>
                    </a:lnTo>
                    <a:lnTo>
                      <a:pt x="1088266" y="35714"/>
                    </a:lnTo>
                    <a:lnTo>
                      <a:pt x="1083179" y="36706"/>
                    </a:lnTo>
                    <a:lnTo>
                      <a:pt x="1079046" y="37889"/>
                    </a:lnTo>
                    <a:lnTo>
                      <a:pt x="1067282" y="41463"/>
                    </a:lnTo>
                    <a:lnTo>
                      <a:pt x="1066201" y="41959"/>
                    </a:lnTo>
                    <a:lnTo>
                      <a:pt x="1053547" y="49030"/>
                    </a:lnTo>
                    <a:lnTo>
                      <a:pt x="1049413" y="51961"/>
                    </a:lnTo>
                    <a:lnTo>
                      <a:pt x="1021053" y="82502"/>
                    </a:lnTo>
                    <a:lnTo>
                      <a:pt x="1014058" y="92969"/>
                    </a:lnTo>
                    <a:lnTo>
                      <a:pt x="1013423" y="93719"/>
                    </a:lnTo>
                    <a:lnTo>
                      <a:pt x="1010879" y="95430"/>
                    </a:lnTo>
                    <a:lnTo>
                      <a:pt x="1008017" y="97325"/>
                    </a:lnTo>
                    <a:lnTo>
                      <a:pt x="1004775" y="99246"/>
                    </a:lnTo>
                    <a:lnTo>
                      <a:pt x="996191" y="103627"/>
                    </a:lnTo>
                    <a:lnTo>
                      <a:pt x="973743" y="114704"/>
                    </a:lnTo>
                    <a:lnTo>
                      <a:pt x="961471" y="118239"/>
                    </a:lnTo>
                    <a:lnTo>
                      <a:pt x="958164" y="119034"/>
                    </a:lnTo>
                    <a:lnTo>
                      <a:pt x="955557" y="119161"/>
                    </a:lnTo>
                    <a:lnTo>
                      <a:pt x="952187" y="119034"/>
                    </a:lnTo>
                    <a:lnTo>
                      <a:pt x="949135" y="118207"/>
                    </a:lnTo>
                    <a:lnTo>
                      <a:pt x="929613" y="132095"/>
                    </a:lnTo>
                    <a:lnTo>
                      <a:pt x="906849" y="162783"/>
                    </a:lnTo>
                    <a:lnTo>
                      <a:pt x="909773" y="165943"/>
                    </a:lnTo>
                    <a:lnTo>
                      <a:pt x="916323" y="171507"/>
                    </a:lnTo>
                    <a:lnTo>
                      <a:pt x="919057" y="173561"/>
                    </a:lnTo>
                    <a:lnTo>
                      <a:pt x="936672" y="180193"/>
                    </a:lnTo>
                    <a:lnTo>
                      <a:pt x="938706" y="180613"/>
                    </a:lnTo>
                    <a:lnTo>
                      <a:pt x="942331" y="179659"/>
                    </a:lnTo>
                    <a:lnTo>
                      <a:pt x="946082" y="178445"/>
                    </a:lnTo>
                    <a:lnTo>
                      <a:pt x="949834" y="177287"/>
                    </a:lnTo>
                    <a:lnTo>
                      <a:pt x="964014" y="193801"/>
                    </a:lnTo>
                    <a:lnTo>
                      <a:pt x="965159" y="195124"/>
                    </a:lnTo>
                    <a:lnTo>
                      <a:pt x="966177" y="204325"/>
                    </a:lnTo>
                    <a:lnTo>
                      <a:pt x="966240" y="205094"/>
                    </a:lnTo>
                    <a:lnTo>
                      <a:pt x="964587" y="206341"/>
                    </a:lnTo>
                    <a:lnTo>
                      <a:pt x="961662" y="209724"/>
                    </a:lnTo>
                    <a:lnTo>
                      <a:pt x="960771" y="211371"/>
                    </a:lnTo>
                    <a:lnTo>
                      <a:pt x="959309" y="214696"/>
                    </a:lnTo>
                    <a:lnTo>
                      <a:pt x="959372" y="216979"/>
                    </a:lnTo>
                    <a:lnTo>
                      <a:pt x="960580" y="218969"/>
                    </a:lnTo>
                    <a:lnTo>
                      <a:pt x="961471" y="220089"/>
                    </a:lnTo>
                    <a:lnTo>
                      <a:pt x="968974" y="226339"/>
                    </a:lnTo>
                    <a:lnTo>
                      <a:pt x="958546" y="247203"/>
                    </a:lnTo>
                    <a:lnTo>
                      <a:pt x="955366" y="253282"/>
                    </a:lnTo>
                    <a:lnTo>
                      <a:pt x="954540" y="254089"/>
                    </a:lnTo>
                    <a:lnTo>
                      <a:pt x="945510" y="256856"/>
                    </a:lnTo>
                    <a:lnTo>
                      <a:pt x="943094" y="257517"/>
                    </a:lnTo>
                    <a:lnTo>
                      <a:pt x="939787" y="257619"/>
                    </a:lnTo>
                    <a:lnTo>
                      <a:pt x="930885" y="260359"/>
                    </a:lnTo>
                    <a:lnTo>
                      <a:pt x="911681" y="273445"/>
                    </a:lnTo>
                    <a:lnTo>
                      <a:pt x="896802" y="284319"/>
                    </a:lnTo>
                    <a:lnTo>
                      <a:pt x="873465" y="282437"/>
                    </a:lnTo>
                    <a:lnTo>
                      <a:pt x="870922" y="282176"/>
                    </a:lnTo>
                    <a:lnTo>
                      <a:pt x="864562" y="284281"/>
                    </a:lnTo>
                    <a:lnTo>
                      <a:pt x="861256" y="285540"/>
                    </a:lnTo>
                    <a:lnTo>
                      <a:pt x="856932" y="287397"/>
                    </a:lnTo>
                    <a:lnTo>
                      <a:pt x="852035" y="289724"/>
                    </a:lnTo>
                    <a:lnTo>
                      <a:pt x="850446" y="290844"/>
                    </a:lnTo>
                    <a:lnTo>
                      <a:pt x="848856" y="293037"/>
                    </a:lnTo>
                    <a:lnTo>
                      <a:pt x="847457" y="295250"/>
                    </a:lnTo>
                    <a:lnTo>
                      <a:pt x="845041" y="299918"/>
                    </a:lnTo>
                    <a:lnTo>
                      <a:pt x="846822" y="302773"/>
                    </a:lnTo>
                    <a:lnTo>
                      <a:pt x="848538" y="304686"/>
                    </a:lnTo>
                    <a:lnTo>
                      <a:pt x="850000" y="305927"/>
                    </a:lnTo>
                    <a:lnTo>
                      <a:pt x="852480" y="307192"/>
                    </a:lnTo>
                    <a:lnTo>
                      <a:pt x="854007" y="309023"/>
                    </a:lnTo>
                    <a:lnTo>
                      <a:pt x="854960" y="321537"/>
                    </a:lnTo>
                    <a:lnTo>
                      <a:pt x="854579" y="323769"/>
                    </a:lnTo>
                    <a:lnTo>
                      <a:pt x="848983" y="340111"/>
                    </a:lnTo>
                    <a:lnTo>
                      <a:pt x="848030" y="341816"/>
                    </a:lnTo>
                    <a:lnTo>
                      <a:pt x="846822" y="343514"/>
                    </a:lnTo>
                    <a:lnTo>
                      <a:pt x="819732" y="356937"/>
                    </a:lnTo>
                    <a:lnTo>
                      <a:pt x="816808" y="357757"/>
                    </a:lnTo>
                    <a:lnTo>
                      <a:pt x="814518" y="358164"/>
                    </a:lnTo>
                    <a:lnTo>
                      <a:pt x="812038" y="358495"/>
                    </a:lnTo>
                    <a:lnTo>
                      <a:pt x="801928" y="359684"/>
                    </a:lnTo>
                    <a:lnTo>
                      <a:pt x="799829" y="359035"/>
                    </a:lnTo>
                    <a:lnTo>
                      <a:pt x="797477" y="357853"/>
                    </a:lnTo>
                    <a:lnTo>
                      <a:pt x="793344" y="356784"/>
                    </a:lnTo>
                    <a:lnTo>
                      <a:pt x="791881" y="356721"/>
                    </a:lnTo>
                    <a:lnTo>
                      <a:pt x="789719" y="357408"/>
                    </a:lnTo>
                    <a:lnTo>
                      <a:pt x="786857" y="359150"/>
                    </a:lnTo>
                    <a:lnTo>
                      <a:pt x="778273" y="365897"/>
                    </a:lnTo>
                    <a:lnTo>
                      <a:pt x="765301" y="376433"/>
                    </a:lnTo>
                    <a:lnTo>
                      <a:pt x="747623" y="415152"/>
                    </a:lnTo>
                    <a:lnTo>
                      <a:pt x="739930" y="435698"/>
                    </a:lnTo>
                    <a:lnTo>
                      <a:pt x="739611" y="439214"/>
                    </a:lnTo>
                    <a:lnTo>
                      <a:pt x="739611" y="442063"/>
                    </a:lnTo>
                    <a:lnTo>
                      <a:pt x="739930" y="444549"/>
                    </a:lnTo>
                    <a:lnTo>
                      <a:pt x="739611" y="446139"/>
                    </a:lnTo>
                    <a:lnTo>
                      <a:pt x="722824" y="459022"/>
                    </a:lnTo>
                    <a:lnTo>
                      <a:pt x="721234" y="460160"/>
                    </a:lnTo>
                    <a:lnTo>
                      <a:pt x="711824" y="465692"/>
                    </a:lnTo>
                    <a:lnTo>
                      <a:pt x="709661" y="465991"/>
                    </a:lnTo>
                    <a:lnTo>
                      <a:pt x="707118" y="466271"/>
                    </a:lnTo>
                    <a:lnTo>
                      <a:pt x="706291" y="465577"/>
                    </a:lnTo>
                    <a:lnTo>
                      <a:pt x="705783" y="465234"/>
                    </a:lnTo>
                    <a:lnTo>
                      <a:pt x="702412" y="463111"/>
                    </a:lnTo>
                    <a:lnTo>
                      <a:pt x="701585" y="463244"/>
                    </a:lnTo>
                    <a:lnTo>
                      <a:pt x="690140" y="467689"/>
                    </a:lnTo>
                    <a:lnTo>
                      <a:pt x="683018" y="470550"/>
                    </a:lnTo>
                    <a:lnTo>
                      <a:pt x="679965" y="472789"/>
                    </a:lnTo>
                    <a:lnTo>
                      <a:pt x="677422" y="475199"/>
                    </a:lnTo>
                    <a:lnTo>
                      <a:pt x="674433" y="477201"/>
                    </a:lnTo>
                    <a:lnTo>
                      <a:pt x="669982" y="478912"/>
                    </a:lnTo>
                    <a:lnTo>
                      <a:pt x="666994" y="479554"/>
                    </a:lnTo>
                    <a:lnTo>
                      <a:pt x="660953" y="480381"/>
                    </a:lnTo>
                    <a:lnTo>
                      <a:pt x="631639" y="483128"/>
                    </a:lnTo>
                    <a:lnTo>
                      <a:pt x="624898" y="481787"/>
                    </a:lnTo>
                    <a:lnTo>
                      <a:pt x="621083" y="479179"/>
                    </a:lnTo>
                    <a:lnTo>
                      <a:pt x="613707" y="474607"/>
                    </a:lnTo>
                    <a:lnTo>
                      <a:pt x="604422" y="469209"/>
                    </a:lnTo>
                    <a:lnTo>
                      <a:pt x="602133" y="468000"/>
                    </a:lnTo>
                    <a:lnTo>
                      <a:pt x="598318" y="466754"/>
                    </a:lnTo>
                    <a:lnTo>
                      <a:pt x="590497" y="465241"/>
                    </a:lnTo>
                    <a:lnTo>
                      <a:pt x="588462" y="465368"/>
                    </a:lnTo>
                    <a:lnTo>
                      <a:pt x="580895" y="467727"/>
                    </a:lnTo>
                    <a:lnTo>
                      <a:pt x="553870" y="488444"/>
                    </a:lnTo>
                    <a:lnTo>
                      <a:pt x="545222" y="495076"/>
                    </a:lnTo>
                    <a:lnTo>
                      <a:pt x="544522" y="496030"/>
                    </a:lnTo>
                    <a:lnTo>
                      <a:pt x="542869" y="499820"/>
                    </a:lnTo>
                    <a:lnTo>
                      <a:pt x="541534" y="503222"/>
                    </a:lnTo>
                    <a:lnTo>
                      <a:pt x="538164" y="512849"/>
                    </a:lnTo>
                    <a:lnTo>
                      <a:pt x="530788" y="523627"/>
                    </a:lnTo>
                    <a:lnTo>
                      <a:pt x="528816" y="525878"/>
                    </a:lnTo>
                    <a:lnTo>
                      <a:pt x="501728" y="546914"/>
                    </a:lnTo>
                    <a:lnTo>
                      <a:pt x="468343" y="580622"/>
                    </a:lnTo>
                    <a:lnTo>
                      <a:pt x="466309" y="582797"/>
                    </a:lnTo>
                    <a:lnTo>
                      <a:pt x="464528" y="583356"/>
                    </a:lnTo>
                    <a:lnTo>
                      <a:pt x="459378" y="583922"/>
                    </a:lnTo>
                    <a:lnTo>
                      <a:pt x="458106" y="584164"/>
                    </a:lnTo>
                    <a:lnTo>
                      <a:pt x="460013" y="591483"/>
                    </a:lnTo>
                    <a:lnTo>
                      <a:pt x="460840" y="592888"/>
                    </a:lnTo>
                    <a:lnTo>
                      <a:pt x="462493" y="594407"/>
                    </a:lnTo>
                    <a:lnTo>
                      <a:pt x="473495" y="603062"/>
                    </a:lnTo>
                    <a:lnTo>
                      <a:pt x="476546" y="604467"/>
                    </a:lnTo>
                    <a:lnTo>
                      <a:pt x="480871" y="605040"/>
                    </a:lnTo>
                    <a:lnTo>
                      <a:pt x="485321" y="604862"/>
                    </a:lnTo>
                    <a:lnTo>
                      <a:pt x="488183" y="605319"/>
                    </a:lnTo>
                    <a:lnTo>
                      <a:pt x="499438" y="607253"/>
                    </a:lnTo>
                    <a:lnTo>
                      <a:pt x="520168" y="616149"/>
                    </a:lnTo>
                    <a:lnTo>
                      <a:pt x="521821" y="616848"/>
                    </a:lnTo>
                    <a:lnTo>
                      <a:pt x="523539" y="620962"/>
                    </a:lnTo>
                    <a:lnTo>
                      <a:pt x="524937" y="624669"/>
                    </a:lnTo>
                    <a:lnTo>
                      <a:pt x="525191" y="628898"/>
                    </a:lnTo>
                    <a:lnTo>
                      <a:pt x="524937" y="632491"/>
                    </a:lnTo>
                    <a:lnTo>
                      <a:pt x="524683" y="636675"/>
                    </a:lnTo>
                    <a:lnTo>
                      <a:pt x="526018" y="640484"/>
                    </a:lnTo>
                    <a:lnTo>
                      <a:pt x="528053" y="644413"/>
                    </a:lnTo>
                    <a:lnTo>
                      <a:pt x="531232" y="649284"/>
                    </a:lnTo>
                    <a:lnTo>
                      <a:pt x="533649" y="652006"/>
                    </a:lnTo>
                    <a:lnTo>
                      <a:pt x="553679" y="673066"/>
                    </a:lnTo>
                    <a:lnTo>
                      <a:pt x="553934" y="673244"/>
                    </a:lnTo>
                    <a:lnTo>
                      <a:pt x="556287" y="674783"/>
                    </a:lnTo>
                    <a:lnTo>
                      <a:pt x="559275" y="676678"/>
                    </a:lnTo>
                    <a:lnTo>
                      <a:pt x="575681" y="682389"/>
                    </a:lnTo>
                    <a:lnTo>
                      <a:pt x="581276" y="682923"/>
                    </a:lnTo>
                    <a:lnTo>
                      <a:pt x="583693" y="683050"/>
                    </a:lnTo>
                    <a:lnTo>
                      <a:pt x="588335" y="700091"/>
                    </a:lnTo>
                    <a:lnTo>
                      <a:pt x="606267" y="739758"/>
                    </a:lnTo>
                    <a:lnTo>
                      <a:pt x="609891" y="748908"/>
                    </a:lnTo>
                    <a:lnTo>
                      <a:pt x="611036" y="755541"/>
                    </a:lnTo>
                    <a:lnTo>
                      <a:pt x="610781" y="758930"/>
                    </a:lnTo>
                    <a:lnTo>
                      <a:pt x="611163" y="768290"/>
                    </a:lnTo>
                    <a:lnTo>
                      <a:pt x="614724" y="781186"/>
                    </a:lnTo>
                    <a:lnTo>
                      <a:pt x="616631" y="784092"/>
                    </a:lnTo>
                    <a:lnTo>
                      <a:pt x="625343" y="790520"/>
                    </a:lnTo>
                    <a:lnTo>
                      <a:pt x="636344" y="802628"/>
                    </a:lnTo>
                    <a:lnTo>
                      <a:pt x="638506" y="805019"/>
                    </a:lnTo>
                    <a:lnTo>
                      <a:pt x="640414" y="807950"/>
                    </a:lnTo>
                    <a:lnTo>
                      <a:pt x="640668" y="809514"/>
                    </a:lnTo>
                    <a:lnTo>
                      <a:pt x="640858" y="810741"/>
                    </a:lnTo>
                    <a:lnTo>
                      <a:pt x="640541" y="818188"/>
                    </a:lnTo>
                    <a:lnTo>
                      <a:pt x="639714" y="821634"/>
                    </a:lnTo>
                    <a:lnTo>
                      <a:pt x="639205" y="823408"/>
                    </a:lnTo>
                    <a:lnTo>
                      <a:pt x="628205" y="829748"/>
                    </a:lnTo>
                    <a:lnTo>
                      <a:pt x="626933" y="830657"/>
                    </a:lnTo>
                    <a:lnTo>
                      <a:pt x="625216" y="833086"/>
                    </a:lnTo>
                    <a:lnTo>
                      <a:pt x="609764" y="856868"/>
                    </a:lnTo>
                    <a:lnTo>
                      <a:pt x="608620" y="860264"/>
                    </a:lnTo>
                    <a:lnTo>
                      <a:pt x="607602" y="864175"/>
                    </a:lnTo>
                    <a:lnTo>
                      <a:pt x="606966" y="867183"/>
                    </a:lnTo>
                    <a:lnTo>
                      <a:pt x="606394" y="871068"/>
                    </a:lnTo>
                    <a:lnTo>
                      <a:pt x="606394" y="873402"/>
                    </a:lnTo>
                    <a:lnTo>
                      <a:pt x="606775" y="875704"/>
                    </a:lnTo>
                    <a:lnTo>
                      <a:pt x="607221" y="878571"/>
                    </a:lnTo>
                    <a:lnTo>
                      <a:pt x="607666" y="881185"/>
                    </a:lnTo>
                    <a:lnTo>
                      <a:pt x="609955" y="884345"/>
                    </a:lnTo>
                    <a:lnTo>
                      <a:pt x="611544" y="886488"/>
                    </a:lnTo>
                    <a:lnTo>
                      <a:pt x="612625" y="888809"/>
                    </a:lnTo>
                    <a:lnTo>
                      <a:pt x="614405" y="893126"/>
                    </a:lnTo>
                    <a:lnTo>
                      <a:pt x="616123" y="906194"/>
                    </a:lnTo>
                    <a:lnTo>
                      <a:pt x="615869" y="908661"/>
                    </a:lnTo>
                    <a:lnTo>
                      <a:pt x="614788" y="911491"/>
                    </a:lnTo>
                    <a:lnTo>
                      <a:pt x="607920" y="924724"/>
                    </a:lnTo>
                    <a:lnTo>
                      <a:pt x="606648" y="926148"/>
                    </a:lnTo>
                    <a:lnTo>
                      <a:pt x="604168" y="928685"/>
                    </a:lnTo>
                    <a:lnTo>
                      <a:pt x="602006" y="930809"/>
                    </a:lnTo>
                    <a:lnTo>
                      <a:pt x="598764" y="933613"/>
                    </a:lnTo>
                    <a:lnTo>
                      <a:pt x="595901" y="935794"/>
                    </a:lnTo>
                    <a:lnTo>
                      <a:pt x="593167" y="937721"/>
                    </a:lnTo>
                    <a:lnTo>
                      <a:pt x="589289" y="939635"/>
                    </a:lnTo>
                    <a:lnTo>
                      <a:pt x="586363" y="940074"/>
                    </a:lnTo>
                    <a:lnTo>
                      <a:pt x="583947" y="940048"/>
                    </a:lnTo>
                    <a:lnTo>
                      <a:pt x="581658" y="939450"/>
                    </a:lnTo>
                    <a:lnTo>
                      <a:pt x="578923" y="938020"/>
                    </a:lnTo>
                    <a:lnTo>
                      <a:pt x="575553" y="937359"/>
                    </a:lnTo>
                    <a:lnTo>
                      <a:pt x="572501" y="937905"/>
                    </a:lnTo>
                    <a:lnTo>
                      <a:pt x="560546" y="940487"/>
                    </a:lnTo>
                    <a:lnTo>
                      <a:pt x="556795" y="941371"/>
                    </a:lnTo>
                    <a:lnTo>
                      <a:pt x="554315" y="942319"/>
                    </a:lnTo>
                    <a:lnTo>
                      <a:pt x="552471" y="943266"/>
                    </a:lnTo>
                    <a:lnTo>
                      <a:pt x="538672" y="950871"/>
                    </a:lnTo>
                    <a:lnTo>
                      <a:pt x="532250" y="956041"/>
                    </a:lnTo>
                    <a:lnTo>
                      <a:pt x="531614" y="958743"/>
                    </a:lnTo>
                    <a:lnTo>
                      <a:pt x="532441" y="961789"/>
                    </a:lnTo>
                    <a:lnTo>
                      <a:pt x="532885" y="967016"/>
                    </a:lnTo>
                    <a:lnTo>
                      <a:pt x="531487" y="980732"/>
                    </a:lnTo>
                    <a:lnTo>
                      <a:pt x="529643" y="991809"/>
                    </a:lnTo>
                    <a:lnTo>
                      <a:pt x="528498" y="994359"/>
                    </a:lnTo>
                    <a:lnTo>
                      <a:pt x="517434" y="1009404"/>
                    </a:lnTo>
                    <a:lnTo>
                      <a:pt x="515971" y="1009372"/>
                    </a:lnTo>
                    <a:lnTo>
                      <a:pt x="513809" y="1009652"/>
                    </a:lnTo>
                    <a:lnTo>
                      <a:pt x="503508" y="1012475"/>
                    </a:lnTo>
                    <a:lnTo>
                      <a:pt x="496704" y="1016780"/>
                    </a:lnTo>
                    <a:lnTo>
                      <a:pt x="481506" y="1021766"/>
                    </a:lnTo>
                    <a:lnTo>
                      <a:pt x="462621" y="1026840"/>
                    </a:lnTo>
                    <a:lnTo>
                      <a:pt x="460268" y="1027247"/>
                    </a:lnTo>
                    <a:lnTo>
                      <a:pt x="457979" y="1027094"/>
                    </a:lnTo>
                    <a:lnTo>
                      <a:pt x="455244" y="1025867"/>
                    </a:lnTo>
                    <a:lnTo>
                      <a:pt x="452510" y="1025333"/>
                    </a:lnTo>
                    <a:lnTo>
                      <a:pt x="444498" y="1024697"/>
                    </a:lnTo>
                    <a:lnTo>
                      <a:pt x="436867" y="1024500"/>
                    </a:lnTo>
                    <a:lnTo>
                      <a:pt x="433052" y="1025282"/>
                    </a:lnTo>
                    <a:lnTo>
                      <a:pt x="420462" y="1029091"/>
                    </a:lnTo>
                    <a:lnTo>
                      <a:pt x="416837" y="1030871"/>
                    </a:lnTo>
                    <a:lnTo>
                      <a:pt x="413022" y="1033300"/>
                    </a:lnTo>
                    <a:lnTo>
                      <a:pt x="401321" y="1037612"/>
                    </a:lnTo>
                    <a:lnTo>
                      <a:pt x="379892" y="1042394"/>
                    </a:lnTo>
                    <a:lnTo>
                      <a:pt x="378493" y="1042356"/>
                    </a:lnTo>
                    <a:lnTo>
                      <a:pt x="370481" y="1041853"/>
                    </a:lnTo>
                    <a:lnTo>
                      <a:pt x="362723" y="1040734"/>
                    </a:lnTo>
                    <a:lnTo>
                      <a:pt x="361134" y="1040728"/>
                    </a:lnTo>
                    <a:lnTo>
                      <a:pt x="359098" y="1041904"/>
                    </a:lnTo>
                    <a:lnTo>
                      <a:pt x="358272" y="1042864"/>
                    </a:lnTo>
                    <a:lnTo>
                      <a:pt x="357128" y="1044238"/>
                    </a:lnTo>
                    <a:lnTo>
                      <a:pt x="355983" y="1046966"/>
                    </a:lnTo>
                    <a:lnTo>
                      <a:pt x="352232" y="1064224"/>
                    </a:lnTo>
                    <a:lnTo>
                      <a:pt x="342757" y="1101537"/>
                    </a:lnTo>
                    <a:lnTo>
                      <a:pt x="336398" y="1110796"/>
                    </a:lnTo>
                    <a:lnTo>
                      <a:pt x="335508" y="1112932"/>
                    </a:lnTo>
                    <a:lnTo>
                      <a:pt x="334935" y="1115813"/>
                    </a:lnTo>
                    <a:lnTo>
                      <a:pt x="333855" y="1125676"/>
                    </a:lnTo>
                    <a:lnTo>
                      <a:pt x="333663" y="1128836"/>
                    </a:lnTo>
                    <a:lnTo>
                      <a:pt x="334109" y="1133039"/>
                    </a:lnTo>
                    <a:lnTo>
                      <a:pt x="338432" y="1146895"/>
                    </a:lnTo>
                    <a:lnTo>
                      <a:pt x="341676" y="1157120"/>
                    </a:lnTo>
                    <a:lnTo>
                      <a:pt x="344092" y="1163530"/>
                    </a:lnTo>
                    <a:lnTo>
                      <a:pt x="346318" y="1167383"/>
                    </a:lnTo>
                    <a:lnTo>
                      <a:pt x="348289" y="1170975"/>
                    </a:lnTo>
                    <a:lnTo>
                      <a:pt x="350196" y="1174448"/>
                    </a:lnTo>
                    <a:lnTo>
                      <a:pt x="358654" y="1196081"/>
                    </a:lnTo>
                    <a:lnTo>
                      <a:pt x="359481" y="1198223"/>
                    </a:lnTo>
                    <a:lnTo>
                      <a:pt x="360307" y="1200964"/>
                    </a:lnTo>
                    <a:lnTo>
                      <a:pt x="360180" y="1202108"/>
                    </a:lnTo>
                    <a:lnTo>
                      <a:pt x="359925" y="1203972"/>
                    </a:lnTo>
                    <a:lnTo>
                      <a:pt x="355537" y="1207405"/>
                    </a:lnTo>
                    <a:lnTo>
                      <a:pt x="351150" y="1208556"/>
                    </a:lnTo>
                    <a:lnTo>
                      <a:pt x="346635" y="1209968"/>
                    </a:lnTo>
                    <a:lnTo>
                      <a:pt x="336462" y="1214006"/>
                    </a:lnTo>
                    <a:lnTo>
                      <a:pt x="331565" y="1217452"/>
                    </a:lnTo>
                    <a:lnTo>
                      <a:pt x="328004" y="1221007"/>
                    </a:lnTo>
                    <a:lnTo>
                      <a:pt x="313125" y="1236389"/>
                    </a:lnTo>
                    <a:lnTo>
                      <a:pt x="314714" y="1239759"/>
                    </a:lnTo>
                    <a:lnTo>
                      <a:pt x="317448" y="1245374"/>
                    </a:lnTo>
                    <a:lnTo>
                      <a:pt x="321518" y="1254384"/>
                    </a:lnTo>
                    <a:lnTo>
                      <a:pt x="321773" y="1256871"/>
                    </a:lnTo>
                    <a:lnTo>
                      <a:pt x="313570" y="1281670"/>
                    </a:lnTo>
                    <a:lnTo>
                      <a:pt x="311853" y="1293555"/>
                    </a:lnTo>
                    <a:lnTo>
                      <a:pt x="290042" y="1292874"/>
                    </a:lnTo>
                    <a:lnTo>
                      <a:pt x="288325" y="1293199"/>
                    </a:lnTo>
                    <a:lnTo>
                      <a:pt x="286545" y="1294839"/>
                    </a:lnTo>
                    <a:lnTo>
                      <a:pt x="285018" y="1298012"/>
                    </a:lnTo>
                    <a:lnTo>
                      <a:pt x="272428" y="1325508"/>
                    </a:lnTo>
                    <a:lnTo>
                      <a:pt x="271537" y="1328388"/>
                    </a:lnTo>
                    <a:lnTo>
                      <a:pt x="268740" y="1331244"/>
                    </a:lnTo>
                    <a:lnTo>
                      <a:pt x="261999" y="1337532"/>
                    </a:lnTo>
                    <a:lnTo>
                      <a:pt x="260410" y="1338079"/>
                    </a:lnTo>
                    <a:lnTo>
                      <a:pt x="241969" y="1329768"/>
                    </a:lnTo>
                    <a:lnTo>
                      <a:pt x="238217" y="1328910"/>
                    </a:lnTo>
                    <a:lnTo>
                      <a:pt x="233766" y="1329661"/>
                    </a:lnTo>
                    <a:lnTo>
                      <a:pt x="223529" y="1331886"/>
                    </a:lnTo>
                    <a:lnTo>
                      <a:pt x="187728" y="1335676"/>
                    </a:lnTo>
                    <a:lnTo>
                      <a:pt x="165917" y="1334073"/>
                    </a:lnTo>
                    <a:lnTo>
                      <a:pt x="90247" y="1335173"/>
                    </a:lnTo>
                    <a:lnTo>
                      <a:pt x="88912" y="1337100"/>
                    </a:lnTo>
                    <a:lnTo>
                      <a:pt x="87958" y="1338410"/>
                    </a:lnTo>
                    <a:lnTo>
                      <a:pt x="86305" y="1341456"/>
                    </a:lnTo>
                    <a:lnTo>
                      <a:pt x="73015" y="1361868"/>
                    </a:lnTo>
                    <a:lnTo>
                      <a:pt x="61314" y="1378388"/>
                    </a:lnTo>
                    <a:lnTo>
                      <a:pt x="44273" y="1393821"/>
                    </a:lnTo>
                    <a:lnTo>
                      <a:pt x="40712" y="1395023"/>
                    </a:lnTo>
                    <a:lnTo>
                      <a:pt x="36198" y="1396644"/>
                    </a:lnTo>
                    <a:lnTo>
                      <a:pt x="29076" y="1399538"/>
                    </a:lnTo>
                    <a:lnTo>
                      <a:pt x="26469" y="1401235"/>
                    </a:lnTo>
                    <a:lnTo>
                      <a:pt x="24306" y="1403347"/>
                    </a:lnTo>
                    <a:lnTo>
                      <a:pt x="23670" y="1406583"/>
                    </a:lnTo>
                    <a:lnTo>
                      <a:pt x="23416" y="1436145"/>
                    </a:lnTo>
                    <a:lnTo>
                      <a:pt x="23416" y="1458109"/>
                    </a:lnTo>
                    <a:lnTo>
                      <a:pt x="24052" y="1460487"/>
                    </a:lnTo>
                    <a:lnTo>
                      <a:pt x="22144" y="1470699"/>
                    </a:lnTo>
                    <a:lnTo>
                      <a:pt x="20999" y="1472893"/>
                    </a:lnTo>
                    <a:lnTo>
                      <a:pt x="17884" y="1474114"/>
                    </a:lnTo>
                    <a:lnTo>
                      <a:pt x="13814" y="1475068"/>
                    </a:lnTo>
                    <a:lnTo>
                      <a:pt x="10699" y="1475647"/>
                    </a:lnTo>
                    <a:lnTo>
                      <a:pt x="8409" y="1476498"/>
                    </a:lnTo>
                    <a:lnTo>
                      <a:pt x="7519" y="1479455"/>
                    </a:lnTo>
                    <a:lnTo>
                      <a:pt x="3894" y="1502983"/>
                    </a:lnTo>
                    <a:lnTo>
                      <a:pt x="3577" y="1505297"/>
                    </a:lnTo>
                    <a:lnTo>
                      <a:pt x="4148" y="1507059"/>
                    </a:lnTo>
                    <a:lnTo>
                      <a:pt x="9808" y="1520273"/>
                    </a:lnTo>
                    <a:lnTo>
                      <a:pt x="11016" y="1522416"/>
                    </a:lnTo>
                    <a:lnTo>
                      <a:pt x="13306" y="1523999"/>
                    </a:lnTo>
                    <a:lnTo>
                      <a:pt x="16357" y="1527191"/>
                    </a:lnTo>
                    <a:lnTo>
                      <a:pt x="17884" y="1529328"/>
                    </a:lnTo>
                    <a:lnTo>
                      <a:pt x="19410" y="1531719"/>
                    </a:lnTo>
                    <a:lnTo>
                      <a:pt x="20745" y="1534192"/>
                    </a:lnTo>
                    <a:lnTo>
                      <a:pt x="21954" y="1537251"/>
                    </a:lnTo>
                    <a:lnTo>
                      <a:pt x="24179" y="1534567"/>
                    </a:lnTo>
                    <a:lnTo>
                      <a:pt x="33463" y="1534523"/>
                    </a:lnTo>
                    <a:lnTo>
                      <a:pt x="79628" y="1538039"/>
                    </a:lnTo>
                    <a:lnTo>
                      <a:pt x="83125" y="1538440"/>
                    </a:lnTo>
                    <a:lnTo>
                      <a:pt x="84779" y="1538917"/>
                    </a:lnTo>
                    <a:lnTo>
                      <a:pt x="120515" y="1552042"/>
                    </a:lnTo>
                    <a:lnTo>
                      <a:pt x="129163" y="1555933"/>
                    </a:lnTo>
                    <a:lnTo>
                      <a:pt x="133742" y="1558292"/>
                    </a:lnTo>
                    <a:lnTo>
                      <a:pt x="137303" y="1560429"/>
                    </a:lnTo>
                    <a:lnTo>
                      <a:pt x="153454" y="1573916"/>
                    </a:lnTo>
                    <a:lnTo>
                      <a:pt x="154662" y="1575105"/>
                    </a:lnTo>
                    <a:lnTo>
                      <a:pt x="161276" y="1585762"/>
                    </a:lnTo>
                    <a:lnTo>
                      <a:pt x="161784" y="1586627"/>
                    </a:lnTo>
                    <a:lnTo>
                      <a:pt x="162675" y="1590245"/>
                    </a:lnTo>
                    <a:lnTo>
                      <a:pt x="162802" y="1592013"/>
                    </a:lnTo>
                    <a:lnTo>
                      <a:pt x="163119" y="1592229"/>
                    </a:lnTo>
                    <a:lnTo>
                      <a:pt x="164455" y="1593151"/>
                    </a:lnTo>
                    <a:lnTo>
                      <a:pt x="167698" y="1594665"/>
                    </a:lnTo>
                    <a:lnTo>
                      <a:pt x="170051" y="1595676"/>
                    </a:lnTo>
                    <a:lnTo>
                      <a:pt x="173866" y="1597214"/>
                    </a:lnTo>
                    <a:lnTo>
                      <a:pt x="191162" y="1604241"/>
                    </a:lnTo>
                    <a:lnTo>
                      <a:pt x="204897" y="1610396"/>
                    </a:lnTo>
                    <a:lnTo>
                      <a:pt x="210239" y="1608463"/>
                    </a:lnTo>
                    <a:lnTo>
                      <a:pt x="218950" y="1605023"/>
                    </a:lnTo>
                    <a:lnTo>
                      <a:pt x="236373" y="1596706"/>
                    </a:lnTo>
                    <a:lnTo>
                      <a:pt x="239426" y="1594105"/>
                    </a:lnTo>
                    <a:lnTo>
                      <a:pt x="241461" y="1592166"/>
                    </a:lnTo>
                    <a:lnTo>
                      <a:pt x="249345" y="1585686"/>
                    </a:lnTo>
                    <a:lnTo>
                      <a:pt x="260855" y="1576338"/>
                    </a:lnTo>
                    <a:lnTo>
                      <a:pt x="263716" y="1574768"/>
                    </a:lnTo>
                    <a:lnTo>
                      <a:pt x="266133" y="1573738"/>
                    </a:lnTo>
                    <a:lnTo>
                      <a:pt x="269440" y="1572708"/>
                    </a:lnTo>
                    <a:lnTo>
                      <a:pt x="272682" y="1571926"/>
                    </a:lnTo>
                    <a:lnTo>
                      <a:pt x="274844" y="1571506"/>
                    </a:lnTo>
                    <a:lnTo>
                      <a:pt x="278659" y="1571500"/>
                    </a:lnTo>
                    <a:lnTo>
                      <a:pt x="278850" y="1571512"/>
                    </a:lnTo>
                    <a:lnTo>
                      <a:pt x="280377" y="1565039"/>
                    </a:lnTo>
                    <a:lnTo>
                      <a:pt x="286863" y="1557625"/>
                    </a:lnTo>
                    <a:lnTo>
                      <a:pt x="311153" y="1538885"/>
                    </a:lnTo>
                    <a:lnTo>
                      <a:pt x="337924" y="1527763"/>
                    </a:lnTo>
                    <a:lnTo>
                      <a:pt x="346191" y="1527013"/>
                    </a:lnTo>
                    <a:lnTo>
                      <a:pt x="358272" y="1523853"/>
                    </a:lnTo>
                    <a:lnTo>
                      <a:pt x="359608" y="1523427"/>
                    </a:lnTo>
                    <a:lnTo>
                      <a:pt x="366730" y="1520641"/>
                    </a:lnTo>
                    <a:lnTo>
                      <a:pt x="371053" y="1518155"/>
                    </a:lnTo>
                    <a:lnTo>
                      <a:pt x="372644" y="1517189"/>
                    </a:lnTo>
                    <a:lnTo>
                      <a:pt x="373787" y="1516521"/>
                    </a:lnTo>
                    <a:lnTo>
                      <a:pt x="378302" y="1512133"/>
                    </a:lnTo>
                    <a:lnTo>
                      <a:pt x="380846" y="1509056"/>
                    </a:lnTo>
                    <a:lnTo>
                      <a:pt x="383771" y="1511262"/>
                    </a:lnTo>
                    <a:lnTo>
                      <a:pt x="385869" y="1512534"/>
                    </a:lnTo>
                    <a:lnTo>
                      <a:pt x="388158" y="1513011"/>
                    </a:lnTo>
                    <a:lnTo>
                      <a:pt x="390003" y="1513081"/>
                    </a:lnTo>
                    <a:lnTo>
                      <a:pt x="396234" y="1512330"/>
                    </a:lnTo>
                    <a:lnTo>
                      <a:pt x="409397" y="1510569"/>
                    </a:lnTo>
                    <a:lnTo>
                      <a:pt x="425167" y="1512553"/>
                    </a:lnTo>
                    <a:lnTo>
                      <a:pt x="427011" y="1513367"/>
                    </a:lnTo>
                    <a:lnTo>
                      <a:pt x="429110" y="1514702"/>
                    </a:lnTo>
                    <a:lnTo>
                      <a:pt x="450284" y="1529779"/>
                    </a:lnTo>
                    <a:lnTo>
                      <a:pt x="452446" y="1531362"/>
                    </a:lnTo>
                    <a:lnTo>
                      <a:pt x="456961" y="1535133"/>
                    </a:lnTo>
                    <a:lnTo>
                      <a:pt x="470188" y="1548709"/>
                    </a:lnTo>
                    <a:lnTo>
                      <a:pt x="495050" y="1544290"/>
                    </a:lnTo>
                    <a:lnTo>
                      <a:pt x="497785" y="1540748"/>
                    </a:lnTo>
                    <a:lnTo>
                      <a:pt x="502490" y="1535795"/>
                    </a:lnTo>
                    <a:lnTo>
                      <a:pt x="504589" y="1533620"/>
                    </a:lnTo>
                    <a:lnTo>
                      <a:pt x="512283" y="1527802"/>
                    </a:lnTo>
                    <a:lnTo>
                      <a:pt x="514891" y="1526377"/>
                    </a:lnTo>
                    <a:lnTo>
                      <a:pt x="516988" y="1525417"/>
                    </a:lnTo>
                    <a:lnTo>
                      <a:pt x="530597" y="1521570"/>
                    </a:lnTo>
                    <a:lnTo>
                      <a:pt x="531487" y="1521386"/>
                    </a:lnTo>
                    <a:lnTo>
                      <a:pt x="533458" y="1521258"/>
                    </a:lnTo>
                    <a:lnTo>
                      <a:pt x="534093" y="1521487"/>
                    </a:lnTo>
                    <a:lnTo>
                      <a:pt x="536573" y="1523255"/>
                    </a:lnTo>
                    <a:lnTo>
                      <a:pt x="538799" y="1524940"/>
                    </a:lnTo>
                    <a:lnTo>
                      <a:pt x="540834" y="1525907"/>
                    </a:lnTo>
                    <a:lnTo>
                      <a:pt x="541788" y="1526155"/>
                    </a:lnTo>
                    <a:lnTo>
                      <a:pt x="544268" y="1526523"/>
                    </a:lnTo>
                    <a:lnTo>
                      <a:pt x="546748" y="1526663"/>
                    </a:lnTo>
                    <a:lnTo>
                      <a:pt x="549990" y="1526695"/>
                    </a:lnTo>
                    <a:lnTo>
                      <a:pt x="551454" y="1526504"/>
                    </a:lnTo>
                    <a:lnTo>
                      <a:pt x="593804" y="1519395"/>
                    </a:lnTo>
                    <a:lnTo>
                      <a:pt x="597300" y="1518715"/>
                    </a:lnTo>
                    <a:lnTo>
                      <a:pt x="599526" y="1518028"/>
                    </a:lnTo>
                    <a:lnTo>
                      <a:pt x="601625" y="1517303"/>
                    </a:lnTo>
                    <a:lnTo>
                      <a:pt x="608747" y="1517704"/>
                    </a:lnTo>
                    <a:lnTo>
                      <a:pt x="612435" y="1517131"/>
                    </a:lnTo>
                    <a:lnTo>
                      <a:pt x="613707" y="1516833"/>
                    </a:lnTo>
                    <a:lnTo>
                      <a:pt x="615996" y="1516146"/>
                    </a:lnTo>
                    <a:lnTo>
                      <a:pt x="617839" y="1515383"/>
                    </a:lnTo>
                    <a:lnTo>
                      <a:pt x="622037" y="1513456"/>
                    </a:lnTo>
                    <a:lnTo>
                      <a:pt x="624263" y="1512305"/>
                    </a:lnTo>
                    <a:lnTo>
                      <a:pt x="628904" y="1509348"/>
                    </a:lnTo>
                    <a:lnTo>
                      <a:pt x="634818" y="1504477"/>
                    </a:lnTo>
                    <a:lnTo>
                      <a:pt x="638506" y="1500764"/>
                    </a:lnTo>
                    <a:lnTo>
                      <a:pt x="673162" y="1472747"/>
                    </a:lnTo>
                    <a:lnTo>
                      <a:pt x="674497" y="1471780"/>
                    </a:lnTo>
                    <a:lnTo>
                      <a:pt x="675515" y="1471335"/>
                    </a:lnTo>
                    <a:lnTo>
                      <a:pt x="678122" y="1470744"/>
                    </a:lnTo>
                    <a:lnTo>
                      <a:pt x="697834" y="1468887"/>
                    </a:lnTo>
                    <a:lnTo>
                      <a:pt x="701585" y="1469154"/>
                    </a:lnTo>
                    <a:lnTo>
                      <a:pt x="711951" y="1470261"/>
                    </a:lnTo>
                    <a:lnTo>
                      <a:pt x="712332" y="1470400"/>
                    </a:lnTo>
                    <a:lnTo>
                      <a:pt x="729946" y="1481039"/>
                    </a:lnTo>
                    <a:lnTo>
                      <a:pt x="731981" y="1482609"/>
                    </a:lnTo>
                    <a:lnTo>
                      <a:pt x="733889" y="1484173"/>
                    </a:lnTo>
                    <a:lnTo>
                      <a:pt x="732426" y="1486348"/>
                    </a:lnTo>
                    <a:lnTo>
                      <a:pt x="730455" y="1489305"/>
                    </a:lnTo>
                    <a:lnTo>
                      <a:pt x="728419" y="1492612"/>
                    </a:lnTo>
                    <a:lnTo>
                      <a:pt x="726067" y="1497622"/>
                    </a:lnTo>
                    <a:lnTo>
                      <a:pt x="725368" y="1499053"/>
                    </a:lnTo>
                    <a:lnTo>
                      <a:pt x="723650" y="1502888"/>
                    </a:lnTo>
                    <a:lnTo>
                      <a:pt x="723269" y="1507822"/>
                    </a:lnTo>
                    <a:lnTo>
                      <a:pt x="723396" y="1508909"/>
                    </a:lnTo>
                    <a:lnTo>
                      <a:pt x="724223" y="1510893"/>
                    </a:lnTo>
                    <a:lnTo>
                      <a:pt x="743935" y="1541613"/>
                    </a:lnTo>
                    <a:lnTo>
                      <a:pt x="745080" y="1543336"/>
                    </a:lnTo>
                    <a:lnTo>
                      <a:pt x="745780" y="1544201"/>
                    </a:lnTo>
                    <a:lnTo>
                      <a:pt x="746860" y="1544932"/>
                    </a:lnTo>
                    <a:lnTo>
                      <a:pt x="748768" y="1546083"/>
                    </a:lnTo>
                    <a:lnTo>
                      <a:pt x="750103" y="1546700"/>
                    </a:lnTo>
                    <a:lnTo>
                      <a:pt x="752456" y="1547743"/>
                    </a:lnTo>
                    <a:lnTo>
                      <a:pt x="754301" y="1548474"/>
                    </a:lnTo>
                    <a:lnTo>
                      <a:pt x="765492" y="1551475"/>
                    </a:lnTo>
                    <a:lnTo>
                      <a:pt x="765937" y="1551533"/>
                    </a:lnTo>
                    <a:lnTo>
                      <a:pt x="767908" y="1551660"/>
                    </a:lnTo>
                    <a:lnTo>
                      <a:pt x="768734" y="1551666"/>
                    </a:lnTo>
                    <a:lnTo>
                      <a:pt x="775221" y="1552156"/>
                    </a:lnTo>
                    <a:lnTo>
                      <a:pt x="776937" y="1552938"/>
                    </a:lnTo>
                    <a:lnTo>
                      <a:pt x="778146" y="1553631"/>
                    </a:lnTo>
                    <a:lnTo>
                      <a:pt x="791054" y="1568631"/>
                    </a:lnTo>
                    <a:lnTo>
                      <a:pt x="793852" y="1572040"/>
                    </a:lnTo>
                    <a:lnTo>
                      <a:pt x="796650" y="1575633"/>
                    </a:lnTo>
                    <a:lnTo>
                      <a:pt x="798304" y="1581343"/>
                    </a:lnTo>
                    <a:lnTo>
                      <a:pt x="812738" y="1582513"/>
                    </a:lnTo>
                    <a:lnTo>
                      <a:pt x="837601" y="1591568"/>
                    </a:lnTo>
                    <a:lnTo>
                      <a:pt x="839318" y="1591822"/>
                    </a:lnTo>
                    <a:lnTo>
                      <a:pt x="844215" y="1592541"/>
                    </a:lnTo>
                    <a:lnTo>
                      <a:pt x="850954" y="1593361"/>
                    </a:lnTo>
                    <a:lnTo>
                      <a:pt x="851654" y="1593437"/>
                    </a:lnTo>
                    <a:lnTo>
                      <a:pt x="852862" y="1593234"/>
                    </a:lnTo>
                    <a:lnTo>
                      <a:pt x="855724" y="1592503"/>
                    </a:lnTo>
                    <a:lnTo>
                      <a:pt x="856868" y="1591892"/>
                    </a:lnTo>
                    <a:lnTo>
                      <a:pt x="859158" y="1590500"/>
                    </a:lnTo>
                    <a:lnTo>
                      <a:pt x="863036" y="1592598"/>
                    </a:lnTo>
                    <a:lnTo>
                      <a:pt x="863863" y="1593577"/>
                    </a:lnTo>
                    <a:lnTo>
                      <a:pt x="865643" y="1595803"/>
                    </a:lnTo>
                    <a:lnTo>
                      <a:pt x="867488" y="1598422"/>
                    </a:lnTo>
                    <a:lnTo>
                      <a:pt x="868314" y="1599834"/>
                    </a:lnTo>
                    <a:lnTo>
                      <a:pt x="878298" y="1620342"/>
                    </a:lnTo>
                    <a:lnTo>
                      <a:pt x="880078" y="1624240"/>
                    </a:lnTo>
                    <a:lnTo>
                      <a:pt x="889680" y="1630471"/>
                    </a:lnTo>
                    <a:lnTo>
                      <a:pt x="894830" y="1633867"/>
                    </a:lnTo>
                    <a:lnTo>
                      <a:pt x="897247" y="1635705"/>
                    </a:lnTo>
                    <a:lnTo>
                      <a:pt x="899345" y="1638356"/>
                    </a:lnTo>
                    <a:lnTo>
                      <a:pt x="902206" y="1640772"/>
                    </a:lnTo>
                    <a:lnTo>
                      <a:pt x="903160" y="1641084"/>
                    </a:lnTo>
                    <a:lnTo>
                      <a:pt x="904369" y="1641523"/>
                    </a:lnTo>
                    <a:lnTo>
                      <a:pt x="906085" y="1641866"/>
                    </a:lnTo>
                    <a:lnTo>
                      <a:pt x="907993" y="1641981"/>
                    </a:lnTo>
                    <a:lnTo>
                      <a:pt x="920329" y="1641338"/>
                    </a:lnTo>
                    <a:lnTo>
                      <a:pt x="920775" y="1641364"/>
                    </a:lnTo>
                    <a:lnTo>
                      <a:pt x="922491" y="1641656"/>
                    </a:lnTo>
                    <a:lnTo>
                      <a:pt x="927261" y="1642578"/>
                    </a:lnTo>
                    <a:lnTo>
                      <a:pt x="932093" y="1645077"/>
                    </a:lnTo>
                    <a:lnTo>
                      <a:pt x="933873" y="1646012"/>
                    </a:lnTo>
                    <a:lnTo>
                      <a:pt x="935464" y="1650056"/>
                    </a:lnTo>
                    <a:lnTo>
                      <a:pt x="935081" y="1651303"/>
                    </a:lnTo>
                    <a:lnTo>
                      <a:pt x="934954" y="1651780"/>
                    </a:lnTo>
                    <a:lnTo>
                      <a:pt x="925798" y="1662952"/>
                    </a:lnTo>
                    <a:lnTo>
                      <a:pt x="921537" y="1668154"/>
                    </a:lnTo>
                    <a:lnTo>
                      <a:pt x="920838" y="1668325"/>
                    </a:lnTo>
                    <a:lnTo>
                      <a:pt x="919884" y="1668491"/>
                    </a:lnTo>
                    <a:lnTo>
                      <a:pt x="919121" y="1668790"/>
                    </a:lnTo>
                    <a:lnTo>
                      <a:pt x="918740" y="1669139"/>
                    </a:lnTo>
                    <a:lnTo>
                      <a:pt x="918676" y="1669216"/>
                    </a:lnTo>
                    <a:lnTo>
                      <a:pt x="918230" y="1671657"/>
                    </a:lnTo>
                    <a:lnTo>
                      <a:pt x="916133" y="1683809"/>
                    </a:lnTo>
                    <a:lnTo>
                      <a:pt x="915687" y="1688616"/>
                    </a:lnTo>
                    <a:lnTo>
                      <a:pt x="915623" y="1692616"/>
                    </a:lnTo>
                    <a:lnTo>
                      <a:pt x="915623" y="1696788"/>
                    </a:lnTo>
                    <a:lnTo>
                      <a:pt x="924971" y="1697417"/>
                    </a:lnTo>
                    <a:lnTo>
                      <a:pt x="933873" y="1697124"/>
                    </a:lnTo>
                    <a:lnTo>
                      <a:pt x="935845" y="1696813"/>
                    </a:lnTo>
                    <a:lnTo>
                      <a:pt x="940041" y="1697970"/>
                    </a:lnTo>
                    <a:lnTo>
                      <a:pt x="940932" y="1698454"/>
                    </a:lnTo>
                    <a:lnTo>
                      <a:pt x="964905" y="1716633"/>
                    </a:lnTo>
                    <a:lnTo>
                      <a:pt x="965859" y="1727914"/>
                    </a:lnTo>
                    <a:lnTo>
                      <a:pt x="969801" y="1740708"/>
                    </a:lnTo>
                    <a:lnTo>
                      <a:pt x="971009" y="1741083"/>
                    </a:lnTo>
                    <a:lnTo>
                      <a:pt x="971073" y="1741109"/>
                    </a:lnTo>
                    <a:lnTo>
                      <a:pt x="973108" y="1740161"/>
                    </a:lnTo>
                    <a:lnTo>
                      <a:pt x="975651" y="1739061"/>
                    </a:lnTo>
                    <a:lnTo>
                      <a:pt x="976733" y="1738718"/>
                    </a:lnTo>
                    <a:lnTo>
                      <a:pt x="978131" y="1738514"/>
                    </a:lnTo>
                    <a:lnTo>
                      <a:pt x="987478" y="1738311"/>
                    </a:lnTo>
                    <a:lnTo>
                      <a:pt x="988750" y="1738469"/>
                    </a:lnTo>
                    <a:lnTo>
                      <a:pt x="989640" y="1739283"/>
                    </a:lnTo>
                    <a:lnTo>
                      <a:pt x="997971" y="1758105"/>
                    </a:lnTo>
                    <a:lnTo>
                      <a:pt x="1003630" y="1764236"/>
                    </a:lnTo>
                    <a:lnTo>
                      <a:pt x="1005029" y="1766004"/>
                    </a:lnTo>
                    <a:lnTo>
                      <a:pt x="1005601" y="1767345"/>
                    </a:lnTo>
                    <a:lnTo>
                      <a:pt x="1005856" y="1768012"/>
                    </a:lnTo>
                    <a:lnTo>
                      <a:pt x="1005983" y="1768820"/>
                    </a:lnTo>
                    <a:lnTo>
                      <a:pt x="1005983" y="1768903"/>
                    </a:lnTo>
                    <a:lnTo>
                      <a:pt x="1006047" y="1769444"/>
                    </a:lnTo>
                    <a:lnTo>
                      <a:pt x="1006174" y="1770842"/>
                    </a:lnTo>
                    <a:lnTo>
                      <a:pt x="1006110" y="1771319"/>
                    </a:lnTo>
                    <a:lnTo>
                      <a:pt x="1005664" y="1772260"/>
                    </a:lnTo>
                    <a:lnTo>
                      <a:pt x="1002930" y="1774715"/>
                    </a:lnTo>
                    <a:lnTo>
                      <a:pt x="1001595" y="1775637"/>
                    </a:lnTo>
                    <a:lnTo>
                      <a:pt x="993774" y="1779916"/>
                    </a:lnTo>
                    <a:lnTo>
                      <a:pt x="992503" y="1779573"/>
                    </a:lnTo>
                    <a:lnTo>
                      <a:pt x="991166" y="1779478"/>
                    </a:lnTo>
                    <a:lnTo>
                      <a:pt x="990023" y="1779579"/>
                    </a:lnTo>
                    <a:lnTo>
                      <a:pt x="986462" y="1780006"/>
                    </a:lnTo>
                    <a:lnTo>
                      <a:pt x="984490" y="1780235"/>
                    </a:lnTo>
                    <a:lnTo>
                      <a:pt x="982901" y="1781055"/>
                    </a:lnTo>
                    <a:lnTo>
                      <a:pt x="978894" y="1783166"/>
                    </a:lnTo>
                    <a:lnTo>
                      <a:pt x="978640" y="1783541"/>
                    </a:lnTo>
                    <a:lnTo>
                      <a:pt x="974253" y="1790809"/>
                    </a:lnTo>
                    <a:lnTo>
                      <a:pt x="974125" y="1791235"/>
                    </a:lnTo>
                    <a:lnTo>
                      <a:pt x="977877" y="1804163"/>
                    </a:lnTo>
                    <a:lnTo>
                      <a:pt x="991803" y="1812296"/>
                    </a:lnTo>
                    <a:lnTo>
                      <a:pt x="985508" y="1829770"/>
                    </a:lnTo>
                    <a:lnTo>
                      <a:pt x="978767" y="1864489"/>
                    </a:lnTo>
                    <a:lnTo>
                      <a:pt x="976987" y="1871636"/>
                    </a:lnTo>
                    <a:lnTo>
                      <a:pt x="974824" y="1873499"/>
                    </a:lnTo>
                    <a:lnTo>
                      <a:pt x="973426" y="1877423"/>
                    </a:lnTo>
                    <a:lnTo>
                      <a:pt x="964841" y="1910012"/>
                    </a:lnTo>
                    <a:lnTo>
                      <a:pt x="964524" y="1911245"/>
                    </a:lnTo>
                    <a:lnTo>
                      <a:pt x="964396" y="1912174"/>
                    </a:lnTo>
                    <a:lnTo>
                      <a:pt x="964396" y="1912619"/>
                    </a:lnTo>
                    <a:lnTo>
                      <a:pt x="965667" y="1918227"/>
                    </a:lnTo>
                    <a:lnTo>
                      <a:pt x="966177" y="1919251"/>
                    </a:lnTo>
                    <a:lnTo>
                      <a:pt x="966812" y="1919505"/>
                    </a:lnTo>
                    <a:lnTo>
                      <a:pt x="968339" y="1919811"/>
                    </a:lnTo>
                    <a:lnTo>
                      <a:pt x="972535" y="1920777"/>
                    </a:lnTo>
                    <a:lnTo>
                      <a:pt x="973299" y="1921954"/>
                    </a:lnTo>
                    <a:lnTo>
                      <a:pt x="974253" y="1923651"/>
                    </a:lnTo>
                    <a:lnTo>
                      <a:pt x="974697" y="1924625"/>
                    </a:lnTo>
                    <a:lnTo>
                      <a:pt x="969292" y="1935365"/>
                    </a:lnTo>
                    <a:lnTo>
                      <a:pt x="966431" y="1941240"/>
                    </a:lnTo>
                    <a:lnTo>
                      <a:pt x="965667" y="1945876"/>
                    </a:lnTo>
                    <a:lnTo>
                      <a:pt x="965350" y="1985237"/>
                    </a:lnTo>
                    <a:lnTo>
                      <a:pt x="965350" y="1986095"/>
                    </a:lnTo>
                    <a:lnTo>
                      <a:pt x="965667" y="1987685"/>
                    </a:lnTo>
                    <a:lnTo>
                      <a:pt x="966113" y="1989529"/>
                    </a:lnTo>
                    <a:lnTo>
                      <a:pt x="967385" y="1991240"/>
                    </a:lnTo>
                    <a:lnTo>
                      <a:pt x="968275" y="1991964"/>
                    </a:lnTo>
                    <a:lnTo>
                      <a:pt x="977749" y="1985294"/>
                    </a:lnTo>
                    <a:lnTo>
                      <a:pt x="1006936" y="1965537"/>
                    </a:lnTo>
                    <a:lnTo>
                      <a:pt x="1009989" y="1965658"/>
                    </a:lnTo>
                    <a:lnTo>
                      <a:pt x="1012151" y="1966103"/>
                    </a:lnTo>
                    <a:lnTo>
                      <a:pt x="1012405" y="1966167"/>
                    </a:lnTo>
                    <a:lnTo>
                      <a:pt x="1014058" y="1966694"/>
                    </a:lnTo>
                    <a:lnTo>
                      <a:pt x="1015203" y="1967273"/>
                    </a:lnTo>
                    <a:lnTo>
                      <a:pt x="1036060" y="1976405"/>
                    </a:lnTo>
                    <a:lnTo>
                      <a:pt x="1048968" y="1968850"/>
                    </a:lnTo>
                    <a:lnTo>
                      <a:pt x="1059524" y="1963629"/>
                    </a:lnTo>
                    <a:lnTo>
                      <a:pt x="1075104" y="1945462"/>
                    </a:lnTo>
                    <a:lnTo>
                      <a:pt x="1089474" y="1942715"/>
                    </a:lnTo>
                    <a:lnTo>
                      <a:pt x="1088775" y="1928491"/>
                    </a:lnTo>
                    <a:lnTo>
                      <a:pt x="1089029" y="1925782"/>
                    </a:lnTo>
                    <a:lnTo>
                      <a:pt x="1089856" y="1920904"/>
                    </a:lnTo>
                    <a:lnTo>
                      <a:pt x="1091954" y="1914667"/>
                    </a:lnTo>
                    <a:lnTo>
                      <a:pt x="1092463" y="1914177"/>
                    </a:lnTo>
                    <a:lnTo>
                      <a:pt x="1094243" y="1906012"/>
                    </a:lnTo>
                    <a:lnTo>
                      <a:pt x="1094689" y="1902763"/>
                    </a:lnTo>
                    <a:lnTo>
                      <a:pt x="1091318" y="1883851"/>
                    </a:lnTo>
                    <a:lnTo>
                      <a:pt x="1090364" y="1881187"/>
                    </a:lnTo>
                    <a:lnTo>
                      <a:pt x="1102700" y="1869983"/>
                    </a:lnTo>
                    <a:lnTo>
                      <a:pt x="1104990" y="1866772"/>
                    </a:lnTo>
                    <a:lnTo>
                      <a:pt x="1105563" y="1863904"/>
                    </a:lnTo>
                    <a:lnTo>
                      <a:pt x="1105626" y="1863109"/>
                    </a:lnTo>
                    <a:lnTo>
                      <a:pt x="1105371" y="1862022"/>
                    </a:lnTo>
                    <a:lnTo>
                      <a:pt x="1100348" y="1847790"/>
                    </a:lnTo>
                    <a:lnTo>
                      <a:pt x="1095770" y="1835931"/>
                    </a:lnTo>
                    <a:lnTo>
                      <a:pt x="1090809" y="1825948"/>
                    </a:lnTo>
                    <a:lnTo>
                      <a:pt x="1090491" y="1817802"/>
                    </a:lnTo>
                    <a:lnTo>
                      <a:pt x="1090491" y="1816969"/>
                    </a:lnTo>
                    <a:lnTo>
                      <a:pt x="1091446" y="1801931"/>
                    </a:lnTo>
                    <a:lnTo>
                      <a:pt x="1095134" y="1788011"/>
                    </a:lnTo>
                    <a:lnTo>
                      <a:pt x="1128009" y="1785080"/>
                    </a:lnTo>
                    <a:lnTo>
                      <a:pt x="1141999" y="1742953"/>
                    </a:lnTo>
                    <a:lnTo>
                      <a:pt x="1158023" y="1763123"/>
                    </a:lnTo>
                    <a:lnTo>
                      <a:pt x="1158595" y="1782327"/>
                    </a:lnTo>
                    <a:lnTo>
                      <a:pt x="1158849" y="1786021"/>
                    </a:lnTo>
                    <a:lnTo>
                      <a:pt x="1159167" y="1788393"/>
                    </a:lnTo>
                    <a:lnTo>
                      <a:pt x="1163364" y="1808538"/>
                    </a:lnTo>
                    <a:lnTo>
                      <a:pt x="1164699" y="1810700"/>
                    </a:lnTo>
                    <a:lnTo>
                      <a:pt x="1165145" y="1811170"/>
                    </a:lnTo>
                    <a:lnTo>
                      <a:pt x="1167434" y="1811653"/>
                    </a:lnTo>
                    <a:lnTo>
                      <a:pt x="1188100" y="1812684"/>
                    </a:lnTo>
                    <a:lnTo>
                      <a:pt x="1187019" y="1811857"/>
                    </a:lnTo>
                    <a:lnTo>
                      <a:pt x="1186892" y="1811692"/>
                    </a:lnTo>
                    <a:lnTo>
                      <a:pt x="1186892" y="1811367"/>
                    </a:lnTo>
                    <a:lnTo>
                      <a:pt x="1186573" y="1804112"/>
                    </a:lnTo>
                    <a:lnTo>
                      <a:pt x="1186573" y="1803495"/>
                    </a:lnTo>
                    <a:lnTo>
                      <a:pt x="1187718" y="1796290"/>
                    </a:lnTo>
                    <a:lnTo>
                      <a:pt x="1187845" y="1795648"/>
                    </a:lnTo>
                    <a:lnTo>
                      <a:pt x="1188990" y="1793931"/>
                    </a:lnTo>
                    <a:lnTo>
                      <a:pt x="1190134" y="1792653"/>
                    </a:lnTo>
                    <a:lnTo>
                      <a:pt x="1191724" y="1791108"/>
                    </a:lnTo>
                    <a:lnTo>
                      <a:pt x="1197511" y="1785951"/>
                    </a:lnTo>
                    <a:lnTo>
                      <a:pt x="1198338" y="1785366"/>
                    </a:lnTo>
                    <a:lnTo>
                      <a:pt x="1199927" y="1784635"/>
                    </a:lnTo>
                    <a:lnTo>
                      <a:pt x="1211818" y="1777602"/>
                    </a:lnTo>
                    <a:lnTo>
                      <a:pt x="1224091" y="1769157"/>
                    </a:lnTo>
                    <a:lnTo>
                      <a:pt x="1225553" y="1767828"/>
                    </a:lnTo>
                    <a:lnTo>
                      <a:pt x="1250798" y="1737274"/>
                    </a:lnTo>
                    <a:lnTo>
                      <a:pt x="1252197" y="1734991"/>
                    </a:lnTo>
                    <a:lnTo>
                      <a:pt x="1253468" y="1732791"/>
                    </a:lnTo>
                    <a:lnTo>
                      <a:pt x="1253978" y="1731392"/>
                    </a:lnTo>
                    <a:lnTo>
                      <a:pt x="1263007" y="1702377"/>
                    </a:lnTo>
                    <a:lnTo>
                      <a:pt x="1266758" y="1679154"/>
                    </a:lnTo>
                    <a:lnTo>
                      <a:pt x="1268793" y="1686181"/>
                    </a:lnTo>
                    <a:lnTo>
                      <a:pt x="1269365" y="1687357"/>
                    </a:lnTo>
                    <a:lnTo>
                      <a:pt x="1270065" y="1688248"/>
                    </a:lnTo>
                    <a:lnTo>
                      <a:pt x="1300524" y="1715024"/>
                    </a:lnTo>
                    <a:lnTo>
                      <a:pt x="1300587" y="1715692"/>
                    </a:lnTo>
                    <a:lnTo>
                      <a:pt x="1301923" y="1728105"/>
                    </a:lnTo>
                    <a:lnTo>
                      <a:pt x="1302813" y="1732537"/>
                    </a:lnTo>
                    <a:lnTo>
                      <a:pt x="1303131" y="1734018"/>
                    </a:lnTo>
                    <a:lnTo>
                      <a:pt x="1303958" y="1736390"/>
                    </a:lnTo>
                    <a:lnTo>
                      <a:pt x="1304785" y="1737395"/>
                    </a:lnTo>
                    <a:lnTo>
                      <a:pt x="1332254" y="1756332"/>
                    </a:lnTo>
                    <a:lnTo>
                      <a:pt x="1345926" y="1761361"/>
                    </a:lnTo>
                    <a:lnTo>
                      <a:pt x="1347516" y="1761876"/>
                    </a:lnTo>
                    <a:lnTo>
                      <a:pt x="1354256" y="1762754"/>
                    </a:lnTo>
                    <a:lnTo>
                      <a:pt x="1351331" y="1785512"/>
                    </a:lnTo>
                    <a:lnTo>
                      <a:pt x="1357944" y="1800659"/>
                    </a:lnTo>
                    <a:lnTo>
                      <a:pt x="1371234" y="1798738"/>
                    </a:lnTo>
                    <a:lnTo>
                      <a:pt x="1380455" y="1798930"/>
                    </a:lnTo>
                    <a:lnTo>
                      <a:pt x="1387513" y="1798217"/>
                    </a:lnTo>
                    <a:lnTo>
                      <a:pt x="1394699" y="1796691"/>
                    </a:lnTo>
                    <a:lnTo>
                      <a:pt x="1400867" y="1794898"/>
                    </a:lnTo>
                    <a:lnTo>
                      <a:pt x="1401502" y="1794573"/>
                    </a:lnTo>
                    <a:lnTo>
                      <a:pt x="1403474" y="1793486"/>
                    </a:lnTo>
                    <a:lnTo>
                      <a:pt x="1404109" y="1792958"/>
                    </a:lnTo>
                    <a:lnTo>
                      <a:pt x="1404682" y="1792373"/>
                    </a:lnTo>
                    <a:lnTo>
                      <a:pt x="1404809" y="1791337"/>
                    </a:lnTo>
                    <a:lnTo>
                      <a:pt x="1405063" y="1790619"/>
                    </a:lnTo>
                    <a:lnTo>
                      <a:pt x="1405571" y="1789868"/>
                    </a:lnTo>
                    <a:lnTo>
                      <a:pt x="1406844" y="1788196"/>
                    </a:lnTo>
                    <a:lnTo>
                      <a:pt x="1410213" y="1785932"/>
                    </a:lnTo>
                    <a:lnTo>
                      <a:pt x="1410596" y="1785824"/>
                    </a:lnTo>
                    <a:lnTo>
                      <a:pt x="1423059" y="1783128"/>
                    </a:lnTo>
                    <a:lnTo>
                      <a:pt x="1425539" y="1782848"/>
                    </a:lnTo>
                    <a:lnTo>
                      <a:pt x="1429990" y="1783516"/>
                    </a:lnTo>
                    <a:lnTo>
                      <a:pt x="1446205" y="1787827"/>
                    </a:lnTo>
                    <a:lnTo>
                      <a:pt x="1449066" y="1785080"/>
                    </a:lnTo>
                    <a:lnTo>
                      <a:pt x="1449956" y="1779490"/>
                    </a:lnTo>
                    <a:lnTo>
                      <a:pt x="1451228" y="1771211"/>
                    </a:lnTo>
                    <a:lnTo>
                      <a:pt x="1455489" y="1758309"/>
                    </a:lnTo>
                    <a:lnTo>
                      <a:pt x="1467762" y="1750660"/>
                    </a:lnTo>
                    <a:lnTo>
                      <a:pt x="1487220" y="1749877"/>
                    </a:lnTo>
                    <a:lnTo>
                      <a:pt x="1488491" y="1751264"/>
                    </a:lnTo>
                    <a:lnTo>
                      <a:pt x="1489317" y="1753451"/>
                    </a:lnTo>
                    <a:lnTo>
                      <a:pt x="1494086" y="1766703"/>
                    </a:lnTo>
                    <a:lnTo>
                      <a:pt x="1493832" y="1773672"/>
                    </a:lnTo>
                    <a:lnTo>
                      <a:pt x="1493133" y="1783064"/>
                    </a:lnTo>
                    <a:lnTo>
                      <a:pt x="1493005" y="1784463"/>
                    </a:lnTo>
                    <a:lnTo>
                      <a:pt x="1492878" y="1785417"/>
                    </a:lnTo>
                    <a:lnTo>
                      <a:pt x="1492434" y="1786084"/>
                    </a:lnTo>
                    <a:lnTo>
                      <a:pt x="1491734" y="1786459"/>
                    </a:lnTo>
                    <a:lnTo>
                      <a:pt x="1491225" y="1787077"/>
                    </a:lnTo>
                    <a:lnTo>
                      <a:pt x="1491035" y="1787865"/>
                    </a:lnTo>
                    <a:lnTo>
                      <a:pt x="1490653" y="1789531"/>
                    </a:lnTo>
                    <a:lnTo>
                      <a:pt x="1490589" y="1790574"/>
                    </a:lnTo>
                    <a:lnTo>
                      <a:pt x="1498030" y="1796653"/>
                    </a:lnTo>
                    <a:lnTo>
                      <a:pt x="1505787" y="1800424"/>
                    </a:lnTo>
                    <a:lnTo>
                      <a:pt x="1525436" y="1801867"/>
                    </a:lnTo>
                    <a:lnTo>
                      <a:pt x="1559138" y="1817128"/>
                    </a:lnTo>
                    <a:lnTo>
                      <a:pt x="1562126" y="1801829"/>
                    </a:lnTo>
                    <a:lnTo>
                      <a:pt x="1561808" y="1787833"/>
                    </a:lnTo>
                    <a:lnTo>
                      <a:pt x="1560918" y="1769958"/>
                    </a:lnTo>
                    <a:lnTo>
                      <a:pt x="1555958" y="1748148"/>
                    </a:lnTo>
                    <a:lnTo>
                      <a:pt x="1544449" y="1725549"/>
                    </a:lnTo>
                    <a:lnTo>
                      <a:pt x="1538217" y="1711025"/>
                    </a:lnTo>
                    <a:lnTo>
                      <a:pt x="1518759" y="1663117"/>
                    </a:lnTo>
                    <a:lnTo>
                      <a:pt x="1511701" y="1649630"/>
                    </a:lnTo>
                    <a:lnTo>
                      <a:pt x="1509221" y="1642496"/>
                    </a:lnTo>
                    <a:lnTo>
                      <a:pt x="1508458" y="1637523"/>
                    </a:lnTo>
                    <a:lnTo>
                      <a:pt x="1506932" y="1629320"/>
                    </a:lnTo>
                    <a:lnTo>
                      <a:pt x="1509475" y="1612489"/>
                    </a:lnTo>
                    <a:lnTo>
                      <a:pt x="1511637" y="1608775"/>
                    </a:lnTo>
                    <a:lnTo>
                      <a:pt x="1516661" y="1601780"/>
                    </a:lnTo>
                    <a:lnTo>
                      <a:pt x="1546483" y="1564333"/>
                    </a:lnTo>
                    <a:lnTo>
                      <a:pt x="1559201" y="1550350"/>
                    </a:lnTo>
                    <a:lnTo>
                      <a:pt x="1572746" y="1537842"/>
                    </a:lnTo>
                    <a:lnTo>
                      <a:pt x="1591122" y="1520069"/>
                    </a:lnTo>
                    <a:lnTo>
                      <a:pt x="1608610" y="1503187"/>
                    </a:lnTo>
                    <a:lnTo>
                      <a:pt x="1688412" y="1424197"/>
                    </a:lnTo>
                    <a:lnTo>
                      <a:pt x="1748885" y="1364901"/>
                    </a:lnTo>
                    <a:lnTo>
                      <a:pt x="1766690" y="1348171"/>
                    </a:lnTo>
                    <a:lnTo>
                      <a:pt x="1788373" y="1327683"/>
                    </a:lnTo>
                    <a:lnTo>
                      <a:pt x="1813427" y="1308263"/>
                    </a:lnTo>
                    <a:lnTo>
                      <a:pt x="1818514" y="1304130"/>
                    </a:lnTo>
                    <a:lnTo>
                      <a:pt x="1821313" y="1301745"/>
                    </a:lnTo>
                    <a:lnTo>
                      <a:pt x="1828307" y="1295749"/>
                    </a:lnTo>
                    <a:lnTo>
                      <a:pt x="1831486" y="1292480"/>
                    </a:lnTo>
                    <a:lnTo>
                      <a:pt x="1832250" y="1291628"/>
                    </a:lnTo>
                    <a:lnTo>
                      <a:pt x="1834284" y="1289364"/>
                    </a:lnTo>
                    <a:lnTo>
                      <a:pt x="1836319" y="1286713"/>
                    </a:lnTo>
                    <a:lnTo>
                      <a:pt x="1838863" y="1283266"/>
                    </a:lnTo>
                    <a:lnTo>
                      <a:pt x="1841343" y="1279718"/>
                    </a:lnTo>
                    <a:lnTo>
                      <a:pt x="1843568" y="1276303"/>
                    </a:lnTo>
                    <a:lnTo>
                      <a:pt x="1847002" y="1267312"/>
                    </a:lnTo>
                    <a:lnTo>
                      <a:pt x="1848782" y="1260686"/>
                    </a:lnTo>
                    <a:lnTo>
                      <a:pt x="1849163" y="1252680"/>
                    </a:lnTo>
                    <a:lnTo>
                      <a:pt x="1849163" y="1251014"/>
                    </a:lnTo>
                    <a:lnTo>
                      <a:pt x="1848909" y="1248039"/>
                    </a:lnTo>
                    <a:lnTo>
                      <a:pt x="1848846" y="1247205"/>
                    </a:lnTo>
                    <a:lnTo>
                      <a:pt x="1848528" y="1244191"/>
                    </a:lnTo>
                    <a:lnTo>
                      <a:pt x="1847892" y="1241368"/>
                    </a:lnTo>
                    <a:lnTo>
                      <a:pt x="1845794" y="1235219"/>
                    </a:lnTo>
                    <a:lnTo>
                      <a:pt x="1844395" y="1232243"/>
                    </a:lnTo>
                    <a:lnTo>
                      <a:pt x="1843187" y="1229992"/>
                    </a:lnTo>
                    <a:lnTo>
                      <a:pt x="1841088" y="1227353"/>
                    </a:lnTo>
                    <a:lnTo>
                      <a:pt x="1839307" y="1225541"/>
                    </a:lnTo>
                    <a:lnTo>
                      <a:pt x="1836955" y="1222571"/>
                    </a:lnTo>
                    <a:lnTo>
                      <a:pt x="1834730" y="1219036"/>
                    </a:lnTo>
                    <a:lnTo>
                      <a:pt x="1833522" y="1216556"/>
                    </a:lnTo>
                    <a:lnTo>
                      <a:pt x="1832441" y="1214248"/>
                    </a:lnTo>
                    <a:lnTo>
                      <a:pt x="1831105" y="1210509"/>
                    </a:lnTo>
                    <a:lnTo>
                      <a:pt x="1830278" y="1207227"/>
                    </a:lnTo>
                    <a:lnTo>
                      <a:pt x="1826971" y="1192354"/>
                    </a:lnTo>
                    <a:lnTo>
                      <a:pt x="1824619" y="1181023"/>
                    </a:lnTo>
                    <a:lnTo>
                      <a:pt x="1823156" y="1168941"/>
                    </a:lnTo>
                    <a:lnTo>
                      <a:pt x="1822012" y="1159606"/>
                    </a:lnTo>
                    <a:lnTo>
                      <a:pt x="1820867" y="1153559"/>
                    </a:lnTo>
                    <a:lnTo>
                      <a:pt x="1820168" y="1150017"/>
                    </a:lnTo>
                    <a:lnTo>
                      <a:pt x="1819023" y="1146094"/>
                    </a:lnTo>
                    <a:lnTo>
                      <a:pt x="1816798" y="1139277"/>
                    </a:lnTo>
                    <a:lnTo>
                      <a:pt x="1815844" y="1135843"/>
                    </a:lnTo>
                    <a:lnTo>
                      <a:pt x="1811774" y="1121415"/>
                    </a:lnTo>
                    <a:lnTo>
                      <a:pt x="1809612" y="1115984"/>
                    </a:lnTo>
                    <a:lnTo>
                      <a:pt x="1808658" y="1113829"/>
                    </a:lnTo>
                    <a:lnTo>
                      <a:pt x="1807513" y="1111705"/>
                    </a:lnTo>
                    <a:lnTo>
                      <a:pt x="1806369" y="1109607"/>
                    </a:lnTo>
                    <a:lnTo>
                      <a:pt x="1805097" y="1107375"/>
                    </a:lnTo>
                    <a:lnTo>
                      <a:pt x="1800647" y="1098924"/>
                    </a:lnTo>
                    <a:lnTo>
                      <a:pt x="1798993" y="1095490"/>
                    </a:lnTo>
                    <a:lnTo>
                      <a:pt x="1798548" y="1093958"/>
                    </a:lnTo>
                    <a:lnTo>
                      <a:pt x="1798230" y="1090365"/>
                    </a:lnTo>
                    <a:lnTo>
                      <a:pt x="1798738" y="1084845"/>
                    </a:lnTo>
                    <a:lnTo>
                      <a:pt x="1800264" y="1077450"/>
                    </a:lnTo>
                    <a:lnTo>
                      <a:pt x="1803635" y="1068643"/>
                    </a:lnTo>
                    <a:lnTo>
                      <a:pt x="1808785" y="1061261"/>
                    </a:lnTo>
                    <a:lnTo>
                      <a:pt x="1814127" y="1053929"/>
                    </a:lnTo>
                    <a:lnTo>
                      <a:pt x="1818578" y="1048040"/>
                    </a:lnTo>
                    <a:lnTo>
                      <a:pt x="1790981" y="1039335"/>
                    </a:lnTo>
                    <a:lnTo>
                      <a:pt x="1787038" y="1038191"/>
                    </a:lnTo>
                    <a:lnTo>
                      <a:pt x="1784177" y="1037409"/>
                    </a:lnTo>
                    <a:lnTo>
                      <a:pt x="1782078" y="1037027"/>
                    </a:lnTo>
                    <a:lnTo>
                      <a:pt x="1779789" y="1036804"/>
                    </a:lnTo>
                    <a:lnTo>
                      <a:pt x="1768979" y="1036461"/>
                    </a:lnTo>
                    <a:lnTo>
                      <a:pt x="1767326" y="1036594"/>
                    </a:lnTo>
                    <a:lnTo>
                      <a:pt x="1746088" y="1024843"/>
                    </a:lnTo>
                    <a:lnTo>
                      <a:pt x="1716582" y="1013664"/>
                    </a:lnTo>
                    <a:lnTo>
                      <a:pt x="1700558" y="1007827"/>
                    </a:lnTo>
                    <a:lnTo>
                      <a:pt x="1697379" y="1006638"/>
                    </a:lnTo>
                    <a:lnTo>
                      <a:pt x="1695662" y="1004870"/>
                    </a:lnTo>
                    <a:lnTo>
                      <a:pt x="1678048" y="981698"/>
                    </a:lnTo>
                    <a:lnTo>
                      <a:pt x="1676331" y="979117"/>
                    </a:lnTo>
                    <a:lnTo>
                      <a:pt x="1674614" y="976414"/>
                    </a:lnTo>
                    <a:lnTo>
                      <a:pt x="1636397" y="979645"/>
                    </a:lnTo>
                    <a:lnTo>
                      <a:pt x="1616748" y="980885"/>
                    </a:lnTo>
                    <a:lnTo>
                      <a:pt x="1612043" y="981133"/>
                    </a:lnTo>
                    <a:lnTo>
                      <a:pt x="1597800" y="981298"/>
                    </a:lnTo>
                    <a:lnTo>
                      <a:pt x="1597481" y="980249"/>
                    </a:lnTo>
                    <a:lnTo>
                      <a:pt x="1595955" y="973712"/>
                    </a:lnTo>
                    <a:lnTo>
                      <a:pt x="1595765" y="972739"/>
                    </a:lnTo>
                    <a:lnTo>
                      <a:pt x="1595256" y="959017"/>
                    </a:lnTo>
                    <a:lnTo>
                      <a:pt x="1595065" y="954375"/>
                    </a:lnTo>
                    <a:lnTo>
                      <a:pt x="1594810" y="951119"/>
                    </a:lnTo>
                    <a:lnTo>
                      <a:pt x="1577515" y="933314"/>
                    </a:lnTo>
                    <a:lnTo>
                      <a:pt x="1574717" y="930554"/>
                    </a:lnTo>
                    <a:lnTo>
                      <a:pt x="1565306" y="924107"/>
                    </a:lnTo>
                    <a:lnTo>
                      <a:pt x="1561427" y="922047"/>
                    </a:lnTo>
                    <a:lnTo>
                      <a:pt x="1571601" y="900375"/>
                    </a:lnTo>
                    <a:lnTo>
                      <a:pt x="1578659" y="887950"/>
                    </a:lnTo>
                    <a:lnTo>
                      <a:pt x="1578659" y="886488"/>
                    </a:lnTo>
                    <a:lnTo>
                      <a:pt x="1578659" y="885820"/>
                    </a:lnTo>
                    <a:lnTo>
                      <a:pt x="1578214" y="884949"/>
                    </a:lnTo>
                    <a:lnTo>
                      <a:pt x="1576688" y="884364"/>
                    </a:lnTo>
                    <a:lnTo>
                      <a:pt x="1575862" y="884135"/>
                    </a:lnTo>
                    <a:lnTo>
                      <a:pt x="1572873" y="883741"/>
                    </a:lnTo>
                    <a:lnTo>
                      <a:pt x="1570456" y="884110"/>
                    </a:lnTo>
                    <a:lnTo>
                      <a:pt x="1567659" y="884485"/>
                    </a:lnTo>
                    <a:lnTo>
                      <a:pt x="1561427" y="884103"/>
                    </a:lnTo>
                    <a:lnTo>
                      <a:pt x="1546802" y="880065"/>
                    </a:lnTo>
                    <a:lnTo>
                      <a:pt x="1523337" y="865917"/>
                    </a:lnTo>
                    <a:lnTo>
                      <a:pt x="1522892" y="865510"/>
                    </a:lnTo>
                    <a:lnTo>
                      <a:pt x="1516088" y="858923"/>
                    </a:lnTo>
                    <a:lnTo>
                      <a:pt x="1514689" y="857110"/>
                    </a:lnTo>
                    <a:lnTo>
                      <a:pt x="1513799" y="854548"/>
                    </a:lnTo>
                    <a:lnTo>
                      <a:pt x="1512273" y="849219"/>
                    </a:lnTo>
                    <a:lnTo>
                      <a:pt x="1511828" y="847222"/>
                    </a:lnTo>
                    <a:lnTo>
                      <a:pt x="1511447" y="845346"/>
                    </a:lnTo>
                    <a:lnTo>
                      <a:pt x="1510938" y="842784"/>
                    </a:lnTo>
                    <a:lnTo>
                      <a:pt x="1509793" y="835712"/>
                    </a:lnTo>
                    <a:lnTo>
                      <a:pt x="1509221" y="831503"/>
                    </a:lnTo>
                    <a:lnTo>
                      <a:pt x="1508076" y="826403"/>
                    </a:lnTo>
                    <a:lnTo>
                      <a:pt x="1506932" y="822893"/>
                    </a:lnTo>
                    <a:lnTo>
                      <a:pt x="1494723" y="803175"/>
                    </a:lnTo>
                    <a:lnTo>
                      <a:pt x="1471704" y="779564"/>
                    </a:lnTo>
                    <a:lnTo>
                      <a:pt x="1456061" y="768163"/>
                    </a:lnTo>
                    <a:lnTo>
                      <a:pt x="1445314" y="764030"/>
                    </a:lnTo>
                    <a:lnTo>
                      <a:pt x="1442771" y="758860"/>
                    </a:lnTo>
                    <a:lnTo>
                      <a:pt x="1436412" y="745271"/>
                    </a:lnTo>
                    <a:lnTo>
                      <a:pt x="1434123" y="738480"/>
                    </a:lnTo>
                    <a:lnTo>
                      <a:pt x="1431770" y="729927"/>
                    </a:lnTo>
                    <a:lnTo>
                      <a:pt x="1430880" y="726131"/>
                    </a:lnTo>
                    <a:lnTo>
                      <a:pt x="1428718" y="715600"/>
                    </a:lnTo>
                    <a:lnTo>
                      <a:pt x="1428209" y="712523"/>
                    </a:lnTo>
                    <a:lnTo>
                      <a:pt x="1427955" y="708650"/>
                    </a:lnTo>
                    <a:lnTo>
                      <a:pt x="1427891" y="705910"/>
                    </a:lnTo>
                    <a:lnTo>
                      <a:pt x="1426937" y="705013"/>
                    </a:lnTo>
                    <a:lnTo>
                      <a:pt x="1425094" y="703996"/>
                    </a:lnTo>
                    <a:lnTo>
                      <a:pt x="1418353" y="700314"/>
                    </a:lnTo>
                    <a:lnTo>
                      <a:pt x="1414856" y="698921"/>
                    </a:lnTo>
                    <a:lnTo>
                      <a:pt x="1412503" y="698063"/>
                    </a:lnTo>
                    <a:lnTo>
                      <a:pt x="1405699" y="695920"/>
                    </a:lnTo>
                    <a:lnTo>
                      <a:pt x="1404173" y="695825"/>
                    </a:lnTo>
                    <a:lnTo>
                      <a:pt x="1402011" y="696403"/>
                    </a:lnTo>
                    <a:lnTo>
                      <a:pt x="1399530" y="697879"/>
                    </a:lnTo>
                    <a:lnTo>
                      <a:pt x="1397878" y="698585"/>
                    </a:lnTo>
                    <a:lnTo>
                      <a:pt x="1395588" y="699392"/>
                    </a:lnTo>
                    <a:lnTo>
                      <a:pt x="1393426" y="699939"/>
                    </a:lnTo>
                    <a:lnTo>
                      <a:pt x="1390120" y="699398"/>
                    </a:lnTo>
                    <a:lnTo>
                      <a:pt x="1386940" y="698235"/>
                    </a:lnTo>
                    <a:lnTo>
                      <a:pt x="1383952" y="696995"/>
                    </a:lnTo>
                    <a:lnTo>
                      <a:pt x="1381981" y="695952"/>
                    </a:lnTo>
                    <a:lnTo>
                      <a:pt x="1373015" y="690356"/>
                    </a:lnTo>
                    <a:lnTo>
                      <a:pt x="1367609" y="686827"/>
                    </a:lnTo>
                    <a:lnTo>
                      <a:pt x="1362586" y="683571"/>
                    </a:lnTo>
                    <a:lnTo>
                      <a:pt x="1350441" y="677613"/>
                    </a:lnTo>
                    <a:lnTo>
                      <a:pt x="1343764" y="675184"/>
                    </a:lnTo>
                    <a:lnTo>
                      <a:pt x="1334226" y="672290"/>
                    </a:lnTo>
                    <a:lnTo>
                      <a:pt x="1328503" y="671222"/>
                    </a:lnTo>
                    <a:lnTo>
                      <a:pt x="1325451" y="671038"/>
                    </a:lnTo>
                    <a:lnTo>
                      <a:pt x="1321762" y="670879"/>
                    </a:lnTo>
                    <a:lnTo>
                      <a:pt x="1318202" y="671006"/>
                    </a:lnTo>
                    <a:lnTo>
                      <a:pt x="1313750" y="671133"/>
                    </a:lnTo>
                    <a:lnTo>
                      <a:pt x="1309362" y="670237"/>
                    </a:lnTo>
                    <a:lnTo>
                      <a:pt x="1304276" y="668857"/>
                    </a:lnTo>
                    <a:lnTo>
                      <a:pt x="1300206" y="667420"/>
                    </a:lnTo>
                    <a:lnTo>
                      <a:pt x="1292067" y="663490"/>
                    </a:lnTo>
                    <a:lnTo>
                      <a:pt x="1291049" y="661932"/>
                    </a:lnTo>
                    <a:lnTo>
                      <a:pt x="1289650" y="660324"/>
                    </a:lnTo>
                    <a:lnTo>
                      <a:pt x="1288251" y="658772"/>
                    </a:lnTo>
                    <a:lnTo>
                      <a:pt x="1287107" y="656546"/>
                    </a:lnTo>
                    <a:lnTo>
                      <a:pt x="1285517" y="651733"/>
                    </a:lnTo>
                    <a:lnTo>
                      <a:pt x="1284881" y="648629"/>
                    </a:lnTo>
                    <a:lnTo>
                      <a:pt x="1284817" y="645806"/>
                    </a:lnTo>
                    <a:lnTo>
                      <a:pt x="1285327" y="643110"/>
                    </a:lnTo>
                    <a:lnTo>
                      <a:pt x="1285390" y="640980"/>
                    </a:lnTo>
                    <a:lnTo>
                      <a:pt x="1285072" y="638061"/>
                    </a:lnTo>
                    <a:lnTo>
                      <a:pt x="1283165" y="632224"/>
                    </a:lnTo>
                    <a:lnTo>
                      <a:pt x="1282020" y="630818"/>
                    </a:lnTo>
                    <a:lnTo>
                      <a:pt x="1280175" y="629852"/>
                    </a:lnTo>
                    <a:lnTo>
                      <a:pt x="1265996" y="624116"/>
                    </a:lnTo>
                    <a:lnTo>
                      <a:pt x="1262371" y="622679"/>
                    </a:lnTo>
                    <a:lnTo>
                      <a:pt x="1260146" y="621973"/>
                    </a:lnTo>
                    <a:lnTo>
                      <a:pt x="1238525" y="616390"/>
                    </a:lnTo>
                    <a:lnTo>
                      <a:pt x="1235982" y="614228"/>
                    </a:lnTo>
                    <a:lnTo>
                      <a:pt x="1234837" y="606947"/>
                    </a:lnTo>
                    <a:lnTo>
                      <a:pt x="1234774" y="605567"/>
                    </a:lnTo>
                    <a:lnTo>
                      <a:pt x="1234710" y="604486"/>
                    </a:lnTo>
                    <a:lnTo>
                      <a:pt x="1235218" y="603717"/>
                    </a:lnTo>
                    <a:lnTo>
                      <a:pt x="1248508" y="583362"/>
                    </a:lnTo>
                    <a:lnTo>
                      <a:pt x="1255186" y="579960"/>
                    </a:lnTo>
                    <a:lnTo>
                      <a:pt x="1256521" y="579528"/>
                    </a:lnTo>
                    <a:lnTo>
                      <a:pt x="1257539" y="579299"/>
                    </a:lnTo>
                    <a:lnTo>
                      <a:pt x="1257539" y="579433"/>
                    </a:lnTo>
                    <a:lnTo>
                      <a:pt x="1260336" y="578517"/>
                    </a:lnTo>
                    <a:lnTo>
                      <a:pt x="1263452" y="577442"/>
                    </a:lnTo>
                    <a:lnTo>
                      <a:pt x="1264342" y="576946"/>
                    </a:lnTo>
                    <a:lnTo>
                      <a:pt x="1264215" y="576336"/>
                    </a:lnTo>
                    <a:lnTo>
                      <a:pt x="1262308" y="572291"/>
                    </a:lnTo>
                    <a:lnTo>
                      <a:pt x="1260971" y="569430"/>
                    </a:lnTo>
                    <a:lnTo>
                      <a:pt x="1250289" y="547149"/>
                    </a:lnTo>
                    <a:lnTo>
                      <a:pt x="1249717" y="546309"/>
                    </a:lnTo>
                    <a:lnTo>
                      <a:pt x="1248191" y="544262"/>
                    </a:lnTo>
                    <a:lnTo>
                      <a:pt x="1246029" y="541458"/>
                    </a:lnTo>
                    <a:lnTo>
                      <a:pt x="1236936" y="530018"/>
                    </a:lnTo>
                    <a:lnTo>
                      <a:pt x="1235601" y="528390"/>
                    </a:lnTo>
                    <a:lnTo>
                      <a:pt x="1215443" y="500608"/>
                    </a:lnTo>
                    <a:lnTo>
                      <a:pt x="1208384" y="485570"/>
                    </a:lnTo>
                    <a:lnTo>
                      <a:pt x="1202916" y="476877"/>
                    </a:lnTo>
                    <a:lnTo>
                      <a:pt x="1204760" y="472636"/>
                    </a:lnTo>
                    <a:lnTo>
                      <a:pt x="1206095" y="471084"/>
                    </a:lnTo>
                    <a:lnTo>
                      <a:pt x="1213344" y="466729"/>
                    </a:lnTo>
                    <a:lnTo>
                      <a:pt x="1215506" y="465482"/>
                    </a:lnTo>
                    <a:lnTo>
                      <a:pt x="1229623" y="458723"/>
                    </a:lnTo>
                    <a:lnTo>
                      <a:pt x="1237953" y="416335"/>
                    </a:lnTo>
                    <a:lnTo>
                      <a:pt x="1254486" y="412818"/>
                    </a:lnTo>
                    <a:lnTo>
                      <a:pt x="1257539" y="412030"/>
                    </a:lnTo>
                    <a:lnTo>
                      <a:pt x="1258747" y="411585"/>
                    </a:lnTo>
                    <a:lnTo>
                      <a:pt x="1259382" y="410987"/>
                    </a:lnTo>
                    <a:lnTo>
                      <a:pt x="1274898" y="389036"/>
                    </a:lnTo>
                    <a:lnTo>
                      <a:pt x="1276869" y="386099"/>
                    </a:lnTo>
                    <a:lnTo>
                      <a:pt x="1281829" y="378290"/>
                    </a:lnTo>
                    <a:lnTo>
                      <a:pt x="1280430" y="349669"/>
                    </a:lnTo>
                    <a:lnTo>
                      <a:pt x="1276614" y="320653"/>
                    </a:lnTo>
                    <a:lnTo>
                      <a:pt x="1277124" y="318085"/>
                    </a:lnTo>
                    <a:lnTo>
                      <a:pt x="1282083" y="308407"/>
                    </a:lnTo>
                    <a:lnTo>
                      <a:pt x="1284754" y="304286"/>
                    </a:lnTo>
                    <a:lnTo>
                      <a:pt x="1287424" y="302111"/>
                    </a:lnTo>
                    <a:lnTo>
                      <a:pt x="1290604" y="287390"/>
                    </a:lnTo>
                    <a:lnTo>
                      <a:pt x="1285962" y="242472"/>
                    </a:lnTo>
                    <a:lnTo>
                      <a:pt x="1285135" y="240144"/>
                    </a:lnTo>
                    <a:lnTo>
                      <a:pt x="1284182" y="238523"/>
                    </a:lnTo>
                    <a:lnTo>
                      <a:pt x="1283673" y="237690"/>
                    </a:lnTo>
                    <a:lnTo>
                      <a:pt x="1279476" y="232075"/>
                    </a:lnTo>
                    <a:lnTo>
                      <a:pt x="1275725" y="227427"/>
                    </a:lnTo>
                    <a:lnTo>
                      <a:pt x="1274390" y="225640"/>
                    </a:lnTo>
                    <a:lnTo>
                      <a:pt x="1274517" y="223224"/>
                    </a:lnTo>
                    <a:lnTo>
                      <a:pt x="1276360" y="220623"/>
                    </a:lnTo>
                    <a:lnTo>
                      <a:pt x="1284563" y="210900"/>
                    </a:lnTo>
                    <a:lnTo>
                      <a:pt x="1288315" y="188428"/>
                    </a:lnTo>
                    <a:lnTo>
                      <a:pt x="1282465" y="181847"/>
                    </a:lnTo>
                    <a:lnTo>
                      <a:pt x="1280939" y="180021"/>
                    </a:lnTo>
                    <a:lnTo>
                      <a:pt x="1280621" y="179678"/>
                    </a:lnTo>
                    <a:lnTo>
                      <a:pt x="1279794" y="177402"/>
                    </a:lnTo>
                    <a:lnTo>
                      <a:pt x="1279222" y="174477"/>
                    </a:lnTo>
                    <a:lnTo>
                      <a:pt x="1279604" y="171189"/>
                    </a:lnTo>
                    <a:lnTo>
                      <a:pt x="1280430" y="168442"/>
                    </a:lnTo>
                    <a:lnTo>
                      <a:pt x="1282147" y="166299"/>
                    </a:lnTo>
                    <a:lnTo>
                      <a:pt x="1284119" y="164214"/>
                    </a:lnTo>
                    <a:lnTo>
                      <a:pt x="1286407" y="162014"/>
                    </a:lnTo>
                    <a:lnTo>
                      <a:pt x="1287552" y="160112"/>
                    </a:lnTo>
                    <a:lnTo>
                      <a:pt x="1290223" y="155705"/>
                    </a:lnTo>
                    <a:lnTo>
                      <a:pt x="1290541" y="154116"/>
                    </a:lnTo>
                    <a:lnTo>
                      <a:pt x="1280748" y="140247"/>
                    </a:lnTo>
                    <a:lnTo>
                      <a:pt x="1270319" y="130328"/>
                    </a:lnTo>
                    <a:lnTo>
                      <a:pt x="1269365" y="128744"/>
                    </a:lnTo>
                    <a:lnTo>
                      <a:pt x="1267268" y="123523"/>
                    </a:lnTo>
                    <a:lnTo>
                      <a:pt x="1267077" y="114627"/>
                    </a:lnTo>
                    <a:lnTo>
                      <a:pt x="1267077" y="88073"/>
                    </a:lnTo>
                    <a:lnTo>
                      <a:pt x="1270002" y="81714"/>
                    </a:lnTo>
                    <a:lnTo>
                      <a:pt x="1271718" y="80010"/>
                    </a:lnTo>
                    <a:lnTo>
                      <a:pt x="1274834" y="78249"/>
                    </a:lnTo>
                    <a:lnTo>
                      <a:pt x="1277378" y="76563"/>
                    </a:lnTo>
                    <a:lnTo>
                      <a:pt x="1280048" y="74777"/>
                    </a:lnTo>
                    <a:lnTo>
                      <a:pt x="1281766" y="72666"/>
                    </a:lnTo>
                    <a:lnTo>
                      <a:pt x="1282910" y="70681"/>
                    </a:lnTo>
                    <a:lnTo>
                      <a:pt x="1284119" y="67801"/>
                    </a:lnTo>
                    <a:lnTo>
                      <a:pt x="1284945" y="64946"/>
                    </a:lnTo>
                    <a:lnTo>
                      <a:pt x="1284817" y="63280"/>
                    </a:lnTo>
                    <a:lnTo>
                      <a:pt x="1283927" y="59643"/>
                    </a:lnTo>
                    <a:lnTo>
                      <a:pt x="1283482" y="58619"/>
                    </a:lnTo>
                    <a:lnTo>
                      <a:pt x="1276106" y="42429"/>
                    </a:lnTo>
                    <a:lnTo>
                      <a:pt x="1250353" y="11188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igura a mano libera: forma 20">
                <a:extLst>
                  <a:ext uri="{FF2B5EF4-FFF2-40B4-BE49-F238E27FC236}">
                    <a16:creationId xmlns:a16="http://schemas.microsoft.com/office/drawing/2014/main" id="{60E4BDA4-5CDC-E07E-3E5D-7A98FB3DE12C}"/>
                  </a:ext>
                </a:extLst>
              </p:cNvPr>
              <p:cNvSpPr/>
              <p:nvPr/>
            </p:nvSpPr>
            <p:spPr>
              <a:xfrm>
                <a:off x="5966201" y="1464112"/>
                <a:ext cx="1549965" cy="2260565"/>
              </a:xfrm>
              <a:custGeom>
                <a:avLst/>
                <a:gdLst/>
                <a:ahLst/>
                <a:cxnLst/>
                <a:rect l="0" t="0" r="0" b="0"/>
                <a:pathLst>
                  <a:path w="1549965" h="2260564">
                    <a:moveTo>
                      <a:pt x="739293" y="45583"/>
                    </a:moveTo>
                    <a:lnTo>
                      <a:pt x="738531" y="43599"/>
                    </a:lnTo>
                    <a:lnTo>
                      <a:pt x="738403" y="42512"/>
                    </a:lnTo>
                    <a:lnTo>
                      <a:pt x="738785" y="37577"/>
                    </a:lnTo>
                    <a:lnTo>
                      <a:pt x="740438" y="33743"/>
                    </a:lnTo>
                    <a:lnTo>
                      <a:pt x="741138" y="32312"/>
                    </a:lnTo>
                    <a:lnTo>
                      <a:pt x="743490" y="27302"/>
                    </a:lnTo>
                    <a:lnTo>
                      <a:pt x="745525" y="23995"/>
                    </a:lnTo>
                    <a:lnTo>
                      <a:pt x="747496" y="21038"/>
                    </a:lnTo>
                    <a:lnTo>
                      <a:pt x="749022" y="18863"/>
                    </a:lnTo>
                    <a:lnTo>
                      <a:pt x="747051" y="17299"/>
                    </a:lnTo>
                    <a:lnTo>
                      <a:pt x="745016" y="15729"/>
                    </a:lnTo>
                    <a:lnTo>
                      <a:pt x="727402" y="5090"/>
                    </a:lnTo>
                    <a:lnTo>
                      <a:pt x="727021" y="4950"/>
                    </a:lnTo>
                    <a:lnTo>
                      <a:pt x="716656" y="3844"/>
                    </a:lnTo>
                    <a:lnTo>
                      <a:pt x="712905" y="3577"/>
                    </a:lnTo>
                    <a:lnTo>
                      <a:pt x="693191" y="5433"/>
                    </a:lnTo>
                    <a:lnTo>
                      <a:pt x="690584" y="6025"/>
                    </a:lnTo>
                    <a:lnTo>
                      <a:pt x="689567" y="6470"/>
                    </a:lnTo>
                    <a:lnTo>
                      <a:pt x="688232" y="7437"/>
                    </a:lnTo>
                    <a:lnTo>
                      <a:pt x="653577" y="35453"/>
                    </a:lnTo>
                    <a:lnTo>
                      <a:pt x="649888" y="39167"/>
                    </a:lnTo>
                    <a:lnTo>
                      <a:pt x="643975" y="44038"/>
                    </a:lnTo>
                    <a:lnTo>
                      <a:pt x="639332" y="46995"/>
                    </a:lnTo>
                    <a:lnTo>
                      <a:pt x="637107" y="48146"/>
                    </a:lnTo>
                    <a:lnTo>
                      <a:pt x="632910" y="50073"/>
                    </a:lnTo>
                    <a:lnTo>
                      <a:pt x="631066" y="50835"/>
                    </a:lnTo>
                    <a:lnTo>
                      <a:pt x="628776" y="51522"/>
                    </a:lnTo>
                    <a:lnTo>
                      <a:pt x="627505" y="51821"/>
                    </a:lnTo>
                    <a:lnTo>
                      <a:pt x="623817" y="52394"/>
                    </a:lnTo>
                    <a:lnTo>
                      <a:pt x="616695" y="51993"/>
                    </a:lnTo>
                    <a:lnTo>
                      <a:pt x="614597" y="52718"/>
                    </a:lnTo>
                    <a:lnTo>
                      <a:pt x="612371" y="53405"/>
                    </a:lnTo>
                    <a:lnTo>
                      <a:pt x="608874" y="54085"/>
                    </a:lnTo>
                    <a:lnTo>
                      <a:pt x="566524" y="61194"/>
                    </a:lnTo>
                    <a:lnTo>
                      <a:pt x="565061" y="61385"/>
                    </a:lnTo>
                    <a:lnTo>
                      <a:pt x="561818" y="61353"/>
                    </a:lnTo>
                    <a:lnTo>
                      <a:pt x="559338" y="61213"/>
                    </a:lnTo>
                    <a:lnTo>
                      <a:pt x="556858" y="60844"/>
                    </a:lnTo>
                    <a:lnTo>
                      <a:pt x="555904" y="60596"/>
                    </a:lnTo>
                    <a:lnTo>
                      <a:pt x="553870" y="59630"/>
                    </a:lnTo>
                    <a:lnTo>
                      <a:pt x="551708" y="57945"/>
                    </a:lnTo>
                    <a:lnTo>
                      <a:pt x="549164" y="56177"/>
                    </a:lnTo>
                    <a:lnTo>
                      <a:pt x="548528" y="55948"/>
                    </a:lnTo>
                    <a:lnTo>
                      <a:pt x="546557" y="56075"/>
                    </a:lnTo>
                    <a:lnTo>
                      <a:pt x="545667" y="56260"/>
                    </a:lnTo>
                    <a:lnTo>
                      <a:pt x="532123" y="60107"/>
                    </a:lnTo>
                    <a:lnTo>
                      <a:pt x="529961" y="61067"/>
                    </a:lnTo>
                    <a:lnTo>
                      <a:pt x="527417" y="62491"/>
                    </a:lnTo>
                    <a:lnTo>
                      <a:pt x="519659" y="68310"/>
                    </a:lnTo>
                    <a:lnTo>
                      <a:pt x="517561" y="70484"/>
                    </a:lnTo>
                    <a:lnTo>
                      <a:pt x="512855" y="75438"/>
                    </a:lnTo>
                    <a:lnTo>
                      <a:pt x="510121" y="78980"/>
                    </a:lnTo>
                    <a:lnTo>
                      <a:pt x="485258" y="83399"/>
                    </a:lnTo>
                    <a:lnTo>
                      <a:pt x="472031" y="69823"/>
                    </a:lnTo>
                    <a:lnTo>
                      <a:pt x="467581" y="66052"/>
                    </a:lnTo>
                    <a:lnTo>
                      <a:pt x="465355" y="64469"/>
                    </a:lnTo>
                    <a:lnTo>
                      <a:pt x="444179" y="49392"/>
                    </a:lnTo>
                    <a:lnTo>
                      <a:pt x="442082" y="48057"/>
                    </a:lnTo>
                    <a:lnTo>
                      <a:pt x="440237" y="47243"/>
                    </a:lnTo>
                    <a:lnTo>
                      <a:pt x="424467" y="45259"/>
                    </a:lnTo>
                    <a:lnTo>
                      <a:pt x="411304" y="47020"/>
                    </a:lnTo>
                    <a:lnTo>
                      <a:pt x="405073" y="47771"/>
                    </a:lnTo>
                    <a:lnTo>
                      <a:pt x="403229" y="47701"/>
                    </a:lnTo>
                    <a:lnTo>
                      <a:pt x="401004" y="47223"/>
                    </a:lnTo>
                    <a:lnTo>
                      <a:pt x="398841" y="45952"/>
                    </a:lnTo>
                    <a:lnTo>
                      <a:pt x="395917" y="43745"/>
                    </a:lnTo>
                    <a:lnTo>
                      <a:pt x="393373" y="46823"/>
                    </a:lnTo>
                    <a:lnTo>
                      <a:pt x="388858" y="51211"/>
                    </a:lnTo>
                    <a:lnTo>
                      <a:pt x="387777" y="51878"/>
                    </a:lnTo>
                    <a:lnTo>
                      <a:pt x="386188" y="52845"/>
                    </a:lnTo>
                    <a:lnTo>
                      <a:pt x="381800" y="55331"/>
                    </a:lnTo>
                    <a:lnTo>
                      <a:pt x="374741" y="58116"/>
                    </a:lnTo>
                    <a:lnTo>
                      <a:pt x="373342" y="58542"/>
                    </a:lnTo>
                    <a:lnTo>
                      <a:pt x="361261" y="61703"/>
                    </a:lnTo>
                    <a:lnTo>
                      <a:pt x="352994" y="62453"/>
                    </a:lnTo>
                    <a:lnTo>
                      <a:pt x="326223" y="73575"/>
                    </a:lnTo>
                    <a:lnTo>
                      <a:pt x="301932" y="92314"/>
                    </a:lnTo>
                    <a:lnTo>
                      <a:pt x="295510" y="99729"/>
                    </a:lnTo>
                    <a:lnTo>
                      <a:pt x="293921" y="106202"/>
                    </a:lnTo>
                    <a:lnTo>
                      <a:pt x="293730" y="106189"/>
                    </a:lnTo>
                    <a:lnTo>
                      <a:pt x="289914" y="106196"/>
                    </a:lnTo>
                    <a:lnTo>
                      <a:pt x="287753" y="106615"/>
                    </a:lnTo>
                    <a:lnTo>
                      <a:pt x="284510" y="107397"/>
                    </a:lnTo>
                    <a:lnTo>
                      <a:pt x="281203" y="108427"/>
                    </a:lnTo>
                    <a:lnTo>
                      <a:pt x="278786" y="109458"/>
                    </a:lnTo>
                    <a:lnTo>
                      <a:pt x="275925" y="111028"/>
                    </a:lnTo>
                    <a:lnTo>
                      <a:pt x="264415" y="120376"/>
                    </a:lnTo>
                    <a:lnTo>
                      <a:pt x="256531" y="126855"/>
                    </a:lnTo>
                    <a:lnTo>
                      <a:pt x="254496" y="128795"/>
                    </a:lnTo>
                    <a:lnTo>
                      <a:pt x="251444" y="131395"/>
                    </a:lnTo>
                    <a:lnTo>
                      <a:pt x="234085" y="139713"/>
                    </a:lnTo>
                    <a:lnTo>
                      <a:pt x="225309" y="143153"/>
                    </a:lnTo>
                    <a:lnTo>
                      <a:pt x="219968" y="145086"/>
                    </a:lnTo>
                    <a:lnTo>
                      <a:pt x="206233" y="138931"/>
                    </a:lnTo>
                    <a:lnTo>
                      <a:pt x="188936" y="131904"/>
                    </a:lnTo>
                    <a:lnTo>
                      <a:pt x="185121" y="130365"/>
                    </a:lnTo>
                    <a:lnTo>
                      <a:pt x="182768" y="129354"/>
                    </a:lnTo>
                    <a:lnTo>
                      <a:pt x="179526" y="127841"/>
                    </a:lnTo>
                    <a:lnTo>
                      <a:pt x="178190" y="126919"/>
                    </a:lnTo>
                    <a:lnTo>
                      <a:pt x="177872" y="126703"/>
                    </a:lnTo>
                    <a:lnTo>
                      <a:pt x="177745" y="124935"/>
                    </a:lnTo>
                    <a:lnTo>
                      <a:pt x="176854" y="121317"/>
                    </a:lnTo>
                    <a:lnTo>
                      <a:pt x="176346" y="120452"/>
                    </a:lnTo>
                    <a:lnTo>
                      <a:pt x="169733" y="109794"/>
                    </a:lnTo>
                    <a:lnTo>
                      <a:pt x="168525" y="108605"/>
                    </a:lnTo>
                    <a:lnTo>
                      <a:pt x="152373" y="95118"/>
                    </a:lnTo>
                    <a:lnTo>
                      <a:pt x="148875" y="92982"/>
                    </a:lnTo>
                    <a:lnTo>
                      <a:pt x="144234" y="90623"/>
                    </a:lnTo>
                    <a:lnTo>
                      <a:pt x="135585" y="86731"/>
                    </a:lnTo>
                    <a:lnTo>
                      <a:pt x="99849" y="73606"/>
                    </a:lnTo>
                    <a:lnTo>
                      <a:pt x="98196" y="73129"/>
                    </a:lnTo>
                    <a:lnTo>
                      <a:pt x="94699" y="72729"/>
                    </a:lnTo>
                    <a:lnTo>
                      <a:pt x="48597" y="69212"/>
                    </a:lnTo>
                    <a:lnTo>
                      <a:pt x="39249" y="69257"/>
                    </a:lnTo>
                    <a:lnTo>
                      <a:pt x="37023" y="71940"/>
                    </a:lnTo>
                    <a:lnTo>
                      <a:pt x="32827" y="77104"/>
                    </a:lnTo>
                    <a:lnTo>
                      <a:pt x="13496" y="92136"/>
                    </a:lnTo>
                    <a:lnTo>
                      <a:pt x="11270" y="96454"/>
                    </a:lnTo>
                    <a:lnTo>
                      <a:pt x="10635" y="97719"/>
                    </a:lnTo>
                    <a:lnTo>
                      <a:pt x="9363" y="100403"/>
                    </a:lnTo>
                    <a:lnTo>
                      <a:pt x="5357" y="104739"/>
                    </a:lnTo>
                    <a:lnTo>
                      <a:pt x="4721" y="106157"/>
                    </a:lnTo>
                    <a:lnTo>
                      <a:pt x="3577" y="117616"/>
                    </a:lnTo>
                    <a:lnTo>
                      <a:pt x="3767" y="120000"/>
                    </a:lnTo>
                    <a:lnTo>
                      <a:pt x="4594" y="122379"/>
                    </a:lnTo>
                    <a:lnTo>
                      <a:pt x="9490" y="167418"/>
                    </a:lnTo>
                    <a:lnTo>
                      <a:pt x="12224" y="204045"/>
                    </a:lnTo>
                    <a:lnTo>
                      <a:pt x="12669" y="207015"/>
                    </a:lnTo>
                    <a:lnTo>
                      <a:pt x="19219" y="237823"/>
                    </a:lnTo>
                    <a:lnTo>
                      <a:pt x="19537" y="239279"/>
                    </a:lnTo>
                    <a:lnTo>
                      <a:pt x="20428" y="240679"/>
                    </a:lnTo>
                    <a:lnTo>
                      <a:pt x="21826" y="242561"/>
                    </a:lnTo>
                    <a:lnTo>
                      <a:pt x="25832" y="247101"/>
                    </a:lnTo>
                    <a:lnTo>
                      <a:pt x="30347" y="251863"/>
                    </a:lnTo>
                    <a:lnTo>
                      <a:pt x="34289" y="255482"/>
                    </a:lnTo>
                    <a:lnTo>
                      <a:pt x="34735" y="256798"/>
                    </a:lnTo>
                    <a:lnTo>
                      <a:pt x="31555" y="276835"/>
                    </a:lnTo>
                    <a:lnTo>
                      <a:pt x="31111" y="279048"/>
                    </a:lnTo>
                    <a:lnTo>
                      <a:pt x="30474" y="280803"/>
                    </a:lnTo>
                    <a:lnTo>
                      <a:pt x="29711" y="282144"/>
                    </a:lnTo>
                    <a:lnTo>
                      <a:pt x="27931" y="284173"/>
                    </a:lnTo>
                    <a:lnTo>
                      <a:pt x="26659" y="285445"/>
                    </a:lnTo>
                    <a:lnTo>
                      <a:pt x="24815" y="286882"/>
                    </a:lnTo>
                    <a:lnTo>
                      <a:pt x="22398" y="288529"/>
                    </a:lnTo>
                    <a:lnTo>
                      <a:pt x="20428" y="289864"/>
                    </a:lnTo>
                    <a:lnTo>
                      <a:pt x="18456" y="291301"/>
                    </a:lnTo>
                    <a:lnTo>
                      <a:pt x="16294" y="293279"/>
                    </a:lnTo>
                    <a:lnTo>
                      <a:pt x="15022" y="294735"/>
                    </a:lnTo>
                    <a:lnTo>
                      <a:pt x="14323" y="296490"/>
                    </a:lnTo>
                    <a:lnTo>
                      <a:pt x="13877" y="298264"/>
                    </a:lnTo>
                    <a:lnTo>
                      <a:pt x="9108" y="318161"/>
                    </a:lnTo>
                    <a:lnTo>
                      <a:pt x="8918" y="319503"/>
                    </a:lnTo>
                    <a:lnTo>
                      <a:pt x="9236" y="320342"/>
                    </a:lnTo>
                    <a:lnTo>
                      <a:pt x="9872" y="321410"/>
                    </a:lnTo>
                    <a:lnTo>
                      <a:pt x="10635" y="322758"/>
                    </a:lnTo>
                    <a:lnTo>
                      <a:pt x="11334" y="323623"/>
                    </a:lnTo>
                    <a:lnTo>
                      <a:pt x="15276" y="328367"/>
                    </a:lnTo>
                    <a:lnTo>
                      <a:pt x="17438" y="330313"/>
                    </a:lnTo>
                    <a:lnTo>
                      <a:pt x="18710" y="331273"/>
                    </a:lnTo>
                    <a:lnTo>
                      <a:pt x="20999" y="332881"/>
                    </a:lnTo>
                    <a:lnTo>
                      <a:pt x="24179" y="335075"/>
                    </a:lnTo>
                    <a:lnTo>
                      <a:pt x="25133" y="336729"/>
                    </a:lnTo>
                    <a:lnTo>
                      <a:pt x="27931" y="342623"/>
                    </a:lnTo>
                    <a:lnTo>
                      <a:pt x="29520" y="347011"/>
                    </a:lnTo>
                    <a:lnTo>
                      <a:pt x="30411" y="350311"/>
                    </a:lnTo>
                    <a:lnTo>
                      <a:pt x="30665" y="353923"/>
                    </a:lnTo>
                    <a:lnTo>
                      <a:pt x="30728" y="358260"/>
                    </a:lnTo>
                    <a:lnTo>
                      <a:pt x="29584" y="358431"/>
                    </a:lnTo>
                    <a:lnTo>
                      <a:pt x="29330" y="358412"/>
                    </a:lnTo>
                    <a:lnTo>
                      <a:pt x="26977" y="358209"/>
                    </a:lnTo>
                    <a:lnTo>
                      <a:pt x="23862" y="358552"/>
                    </a:lnTo>
                    <a:lnTo>
                      <a:pt x="19918" y="359913"/>
                    </a:lnTo>
                    <a:lnTo>
                      <a:pt x="17311" y="362031"/>
                    </a:lnTo>
                    <a:lnTo>
                      <a:pt x="13877" y="366895"/>
                    </a:lnTo>
                    <a:lnTo>
                      <a:pt x="11716" y="369540"/>
                    </a:lnTo>
                    <a:lnTo>
                      <a:pt x="9300" y="372090"/>
                    </a:lnTo>
                    <a:lnTo>
                      <a:pt x="5547" y="375600"/>
                    </a:lnTo>
                    <a:lnTo>
                      <a:pt x="8219" y="383930"/>
                    </a:lnTo>
                    <a:lnTo>
                      <a:pt x="8918" y="386537"/>
                    </a:lnTo>
                    <a:lnTo>
                      <a:pt x="14768" y="427666"/>
                    </a:lnTo>
                    <a:lnTo>
                      <a:pt x="14577" y="431342"/>
                    </a:lnTo>
                    <a:lnTo>
                      <a:pt x="13941" y="435456"/>
                    </a:lnTo>
                    <a:lnTo>
                      <a:pt x="13369" y="438260"/>
                    </a:lnTo>
                    <a:lnTo>
                      <a:pt x="11716" y="441770"/>
                    </a:lnTo>
                    <a:lnTo>
                      <a:pt x="9427" y="446444"/>
                    </a:lnTo>
                    <a:lnTo>
                      <a:pt x="7265" y="450705"/>
                    </a:lnTo>
                    <a:lnTo>
                      <a:pt x="6184" y="454685"/>
                    </a:lnTo>
                    <a:lnTo>
                      <a:pt x="7201" y="458017"/>
                    </a:lnTo>
                    <a:lnTo>
                      <a:pt x="20109" y="481195"/>
                    </a:lnTo>
                    <a:lnTo>
                      <a:pt x="29330" y="494211"/>
                    </a:lnTo>
                    <a:lnTo>
                      <a:pt x="31492" y="496622"/>
                    </a:lnTo>
                    <a:lnTo>
                      <a:pt x="34735" y="499477"/>
                    </a:lnTo>
                    <a:lnTo>
                      <a:pt x="37978" y="502103"/>
                    </a:lnTo>
                    <a:lnTo>
                      <a:pt x="41221" y="504500"/>
                    </a:lnTo>
                    <a:lnTo>
                      <a:pt x="44782" y="507298"/>
                    </a:lnTo>
                    <a:lnTo>
                      <a:pt x="48152" y="511056"/>
                    </a:lnTo>
                    <a:lnTo>
                      <a:pt x="49424" y="514668"/>
                    </a:lnTo>
                    <a:lnTo>
                      <a:pt x="48279" y="518801"/>
                    </a:lnTo>
                    <a:lnTo>
                      <a:pt x="46498" y="522318"/>
                    </a:lnTo>
                    <a:lnTo>
                      <a:pt x="45227" y="525961"/>
                    </a:lnTo>
                    <a:lnTo>
                      <a:pt x="45799" y="527430"/>
                    </a:lnTo>
                    <a:lnTo>
                      <a:pt x="54002" y="545794"/>
                    </a:lnTo>
                    <a:lnTo>
                      <a:pt x="55210" y="547193"/>
                    </a:lnTo>
                    <a:lnTo>
                      <a:pt x="68246" y="560032"/>
                    </a:lnTo>
                    <a:lnTo>
                      <a:pt x="75241" y="566804"/>
                    </a:lnTo>
                    <a:lnTo>
                      <a:pt x="85224" y="575770"/>
                    </a:lnTo>
                    <a:lnTo>
                      <a:pt x="86686" y="577041"/>
                    </a:lnTo>
                    <a:lnTo>
                      <a:pt x="123376" y="593384"/>
                    </a:lnTo>
                    <a:lnTo>
                      <a:pt x="134759" y="596881"/>
                    </a:lnTo>
                    <a:lnTo>
                      <a:pt x="138574" y="597962"/>
                    </a:lnTo>
                    <a:lnTo>
                      <a:pt x="141754" y="597771"/>
                    </a:lnTo>
                    <a:lnTo>
                      <a:pt x="148558" y="596436"/>
                    </a:lnTo>
                    <a:lnTo>
                      <a:pt x="144806" y="618501"/>
                    </a:lnTo>
                    <a:lnTo>
                      <a:pt x="164837" y="648006"/>
                    </a:lnTo>
                    <a:lnTo>
                      <a:pt x="169670" y="647816"/>
                    </a:lnTo>
                    <a:lnTo>
                      <a:pt x="194786" y="663077"/>
                    </a:lnTo>
                    <a:lnTo>
                      <a:pt x="204007" y="664348"/>
                    </a:lnTo>
                    <a:lnTo>
                      <a:pt x="205279" y="664539"/>
                    </a:lnTo>
                    <a:lnTo>
                      <a:pt x="221748" y="659579"/>
                    </a:lnTo>
                    <a:lnTo>
                      <a:pt x="239362" y="657226"/>
                    </a:lnTo>
                    <a:lnTo>
                      <a:pt x="240061" y="657163"/>
                    </a:lnTo>
                    <a:lnTo>
                      <a:pt x="241461" y="657799"/>
                    </a:lnTo>
                    <a:lnTo>
                      <a:pt x="242859" y="658498"/>
                    </a:lnTo>
                    <a:lnTo>
                      <a:pt x="244703" y="658816"/>
                    </a:lnTo>
                    <a:lnTo>
                      <a:pt x="248010" y="659007"/>
                    </a:lnTo>
                    <a:lnTo>
                      <a:pt x="252652" y="659007"/>
                    </a:lnTo>
                    <a:lnTo>
                      <a:pt x="261808" y="658816"/>
                    </a:lnTo>
                    <a:lnTo>
                      <a:pt x="274971" y="657862"/>
                    </a:lnTo>
                    <a:lnTo>
                      <a:pt x="293794" y="663204"/>
                    </a:lnTo>
                    <a:lnTo>
                      <a:pt x="294493" y="663204"/>
                    </a:lnTo>
                    <a:lnTo>
                      <a:pt x="296846" y="663204"/>
                    </a:lnTo>
                    <a:lnTo>
                      <a:pt x="299198" y="662758"/>
                    </a:lnTo>
                    <a:lnTo>
                      <a:pt x="300280" y="662504"/>
                    </a:lnTo>
                    <a:lnTo>
                      <a:pt x="301742" y="661932"/>
                    </a:lnTo>
                    <a:lnTo>
                      <a:pt x="303396" y="661169"/>
                    </a:lnTo>
                    <a:lnTo>
                      <a:pt x="305684" y="658816"/>
                    </a:lnTo>
                    <a:lnTo>
                      <a:pt x="307910" y="656400"/>
                    </a:lnTo>
                    <a:lnTo>
                      <a:pt x="315032" y="648897"/>
                    </a:lnTo>
                    <a:lnTo>
                      <a:pt x="324443" y="638087"/>
                    </a:lnTo>
                    <a:lnTo>
                      <a:pt x="343011" y="615640"/>
                    </a:lnTo>
                    <a:lnTo>
                      <a:pt x="346572" y="610044"/>
                    </a:lnTo>
                    <a:lnTo>
                      <a:pt x="359735" y="611952"/>
                    </a:lnTo>
                    <a:lnTo>
                      <a:pt x="389430" y="612715"/>
                    </a:lnTo>
                    <a:lnTo>
                      <a:pt x="410415" y="609726"/>
                    </a:lnTo>
                    <a:lnTo>
                      <a:pt x="427838" y="601841"/>
                    </a:lnTo>
                    <a:lnTo>
                      <a:pt x="433115" y="608009"/>
                    </a:lnTo>
                    <a:lnTo>
                      <a:pt x="434133" y="609535"/>
                    </a:lnTo>
                    <a:lnTo>
                      <a:pt x="434960" y="610807"/>
                    </a:lnTo>
                    <a:lnTo>
                      <a:pt x="435786" y="612460"/>
                    </a:lnTo>
                    <a:lnTo>
                      <a:pt x="437376" y="616721"/>
                    </a:lnTo>
                    <a:lnTo>
                      <a:pt x="437440" y="617420"/>
                    </a:lnTo>
                    <a:lnTo>
                      <a:pt x="438521" y="626958"/>
                    </a:lnTo>
                    <a:lnTo>
                      <a:pt x="439920" y="650486"/>
                    </a:lnTo>
                    <a:lnTo>
                      <a:pt x="465673" y="664030"/>
                    </a:lnTo>
                    <a:lnTo>
                      <a:pt x="467962" y="642983"/>
                    </a:lnTo>
                    <a:lnTo>
                      <a:pt x="468662" y="637069"/>
                    </a:lnTo>
                    <a:lnTo>
                      <a:pt x="469870" y="631283"/>
                    </a:lnTo>
                    <a:lnTo>
                      <a:pt x="472158" y="624288"/>
                    </a:lnTo>
                    <a:lnTo>
                      <a:pt x="473685" y="619518"/>
                    </a:lnTo>
                    <a:lnTo>
                      <a:pt x="474511" y="617484"/>
                    </a:lnTo>
                    <a:lnTo>
                      <a:pt x="479980" y="607564"/>
                    </a:lnTo>
                    <a:lnTo>
                      <a:pt x="491362" y="606928"/>
                    </a:lnTo>
                    <a:lnTo>
                      <a:pt x="492380" y="606928"/>
                    </a:lnTo>
                    <a:lnTo>
                      <a:pt x="506178" y="609917"/>
                    </a:lnTo>
                    <a:lnTo>
                      <a:pt x="532440" y="577932"/>
                    </a:lnTo>
                    <a:lnTo>
                      <a:pt x="543632" y="569856"/>
                    </a:lnTo>
                    <a:lnTo>
                      <a:pt x="550690" y="564693"/>
                    </a:lnTo>
                    <a:lnTo>
                      <a:pt x="557939" y="558665"/>
                    </a:lnTo>
                    <a:lnTo>
                      <a:pt x="559529" y="557711"/>
                    </a:lnTo>
                    <a:lnTo>
                      <a:pt x="560546" y="557132"/>
                    </a:lnTo>
                    <a:lnTo>
                      <a:pt x="564425" y="554989"/>
                    </a:lnTo>
                    <a:lnTo>
                      <a:pt x="575553" y="553171"/>
                    </a:lnTo>
                    <a:lnTo>
                      <a:pt x="576380" y="553062"/>
                    </a:lnTo>
                    <a:lnTo>
                      <a:pt x="578479" y="554938"/>
                    </a:lnTo>
                    <a:lnTo>
                      <a:pt x="597619" y="564998"/>
                    </a:lnTo>
                    <a:lnTo>
                      <a:pt x="601434" y="564584"/>
                    </a:lnTo>
                    <a:lnTo>
                      <a:pt x="601688" y="564572"/>
                    </a:lnTo>
                    <a:lnTo>
                      <a:pt x="614342" y="564801"/>
                    </a:lnTo>
                    <a:lnTo>
                      <a:pt x="614597" y="565017"/>
                    </a:lnTo>
                    <a:lnTo>
                      <a:pt x="616059" y="566486"/>
                    </a:lnTo>
                    <a:lnTo>
                      <a:pt x="619302" y="569156"/>
                    </a:lnTo>
                    <a:lnTo>
                      <a:pt x="623817" y="571128"/>
                    </a:lnTo>
                    <a:lnTo>
                      <a:pt x="632847" y="574753"/>
                    </a:lnTo>
                    <a:lnTo>
                      <a:pt x="633292" y="574880"/>
                    </a:lnTo>
                    <a:lnTo>
                      <a:pt x="633991" y="574943"/>
                    </a:lnTo>
                    <a:lnTo>
                      <a:pt x="634500" y="575007"/>
                    </a:lnTo>
                    <a:lnTo>
                      <a:pt x="653704" y="575643"/>
                    </a:lnTo>
                    <a:lnTo>
                      <a:pt x="653831" y="575579"/>
                    </a:lnTo>
                    <a:lnTo>
                      <a:pt x="654975" y="575261"/>
                    </a:lnTo>
                    <a:lnTo>
                      <a:pt x="655229" y="575134"/>
                    </a:lnTo>
                    <a:lnTo>
                      <a:pt x="655484" y="575007"/>
                    </a:lnTo>
                    <a:lnTo>
                      <a:pt x="655738" y="574816"/>
                    </a:lnTo>
                    <a:lnTo>
                      <a:pt x="656311" y="574180"/>
                    </a:lnTo>
                    <a:lnTo>
                      <a:pt x="656692" y="573672"/>
                    </a:lnTo>
                    <a:lnTo>
                      <a:pt x="656755" y="573163"/>
                    </a:lnTo>
                    <a:lnTo>
                      <a:pt x="656438" y="571891"/>
                    </a:lnTo>
                    <a:lnTo>
                      <a:pt x="666484" y="573799"/>
                    </a:lnTo>
                    <a:lnTo>
                      <a:pt x="689249" y="568902"/>
                    </a:lnTo>
                    <a:lnTo>
                      <a:pt x="689949" y="571827"/>
                    </a:lnTo>
                    <a:lnTo>
                      <a:pt x="690521" y="574371"/>
                    </a:lnTo>
                    <a:lnTo>
                      <a:pt x="690902" y="577423"/>
                    </a:lnTo>
                    <a:lnTo>
                      <a:pt x="693574" y="603558"/>
                    </a:lnTo>
                    <a:lnTo>
                      <a:pt x="693191" y="603621"/>
                    </a:lnTo>
                    <a:lnTo>
                      <a:pt x="692937" y="603558"/>
                    </a:lnTo>
                    <a:lnTo>
                      <a:pt x="692493" y="603431"/>
                    </a:lnTo>
                    <a:lnTo>
                      <a:pt x="692238" y="603431"/>
                    </a:lnTo>
                    <a:lnTo>
                      <a:pt x="691793" y="603367"/>
                    </a:lnTo>
                    <a:lnTo>
                      <a:pt x="691539" y="603431"/>
                    </a:lnTo>
                    <a:lnTo>
                      <a:pt x="691284" y="603558"/>
                    </a:lnTo>
                    <a:lnTo>
                      <a:pt x="686388" y="605466"/>
                    </a:lnTo>
                    <a:lnTo>
                      <a:pt x="686006" y="605784"/>
                    </a:lnTo>
                    <a:lnTo>
                      <a:pt x="693382" y="629566"/>
                    </a:lnTo>
                    <a:lnTo>
                      <a:pt x="695354" y="634653"/>
                    </a:lnTo>
                    <a:lnTo>
                      <a:pt x="705146" y="636179"/>
                    </a:lnTo>
                    <a:lnTo>
                      <a:pt x="706991" y="636242"/>
                    </a:lnTo>
                    <a:lnTo>
                      <a:pt x="709152" y="636370"/>
                    </a:lnTo>
                    <a:lnTo>
                      <a:pt x="709344" y="636815"/>
                    </a:lnTo>
                    <a:lnTo>
                      <a:pt x="710233" y="639104"/>
                    </a:lnTo>
                    <a:lnTo>
                      <a:pt x="710933" y="641456"/>
                    </a:lnTo>
                    <a:lnTo>
                      <a:pt x="713985" y="652203"/>
                    </a:lnTo>
                    <a:lnTo>
                      <a:pt x="719708" y="651949"/>
                    </a:lnTo>
                    <a:lnTo>
                      <a:pt x="731726" y="645208"/>
                    </a:lnTo>
                    <a:lnTo>
                      <a:pt x="747179" y="657672"/>
                    </a:lnTo>
                    <a:lnTo>
                      <a:pt x="748004" y="658562"/>
                    </a:lnTo>
                    <a:lnTo>
                      <a:pt x="749276" y="660279"/>
                    </a:lnTo>
                    <a:lnTo>
                      <a:pt x="749340" y="660342"/>
                    </a:lnTo>
                    <a:lnTo>
                      <a:pt x="750230" y="661932"/>
                    </a:lnTo>
                    <a:lnTo>
                      <a:pt x="750612" y="662695"/>
                    </a:lnTo>
                    <a:lnTo>
                      <a:pt x="750994" y="665302"/>
                    </a:lnTo>
                    <a:lnTo>
                      <a:pt x="750994" y="667846"/>
                    </a:lnTo>
                    <a:lnTo>
                      <a:pt x="751438" y="668482"/>
                    </a:lnTo>
                    <a:lnTo>
                      <a:pt x="752265" y="670008"/>
                    </a:lnTo>
                    <a:lnTo>
                      <a:pt x="759578" y="678910"/>
                    </a:lnTo>
                    <a:lnTo>
                      <a:pt x="779990" y="698686"/>
                    </a:lnTo>
                    <a:lnTo>
                      <a:pt x="803899" y="710259"/>
                    </a:lnTo>
                    <a:lnTo>
                      <a:pt x="809558" y="712675"/>
                    </a:lnTo>
                    <a:lnTo>
                      <a:pt x="831623" y="731752"/>
                    </a:lnTo>
                    <a:lnTo>
                      <a:pt x="831814" y="733151"/>
                    </a:lnTo>
                    <a:lnTo>
                      <a:pt x="832069" y="734423"/>
                    </a:lnTo>
                    <a:lnTo>
                      <a:pt x="833658" y="736775"/>
                    </a:lnTo>
                    <a:lnTo>
                      <a:pt x="837347" y="740018"/>
                    </a:lnTo>
                    <a:lnTo>
                      <a:pt x="864753" y="760240"/>
                    </a:lnTo>
                    <a:lnTo>
                      <a:pt x="876834" y="767489"/>
                    </a:lnTo>
                    <a:lnTo>
                      <a:pt x="879569" y="768951"/>
                    </a:lnTo>
                    <a:lnTo>
                      <a:pt x="879824" y="769269"/>
                    </a:lnTo>
                    <a:lnTo>
                      <a:pt x="895975" y="794196"/>
                    </a:lnTo>
                    <a:lnTo>
                      <a:pt x="897946" y="796739"/>
                    </a:lnTo>
                    <a:lnTo>
                      <a:pt x="904114" y="802653"/>
                    </a:lnTo>
                    <a:lnTo>
                      <a:pt x="912889" y="804306"/>
                    </a:lnTo>
                    <a:lnTo>
                      <a:pt x="921156" y="806277"/>
                    </a:lnTo>
                    <a:lnTo>
                      <a:pt x="928977" y="814417"/>
                    </a:lnTo>
                    <a:lnTo>
                      <a:pt x="937625" y="827071"/>
                    </a:lnTo>
                    <a:lnTo>
                      <a:pt x="938706" y="829742"/>
                    </a:lnTo>
                    <a:lnTo>
                      <a:pt x="964524" y="844240"/>
                    </a:lnTo>
                    <a:lnTo>
                      <a:pt x="964841" y="844494"/>
                    </a:lnTo>
                    <a:lnTo>
                      <a:pt x="968212" y="848373"/>
                    </a:lnTo>
                    <a:lnTo>
                      <a:pt x="971518" y="856385"/>
                    </a:lnTo>
                    <a:lnTo>
                      <a:pt x="978512" y="870947"/>
                    </a:lnTo>
                    <a:lnTo>
                      <a:pt x="979530" y="871900"/>
                    </a:lnTo>
                    <a:lnTo>
                      <a:pt x="980611" y="872219"/>
                    </a:lnTo>
                    <a:lnTo>
                      <a:pt x="981883" y="871265"/>
                    </a:lnTo>
                    <a:lnTo>
                      <a:pt x="983345" y="869420"/>
                    </a:lnTo>
                    <a:lnTo>
                      <a:pt x="984490" y="867640"/>
                    </a:lnTo>
                    <a:lnTo>
                      <a:pt x="985444" y="865478"/>
                    </a:lnTo>
                    <a:lnTo>
                      <a:pt x="987160" y="861854"/>
                    </a:lnTo>
                    <a:lnTo>
                      <a:pt x="991739" y="862362"/>
                    </a:lnTo>
                    <a:lnTo>
                      <a:pt x="995427" y="862998"/>
                    </a:lnTo>
                    <a:lnTo>
                      <a:pt x="1001913" y="867004"/>
                    </a:lnTo>
                    <a:lnTo>
                      <a:pt x="1003248" y="867958"/>
                    </a:lnTo>
                    <a:lnTo>
                      <a:pt x="1003884" y="868530"/>
                    </a:lnTo>
                    <a:lnTo>
                      <a:pt x="1003630" y="870629"/>
                    </a:lnTo>
                    <a:lnTo>
                      <a:pt x="1003567" y="871265"/>
                    </a:lnTo>
                    <a:lnTo>
                      <a:pt x="1002676" y="872791"/>
                    </a:lnTo>
                    <a:lnTo>
                      <a:pt x="1001913" y="873300"/>
                    </a:lnTo>
                    <a:lnTo>
                      <a:pt x="1001277" y="873300"/>
                    </a:lnTo>
                    <a:lnTo>
                      <a:pt x="1000960" y="873300"/>
                    </a:lnTo>
                    <a:lnTo>
                      <a:pt x="978068" y="886399"/>
                    </a:lnTo>
                    <a:lnTo>
                      <a:pt x="959881" y="882202"/>
                    </a:lnTo>
                    <a:lnTo>
                      <a:pt x="935081" y="885763"/>
                    </a:lnTo>
                    <a:lnTo>
                      <a:pt x="928786" y="891104"/>
                    </a:lnTo>
                    <a:lnTo>
                      <a:pt x="923127" y="899943"/>
                    </a:lnTo>
                    <a:lnTo>
                      <a:pt x="922872" y="900452"/>
                    </a:lnTo>
                    <a:lnTo>
                      <a:pt x="922745" y="902995"/>
                    </a:lnTo>
                    <a:lnTo>
                      <a:pt x="880778" y="908528"/>
                    </a:lnTo>
                    <a:lnTo>
                      <a:pt x="872320" y="909545"/>
                    </a:lnTo>
                    <a:lnTo>
                      <a:pt x="871112" y="909354"/>
                    </a:lnTo>
                    <a:lnTo>
                      <a:pt x="861064" y="907510"/>
                    </a:lnTo>
                    <a:lnTo>
                      <a:pt x="863927" y="915268"/>
                    </a:lnTo>
                    <a:lnTo>
                      <a:pt x="864753" y="917684"/>
                    </a:lnTo>
                    <a:lnTo>
                      <a:pt x="864435" y="919655"/>
                    </a:lnTo>
                    <a:lnTo>
                      <a:pt x="862655" y="922581"/>
                    </a:lnTo>
                    <a:lnTo>
                      <a:pt x="860747" y="926650"/>
                    </a:lnTo>
                    <a:lnTo>
                      <a:pt x="860556" y="928049"/>
                    </a:lnTo>
                    <a:lnTo>
                      <a:pt x="860239" y="931864"/>
                    </a:lnTo>
                    <a:lnTo>
                      <a:pt x="860366" y="940894"/>
                    </a:lnTo>
                    <a:lnTo>
                      <a:pt x="860683" y="942802"/>
                    </a:lnTo>
                    <a:lnTo>
                      <a:pt x="861193" y="944709"/>
                    </a:lnTo>
                    <a:lnTo>
                      <a:pt x="861320" y="944964"/>
                    </a:lnTo>
                    <a:lnTo>
                      <a:pt x="861510" y="945281"/>
                    </a:lnTo>
                    <a:lnTo>
                      <a:pt x="861891" y="945663"/>
                    </a:lnTo>
                    <a:lnTo>
                      <a:pt x="862655" y="946426"/>
                    </a:lnTo>
                    <a:lnTo>
                      <a:pt x="862909" y="946617"/>
                    </a:lnTo>
                    <a:lnTo>
                      <a:pt x="865389" y="945663"/>
                    </a:lnTo>
                    <a:lnTo>
                      <a:pt x="878298" y="938605"/>
                    </a:lnTo>
                    <a:lnTo>
                      <a:pt x="894322" y="936888"/>
                    </a:lnTo>
                    <a:lnTo>
                      <a:pt x="904432" y="926777"/>
                    </a:lnTo>
                    <a:lnTo>
                      <a:pt x="910092" y="918384"/>
                    </a:lnTo>
                    <a:lnTo>
                      <a:pt x="916959" y="910245"/>
                    </a:lnTo>
                    <a:lnTo>
                      <a:pt x="917277" y="909990"/>
                    </a:lnTo>
                    <a:lnTo>
                      <a:pt x="917722" y="909863"/>
                    </a:lnTo>
                    <a:lnTo>
                      <a:pt x="918358" y="909926"/>
                    </a:lnTo>
                    <a:lnTo>
                      <a:pt x="919248" y="910117"/>
                    </a:lnTo>
                    <a:lnTo>
                      <a:pt x="919503" y="909545"/>
                    </a:lnTo>
                    <a:lnTo>
                      <a:pt x="920520" y="907892"/>
                    </a:lnTo>
                    <a:lnTo>
                      <a:pt x="921029" y="907447"/>
                    </a:lnTo>
                    <a:lnTo>
                      <a:pt x="921601" y="907001"/>
                    </a:lnTo>
                    <a:lnTo>
                      <a:pt x="934891" y="899498"/>
                    </a:lnTo>
                    <a:lnTo>
                      <a:pt x="935145" y="899307"/>
                    </a:lnTo>
                    <a:lnTo>
                      <a:pt x="936926" y="898926"/>
                    </a:lnTo>
                    <a:lnTo>
                      <a:pt x="937753" y="898862"/>
                    </a:lnTo>
                    <a:lnTo>
                      <a:pt x="944493" y="899752"/>
                    </a:lnTo>
                    <a:lnTo>
                      <a:pt x="947990" y="901279"/>
                    </a:lnTo>
                    <a:lnTo>
                      <a:pt x="953204" y="903568"/>
                    </a:lnTo>
                    <a:lnTo>
                      <a:pt x="955430" y="904585"/>
                    </a:lnTo>
                    <a:lnTo>
                      <a:pt x="971327" y="912216"/>
                    </a:lnTo>
                    <a:lnTo>
                      <a:pt x="970500" y="911898"/>
                    </a:lnTo>
                    <a:lnTo>
                      <a:pt x="968656" y="942420"/>
                    </a:lnTo>
                    <a:lnTo>
                      <a:pt x="941759" y="942929"/>
                    </a:lnTo>
                    <a:lnTo>
                      <a:pt x="937498" y="940894"/>
                    </a:lnTo>
                    <a:lnTo>
                      <a:pt x="932920" y="943120"/>
                    </a:lnTo>
                    <a:lnTo>
                      <a:pt x="933174" y="945663"/>
                    </a:lnTo>
                    <a:lnTo>
                      <a:pt x="931266" y="948207"/>
                    </a:lnTo>
                    <a:lnTo>
                      <a:pt x="927260" y="953485"/>
                    </a:lnTo>
                    <a:lnTo>
                      <a:pt x="922174" y="956664"/>
                    </a:lnTo>
                    <a:lnTo>
                      <a:pt x="919375" y="958190"/>
                    </a:lnTo>
                    <a:lnTo>
                      <a:pt x="918549" y="958571"/>
                    </a:lnTo>
                    <a:lnTo>
                      <a:pt x="915687" y="959907"/>
                    </a:lnTo>
                    <a:lnTo>
                      <a:pt x="896611" y="968682"/>
                    </a:lnTo>
                    <a:lnTo>
                      <a:pt x="887200" y="963913"/>
                    </a:lnTo>
                    <a:lnTo>
                      <a:pt x="877598" y="956727"/>
                    </a:lnTo>
                    <a:lnTo>
                      <a:pt x="848030" y="977521"/>
                    </a:lnTo>
                    <a:lnTo>
                      <a:pt x="852735" y="980700"/>
                    </a:lnTo>
                    <a:lnTo>
                      <a:pt x="852989" y="981082"/>
                    </a:lnTo>
                    <a:lnTo>
                      <a:pt x="856360" y="985787"/>
                    </a:lnTo>
                    <a:lnTo>
                      <a:pt x="856487" y="986041"/>
                    </a:lnTo>
                    <a:lnTo>
                      <a:pt x="856550" y="986296"/>
                    </a:lnTo>
                    <a:lnTo>
                      <a:pt x="856487" y="986487"/>
                    </a:lnTo>
                    <a:lnTo>
                      <a:pt x="856360" y="986677"/>
                    </a:lnTo>
                    <a:lnTo>
                      <a:pt x="854960" y="988521"/>
                    </a:lnTo>
                    <a:lnTo>
                      <a:pt x="853434" y="990238"/>
                    </a:lnTo>
                    <a:lnTo>
                      <a:pt x="852862" y="992209"/>
                    </a:lnTo>
                    <a:lnTo>
                      <a:pt x="852862" y="993609"/>
                    </a:lnTo>
                    <a:lnTo>
                      <a:pt x="855533" y="1018217"/>
                    </a:lnTo>
                    <a:lnTo>
                      <a:pt x="855660" y="1018281"/>
                    </a:lnTo>
                    <a:lnTo>
                      <a:pt x="866152" y="1027120"/>
                    </a:lnTo>
                    <a:lnTo>
                      <a:pt x="877407" y="1036976"/>
                    </a:lnTo>
                    <a:lnTo>
                      <a:pt x="878170" y="1037739"/>
                    </a:lnTo>
                    <a:lnTo>
                      <a:pt x="881222" y="1041745"/>
                    </a:lnTo>
                    <a:lnTo>
                      <a:pt x="883385" y="1047404"/>
                    </a:lnTo>
                    <a:lnTo>
                      <a:pt x="883702" y="1048231"/>
                    </a:lnTo>
                    <a:lnTo>
                      <a:pt x="883829" y="1048804"/>
                    </a:lnTo>
                    <a:lnTo>
                      <a:pt x="884275" y="1052173"/>
                    </a:lnTo>
                    <a:lnTo>
                      <a:pt x="884593" y="1057769"/>
                    </a:lnTo>
                    <a:lnTo>
                      <a:pt x="884656" y="1058278"/>
                    </a:lnTo>
                    <a:lnTo>
                      <a:pt x="884593" y="1058533"/>
                    </a:lnTo>
                    <a:lnTo>
                      <a:pt x="882875" y="1060377"/>
                    </a:lnTo>
                    <a:lnTo>
                      <a:pt x="882494" y="1060631"/>
                    </a:lnTo>
                    <a:lnTo>
                      <a:pt x="881286" y="1061203"/>
                    </a:lnTo>
                    <a:lnTo>
                      <a:pt x="881286" y="1064764"/>
                    </a:lnTo>
                    <a:lnTo>
                      <a:pt x="881286" y="1073158"/>
                    </a:lnTo>
                    <a:lnTo>
                      <a:pt x="893431" y="1106033"/>
                    </a:lnTo>
                    <a:lnTo>
                      <a:pt x="913334" y="1117924"/>
                    </a:lnTo>
                    <a:lnTo>
                      <a:pt x="927896" y="1128034"/>
                    </a:lnTo>
                    <a:lnTo>
                      <a:pt x="931776" y="1130769"/>
                    </a:lnTo>
                    <a:lnTo>
                      <a:pt x="932284" y="1131150"/>
                    </a:lnTo>
                    <a:lnTo>
                      <a:pt x="934064" y="1132485"/>
                    </a:lnTo>
                    <a:lnTo>
                      <a:pt x="936735" y="1134457"/>
                    </a:lnTo>
                    <a:lnTo>
                      <a:pt x="931584" y="1154423"/>
                    </a:lnTo>
                    <a:lnTo>
                      <a:pt x="928342" y="1168667"/>
                    </a:lnTo>
                    <a:lnTo>
                      <a:pt x="928215" y="1168858"/>
                    </a:lnTo>
                    <a:lnTo>
                      <a:pt x="908820" y="1184564"/>
                    </a:lnTo>
                    <a:lnTo>
                      <a:pt x="907866" y="1185327"/>
                    </a:lnTo>
                    <a:lnTo>
                      <a:pt x="903224" y="1189079"/>
                    </a:lnTo>
                    <a:lnTo>
                      <a:pt x="895848" y="1195565"/>
                    </a:lnTo>
                    <a:lnTo>
                      <a:pt x="898201" y="1217630"/>
                    </a:lnTo>
                    <a:lnTo>
                      <a:pt x="899282" y="1220428"/>
                    </a:lnTo>
                    <a:lnTo>
                      <a:pt x="900236" y="1221319"/>
                    </a:lnTo>
                    <a:lnTo>
                      <a:pt x="901317" y="1221955"/>
                    </a:lnTo>
                    <a:lnTo>
                      <a:pt x="922364" y="1234354"/>
                    </a:lnTo>
                    <a:lnTo>
                      <a:pt x="926943" y="1236770"/>
                    </a:lnTo>
                    <a:lnTo>
                      <a:pt x="874737" y="1239060"/>
                    </a:lnTo>
                    <a:lnTo>
                      <a:pt x="874800" y="1239314"/>
                    </a:lnTo>
                    <a:lnTo>
                      <a:pt x="874864" y="1240713"/>
                    </a:lnTo>
                    <a:lnTo>
                      <a:pt x="874864" y="1248025"/>
                    </a:lnTo>
                    <a:lnTo>
                      <a:pt x="874800" y="1250823"/>
                    </a:lnTo>
                    <a:lnTo>
                      <a:pt x="874737" y="1254448"/>
                    </a:lnTo>
                    <a:lnTo>
                      <a:pt x="874673" y="1255274"/>
                    </a:lnTo>
                    <a:lnTo>
                      <a:pt x="874418" y="1256228"/>
                    </a:lnTo>
                    <a:lnTo>
                      <a:pt x="865071" y="1283635"/>
                    </a:lnTo>
                    <a:lnTo>
                      <a:pt x="864817" y="1284207"/>
                    </a:lnTo>
                    <a:lnTo>
                      <a:pt x="861891" y="1286178"/>
                    </a:lnTo>
                    <a:lnTo>
                      <a:pt x="855533" y="1289549"/>
                    </a:lnTo>
                    <a:lnTo>
                      <a:pt x="854769" y="1289867"/>
                    </a:lnTo>
                    <a:lnTo>
                      <a:pt x="851527" y="1290948"/>
                    </a:lnTo>
                    <a:lnTo>
                      <a:pt x="846439" y="1293364"/>
                    </a:lnTo>
                    <a:lnTo>
                      <a:pt x="838872" y="1297370"/>
                    </a:lnTo>
                    <a:lnTo>
                      <a:pt x="831242" y="1302267"/>
                    </a:lnTo>
                    <a:lnTo>
                      <a:pt x="824820" y="1306463"/>
                    </a:lnTo>
                    <a:lnTo>
                      <a:pt x="829843" y="1314348"/>
                    </a:lnTo>
                    <a:lnTo>
                      <a:pt x="829270" y="1315684"/>
                    </a:lnTo>
                    <a:lnTo>
                      <a:pt x="820813" y="1327002"/>
                    </a:lnTo>
                    <a:lnTo>
                      <a:pt x="809241" y="1335015"/>
                    </a:lnTo>
                    <a:lnTo>
                      <a:pt x="808287" y="1334188"/>
                    </a:lnTo>
                    <a:lnTo>
                      <a:pt x="807905" y="1334442"/>
                    </a:lnTo>
                    <a:lnTo>
                      <a:pt x="806634" y="1335777"/>
                    </a:lnTo>
                    <a:lnTo>
                      <a:pt x="801737" y="1341882"/>
                    </a:lnTo>
                    <a:lnTo>
                      <a:pt x="800466" y="1343472"/>
                    </a:lnTo>
                    <a:lnTo>
                      <a:pt x="798049" y="1346588"/>
                    </a:lnTo>
                    <a:lnTo>
                      <a:pt x="798303" y="1346969"/>
                    </a:lnTo>
                    <a:lnTo>
                      <a:pt x="798558" y="1347414"/>
                    </a:lnTo>
                    <a:lnTo>
                      <a:pt x="799257" y="1348368"/>
                    </a:lnTo>
                    <a:lnTo>
                      <a:pt x="799385" y="1348876"/>
                    </a:lnTo>
                    <a:lnTo>
                      <a:pt x="799257" y="1349131"/>
                    </a:lnTo>
                    <a:lnTo>
                      <a:pt x="798875" y="1349449"/>
                    </a:lnTo>
                    <a:lnTo>
                      <a:pt x="796141" y="1351802"/>
                    </a:lnTo>
                    <a:lnTo>
                      <a:pt x="795441" y="1352374"/>
                    </a:lnTo>
                    <a:lnTo>
                      <a:pt x="793344" y="1353455"/>
                    </a:lnTo>
                    <a:lnTo>
                      <a:pt x="784696" y="1357461"/>
                    </a:lnTo>
                    <a:lnTo>
                      <a:pt x="784377" y="1357588"/>
                    </a:lnTo>
                    <a:lnTo>
                      <a:pt x="782088" y="1358161"/>
                    </a:lnTo>
                    <a:lnTo>
                      <a:pt x="781643" y="1358224"/>
                    </a:lnTo>
                    <a:lnTo>
                      <a:pt x="781071" y="1358224"/>
                    </a:lnTo>
                    <a:lnTo>
                      <a:pt x="780562" y="1358161"/>
                    </a:lnTo>
                    <a:lnTo>
                      <a:pt x="770452" y="1356507"/>
                    </a:lnTo>
                    <a:lnTo>
                      <a:pt x="768607" y="1364583"/>
                    </a:lnTo>
                    <a:lnTo>
                      <a:pt x="767081" y="1381243"/>
                    </a:lnTo>
                    <a:lnTo>
                      <a:pt x="767845" y="1395932"/>
                    </a:lnTo>
                    <a:lnTo>
                      <a:pt x="767845" y="1396313"/>
                    </a:lnTo>
                    <a:lnTo>
                      <a:pt x="767908" y="1397140"/>
                    </a:lnTo>
                    <a:lnTo>
                      <a:pt x="768798" y="1404962"/>
                    </a:lnTo>
                    <a:lnTo>
                      <a:pt x="768862" y="1405216"/>
                    </a:lnTo>
                    <a:lnTo>
                      <a:pt x="768989" y="1405534"/>
                    </a:lnTo>
                    <a:lnTo>
                      <a:pt x="769116" y="1405788"/>
                    </a:lnTo>
                    <a:lnTo>
                      <a:pt x="769307" y="1406106"/>
                    </a:lnTo>
                    <a:lnTo>
                      <a:pt x="773695" y="1411130"/>
                    </a:lnTo>
                    <a:lnTo>
                      <a:pt x="773695" y="1411829"/>
                    </a:lnTo>
                    <a:lnTo>
                      <a:pt x="771214" y="1415327"/>
                    </a:lnTo>
                    <a:lnTo>
                      <a:pt x="770388" y="1416408"/>
                    </a:lnTo>
                    <a:lnTo>
                      <a:pt x="768417" y="1418888"/>
                    </a:lnTo>
                    <a:lnTo>
                      <a:pt x="768162" y="1419078"/>
                    </a:lnTo>
                    <a:lnTo>
                      <a:pt x="750803" y="1430524"/>
                    </a:lnTo>
                    <a:lnTo>
                      <a:pt x="750548" y="1430715"/>
                    </a:lnTo>
                    <a:lnTo>
                      <a:pt x="737195" y="1439236"/>
                    </a:lnTo>
                    <a:lnTo>
                      <a:pt x="698788" y="1431160"/>
                    </a:lnTo>
                    <a:lnTo>
                      <a:pt x="660443" y="1470076"/>
                    </a:lnTo>
                    <a:lnTo>
                      <a:pt x="658091" y="1472492"/>
                    </a:lnTo>
                    <a:lnTo>
                      <a:pt x="657519" y="1473255"/>
                    </a:lnTo>
                    <a:lnTo>
                      <a:pt x="657138" y="1474018"/>
                    </a:lnTo>
                    <a:lnTo>
                      <a:pt x="653004" y="1484193"/>
                    </a:lnTo>
                    <a:lnTo>
                      <a:pt x="647026" y="1502315"/>
                    </a:lnTo>
                    <a:lnTo>
                      <a:pt x="647026" y="1503269"/>
                    </a:lnTo>
                    <a:lnTo>
                      <a:pt x="648934" y="1505177"/>
                    </a:lnTo>
                    <a:lnTo>
                      <a:pt x="651097" y="1507084"/>
                    </a:lnTo>
                    <a:lnTo>
                      <a:pt x="651796" y="1507593"/>
                    </a:lnTo>
                    <a:lnTo>
                      <a:pt x="652305" y="1507847"/>
                    </a:lnTo>
                    <a:lnTo>
                      <a:pt x="653513" y="1508293"/>
                    </a:lnTo>
                    <a:lnTo>
                      <a:pt x="664514" y="1514588"/>
                    </a:lnTo>
                    <a:lnTo>
                      <a:pt x="665340" y="1515160"/>
                    </a:lnTo>
                    <a:lnTo>
                      <a:pt x="665976" y="1515732"/>
                    </a:lnTo>
                    <a:lnTo>
                      <a:pt x="666611" y="1516495"/>
                    </a:lnTo>
                    <a:lnTo>
                      <a:pt x="666867" y="1516941"/>
                    </a:lnTo>
                    <a:lnTo>
                      <a:pt x="667248" y="1517767"/>
                    </a:lnTo>
                    <a:lnTo>
                      <a:pt x="667311" y="1518212"/>
                    </a:lnTo>
                    <a:lnTo>
                      <a:pt x="667184" y="1522727"/>
                    </a:lnTo>
                    <a:lnTo>
                      <a:pt x="666994" y="1524317"/>
                    </a:lnTo>
                    <a:lnTo>
                      <a:pt x="666739" y="1525652"/>
                    </a:lnTo>
                    <a:lnTo>
                      <a:pt x="664131" y="1534173"/>
                    </a:lnTo>
                    <a:lnTo>
                      <a:pt x="662796" y="1540277"/>
                    </a:lnTo>
                    <a:lnTo>
                      <a:pt x="662669" y="1540659"/>
                    </a:lnTo>
                    <a:lnTo>
                      <a:pt x="661652" y="1541168"/>
                    </a:lnTo>
                    <a:lnTo>
                      <a:pt x="642893" y="1542630"/>
                    </a:lnTo>
                    <a:lnTo>
                      <a:pt x="624071" y="1543838"/>
                    </a:lnTo>
                    <a:lnTo>
                      <a:pt x="623690" y="1543965"/>
                    </a:lnTo>
                    <a:lnTo>
                      <a:pt x="623308" y="1544093"/>
                    </a:lnTo>
                    <a:lnTo>
                      <a:pt x="603214" y="1569464"/>
                    </a:lnTo>
                    <a:lnTo>
                      <a:pt x="580259" y="1604629"/>
                    </a:lnTo>
                    <a:lnTo>
                      <a:pt x="573455" y="1620017"/>
                    </a:lnTo>
                    <a:lnTo>
                      <a:pt x="570466" y="1626758"/>
                    </a:lnTo>
                    <a:lnTo>
                      <a:pt x="564425" y="1640493"/>
                    </a:lnTo>
                    <a:lnTo>
                      <a:pt x="558830" y="1637059"/>
                    </a:lnTo>
                    <a:lnTo>
                      <a:pt x="552789" y="1634643"/>
                    </a:lnTo>
                    <a:lnTo>
                      <a:pt x="548974" y="1633371"/>
                    </a:lnTo>
                    <a:lnTo>
                      <a:pt x="544713" y="1632035"/>
                    </a:lnTo>
                    <a:lnTo>
                      <a:pt x="538164" y="1630001"/>
                    </a:lnTo>
                    <a:lnTo>
                      <a:pt x="485831" y="1614612"/>
                    </a:lnTo>
                    <a:lnTo>
                      <a:pt x="485703" y="1614612"/>
                    </a:lnTo>
                    <a:lnTo>
                      <a:pt x="486148" y="1615248"/>
                    </a:lnTo>
                    <a:lnTo>
                      <a:pt x="486402" y="1615693"/>
                    </a:lnTo>
                    <a:lnTo>
                      <a:pt x="486466" y="1616138"/>
                    </a:lnTo>
                    <a:lnTo>
                      <a:pt x="486212" y="1616583"/>
                    </a:lnTo>
                    <a:lnTo>
                      <a:pt x="484940" y="1617982"/>
                    </a:lnTo>
                    <a:lnTo>
                      <a:pt x="463129" y="1613913"/>
                    </a:lnTo>
                    <a:lnTo>
                      <a:pt x="451365" y="1610543"/>
                    </a:lnTo>
                    <a:lnTo>
                      <a:pt x="449331" y="1609652"/>
                    </a:lnTo>
                    <a:lnTo>
                      <a:pt x="449139" y="1609334"/>
                    </a:lnTo>
                    <a:lnTo>
                      <a:pt x="449331" y="1608380"/>
                    </a:lnTo>
                    <a:lnTo>
                      <a:pt x="449712" y="1607554"/>
                    </a:lnTo>
                    <a:lnTo>
                      <a:pt x="449966" y="1606918"/>
                    </a:lnTo>
                    <a:lnTo>
                      <a:pt x="450093" y="1605646"/>
                    </a:lnTo>
                    <a:lnTo>
                      <a:pt x="429936" y="1588223"/>
                    </a:lnTo>
                    <a:lnTo>
                      <a:pt x="423895" y="1583581"/>
                    </a:lnTo>
                    <a:lnTo>
                      <a:pt x="414548" y="1578303"/>
                    </a:lnTo>
                    <a:lnTo>
                      <a:pt x="390575" y="1580974"/>
                    </a:lnTo>
                    <a:lnTo>
                      <a:pt x="359035" y="1563551"/>
                    </a:lnTo>
                    <a:lnTo>
                      <a:pt x="345109" y="1573343"/>
                    </a:lnTo>
                    <a:lnTo>
                      <a:pt x="340404" y="1569337"/>
                    </a:lnTo>
                    <a:lnTo>
                      <a:pt x="338178" y="1567366"/>
                    </a:lnTo>
                    <a:lnTo>
                      <a:pt x="336525" y="1565395"/>
                    </a:lnTo>
                    <a:lnTo>
                      <a:pt x="335507" y="1563614"/>
                    </a:lnTo>
                    <a:lnTo>
                      <a:pt x="335126" y="1562597"/>
                    </a:lnTo>
                    <a:lnTo>
                      <a:pt x="332074" y="1553377"/>
                    </a:lnTo>
                    <a:lnTo>
                      <a:pt x="320119" y="1578367"/>
                    </a:lnTo>
                    <a:lnTo>
                      <a:pt x="325842" y="1586442"/>
                    </a:lnTo>
                    <a:lnTo>
                      <a:pt x="326669" y="1588032"/>
                    </a:lnTo>
                    <a:lnTo>
                      <a:pt x="328068" y="1591657"/>
                    </a:lnTo>
                    <a:lnTo>
                      <a:pt x="327941" y="1592293"/>
                    </a:lnTo>
                    <a:lnTo>
                      <a:pt x="327687" y="1593501"/>
                    </a:lnTo>
                    <a:lnTo>
                      <a:pt x="326287" y="1596998"/>
                    </a:lnTo>
                    <a:lnTo>
                      <a:pt x="324380" y="1600368"/>
                    </a:lnTo>
                    <a:lnTo>
                      <a:pt x="322790" y="1602976"/>
                    </a:lnTo>
                    <a:lnTo>
                      <a:pt x="321518" y="1604565"/>
                    </a:lnTo>
                    <a:lnTo>
                      <a:pt x="319610" y="1607363"/>
                    </a:lnTo>
                    <a:lnTo>
                      <a:pt x="318212" y="1609461"/>
                    </a:lnTo>
                    <a:lnTo>
                      <a:pt x="318402" y="1630827"/>
                    </a:lnTo>
                    <a:lnTo>
                      <a:pt x="318529" y="1631463"/>
                    </a:lnTo>
                    <a:lnTo>
                      <a:pt x="322090" y="1641764"/>
                    </a:lnTo>
                    <a:lnTo>
                      <a:pt x="327241" y="1665165"/>
                    </a:lnTo>
                    <a:lnTo>
                      <a:pt x="330929" y="1666691"/>
                    </a:lnTo>
                    <a:lnTo>
                      <a:pt x="339513" y="1670443"/>
                    </a:lnTo>
                    <a:lnTo>
                      <a:pt x="352676" y="1677374"/>
                    </a:lnTo>
                    <a:lnTo>
                      <a:pt x="353185" y="1677692"/>
                    </a:lnTo>
                    <a:lnTo>
                      <a:pt x="353503" y="1708405"/>
                    </a:lnTo>
                    <a:lnTo>
                      <a:pt x="353440" y="1708723"/>
                    </a:lnTo>
                    <a:lnTo>
                      <a:pt x="352930" y="1708405"/>
                    </a:lnTo>
                    <a:lnTo>
                      <a:pt x="352486" y="1708151"/>
                    </a:lnTo>
                    <a:lnTo>
                      <a:pt x="351977" y="1707896"/>
                    </a:lnTo>
                    <a:lnTo>
                      <a:pt x="351087" y="1707642"/>
                    </a:lnTo>
                    <a:lnTo>
                      <a:pt x="350705" y="1707578"/>
                    </a:lnTo>
                    <a:lnTo>
                      <a:pt x="350069" y="1708023"/>
                    </a:lnTo>
                    <a:lnTo>
                      <a:pt x="349624" y="1708468"/>
                    </a:lnTo>
                    <a:lnTo>
                      <a:pt x="348289" y="1710376"/>
                    </a:lnTo>
                    <a:lnTo>
                      <a:pt x="344537" y="1717625"/>
                    </a:lnTo>
                    <a:lnTo>
                      <a:pt x="342312" y="1730725"/>
                    </a:lnTo>
                    <a:lnTo>
                      <a:pt x="341993" y="1732823"/>
                    </a:lnTo>
                    <a:lnTo>
                      <a:pt x="341930" y="1733777"/>
                    </a:lnTo>
                    <a:lnTo>
                      <a:pt x="341930" y="1734540"/>
                    </a:lnTo>
                    <a:lnTo>
                      <a:pt x="342248" y="1735939"/>
                    </a:lnTo>
                    <a:lnTo>
                      <a:pt x="342566" y="1737147"/>
                    </a:lnTo>
                    <a:lnTo>
                      <a:pt x="342884" y="1738164"/>
                    </a:lnTo>
                    <a:lnTo>
                      <a:pt x="343265" y="1738991"/>
                    </a:lnTo>
                    <a:lnTo>
                      <a:pt x="343901" y="1740135"/>
                    </a:lnTo>
                    <a:lnTo>
                      <a:pt x="344473" y="1741153"/>
                    </a:lnTo>
                    <a:lnTo>
                      <a:pt x="345173" y="1742361"/>
                    </a:lnTo>
                    <a:lnTo>
                      <a:pt x="346254" y="1744459"/>
                    </a:lnTo>
                    <a:lnTo>
                      <a:pt x="346445" y="1745032"/>
                    </a:lnTo>
                    <a:lnTo>
                      <a:pt x="346762" y="1746176"/>
                    </a:lnTo>
                    <a:lnTo>
                      <a:pt x="347145" y="1747575"/>
                    </a:lnTo>
                    <a:lnTo>
                      <a:pt x="347272" y="1749737"/>
                    </a:lnTo>
                    <a:lnTo>
                      <a:pt x="347462" y="1752535"/>
                    </a:lnTo>
                    <a:lnTo>
                      <a:pt x="347526" y="1765571"/>
                    </a:lnTo>
                    <a:lnTo>
                      <a:pt x="346889" y="1771739"/>
                    </a:lnTo>
                    <a:lnTo>
                      <a:pt x="343328" y="1773965"/>
                    </a:lnTo>
                    <a:lnTo>
                      <a:pt x="340023" y="1774092"/>
                    </a:lnTo>
                    <a:lnTo>
                      <a:pt x="337224" y="1773265"/>
                    </a:lnTo>
                    <a:lnTo>
                      <a:pt x="335635" y="1767733"/>
                    </a:lnTo>
                    <a:lnTo>
                      <a:pt x="335571" y="1766970"/>
                    </a:lnTo>
                    <a:lnTo>
                      <a:pt x="335444" y="1764299"/>
                    </a:lnTo>
                    <a:lnTo>
                      <a:pt x="335635" y="1764299"/>
                    </a:lnTo>
                    <a:lnTo>
                      <a:pt x="334808" y="1762646"/>
                    </a:lnTo>
                    <a:lnTo>
                      <a:pt x="334363" y="1761883"/>
                    </a:lnTo>
                    <a:lnTo>
                      <a:pt x="333791" y="1760929"/>
                    </a:lnTo>
                    <a:lnTo>
                      <a:pt x="313188" y="1744778"/>
                    </a:lnTo>
                    <a:lnTo>
                      <a:pt x="302823" y="1737846"/>
                    </a:lnTo>
                    <a:lnTo>
                      <a:pt x="297863" y="1735239"/>
                    </a:lnTo>
                    <a:lnTo>
                      <a:pt x="279613" y="1727863"/>
                    </a:lnTo>
                    <a:lnTo>
                      <a:pt x="260282" y="1727609"/>
                    </a:lnTo>
                    <a:lnTo>
                      <a:pt x="250426" y="1729135"/>
                    </a:lnTo>
                    <a:lnTo>
                      <a:pt x="247756" y="1729516"/>
                    </a:lnTo>
                    <a:lnTo>
                      <a:pt x="238217" y="1730533"/>
                    </a:lnTo>
                    <a:lnTo>
                      <a:pt x="237009" y="1730533"/>
                    </a:lnTo>
                    <a:lnTo>
                      <a:pt x="230968" y="1729453"/>
                    </a:lnTo>
                    <a:lnTo>
                      <a:pt x="212464" y="1724811"/>
                    </a:lnTo>
                    <a:lnTo>
                      <a:pt x="211637" y="1729453"/>
                    </a:lnTo>
                    <a:lnTo>
                      <a:pt x="217805" y="1743379"/>
                    </a:lnTo>
                    <a:lnTo>
                      <a:pt x="225499" y="1760675"/>
                    </a:lnTo>
                    <a:lnTo>
                      <a:pt x="225881" y="1762392"/>
                    </a:lnTo>
                    <a:lnTo>
                      <a:pt x="226136" y="1764172"/>
                    </a:lnTo>
                    <a:lnTo>
                      <a:pt x="226008" y="1765634"/>
                    </a:lnTo>
                    <a:lnTo>
                      <a:pt x="225118" y="1768560"/>
                    </a:lnTo>
                    <a:lnTo>
                      <a:pt x="202862" y="1806776"/>
                    </a:lnTo>
                    <a:lnTo>
                      <a:pt x="198347" y="1819112"/>
                    </a:lnTo>
                    <a:lnTo>
                      <a:pt x="202162" y="1821656"/>
                    </a:lnTo>
                    <a:lnTo>
                      <a:pt x="197584" y="1830304"/>
                    </a:lnTo>
                    <a:lnTo>
                      <a:pt x="191289" y="1829859"/>
                    </a:lnTo>
                    <a:lnTo>
                      <a:pt x="190081" y="1830558"/>
                    </a:lnTo>
                    <a:lnTo>
                      <a:pt x="188809" y="1831448"/>
                    </a:lnTo>
                    <a:lnTo>
                      <a:pt x="187664" y="1832339"/>
                    </a:lnTo>
                    <a:lnTo>
                      <a:pt x="187219" y="1832847"/>
                    </a:lnTo>
                    <a:lnTo>
                      <a:pt x="187410" y="1834373"/>
                    </a:lnTo>
                    <a:lnTo>
                      <a:pt x="187537" y="1834946"/>
                    </a:lnTo>
                    <a:lnTo>
                      <a:pt x="187728" y="1835518"/>
                    </a:lnTo>
                    <a:lnTo>
                      <a:pt x="188174" y="1836917"/>
                    </a:lnTo>
                    <a:lnTo>
                      <a:pt x="190781" y="1839397"/>
                    </a:lnTo>
                    <a:lnTo>
                      <a:pt x="192433" y="1840605"/>
                    </a:lnTo>
                    <a:lnTo>
                      <a:pt x="209539" y="1834946"/>
                    </a:lnTo>
                    <a:lnTo>
                      <a:pt x="233130" y="1821592"/>
                    </a:lnTo>
                    <a:lnTo>
                      <a:pt x="234593" y="1814152"/>
                    </a:lnTo>
                    <a:lnTo>
                      <a:pt x="253543" y="1810146"/>
                    </a:lnTo>
                    <a:lnTo>
                      <a:pt x="279804" y="1836281"/>
                    </a:lnTo>
                    <a:lnTo>
                      <a:pt x="281839" y="1846773"/>
                    </a:lnTo>
                    <a:lnTo>
                      <a:pt x="280631" y="1865913"/>
                    </a:lnTo>
                    <a:lnTo>
                      <a:pt x="283619" y="1884418"/>
                    </a:lnTo>
                    <a:lnTo>
                      <a:pt x="283111" y="1889568"/>
                    </a:lnTo>
                    <a:lnTo>
                      <a:pt x="282984" y="1890903"/>
                    </a:lnTo>
                    <a:lnTo>
                      <a:pt x="282730" y="1900251"/>
                    </a:lnTo>
                    <a:lnTo>
                      <a:pt x="281966" y="1925750"/>
                    </a:lnTo>
                    <a:lnTo>
                      <a:pt x="281648" y="1938531"/>
                    </a:lnTo>
                    <a:lnTo>
                      <a:pt x="281648" y="1939866"/>
                    </a:lnTo>
                    <a:lnTo>
                      <a:pt x="281585" y="1942919"/>
                    </a:lnTo>
                    <a:lnTo>
                      <a:pt x="279613" y="1957353"/>
                    </a:lnTo>
                    <a:lnTo>
                      <a:pt x="279232" y="1958243"/>
                    </a:lnTo>
                    <a:lnTo>
                      <a:pt x="278532" y="1959770"/>
                    </a:lnTo>
                    <a:lnTo>
                      <a:pt x="276306" y="1963458"/>
                    </a:lnTo>
                    <a:lnTo>
                      <a:pt x="275671" y="1964411"/>
                    </a:lnTo>
                    <a:lnTo>
                      <a:pt x="273382" y="1967527"/>
                    </a:lnTo>
                    <a:lnTo>
                      <a:pt x="258311" y="1967209"/>
                    </a:lnTo>
                    <a:lnTo>
                      <a:pt x="266896" y="1978528"/>
                    </a:lnTo>
                    <a:lnTo>
                      <a:pt x="265688" y="1979673"/>
                    </a:lnTo>
                    <a:lnTo>
                      <a:pt x="263843" y="1981581"/>
                    </a:lnTo>
                    <a:lnTo>
                      <a:pt x="267214" y="1995888"/>
                    </a:lnTo>
                    <a:lnTo>
                      <a:pt x="267722" y="1998113"/>
                    </a:lnTo>
                    <a:lnTo>
                      <a:pt x="268295" y="1999576"/>
                    </a:lnTo>
                    <a:lnTo>
                      <a:pt x="270266" y="2004727"/>
                    </a:lnTo>
                    <a:lnTo>
                      <a:pt x="270520" y="2005299"/>
                    </a:lnTo>
                    <a:lnTo>
                      <a:pt x="270838" y="2005617"/>
                    </a:lnTo>
                    <a:lnTo>
                      <a:pt x="271156" y="2005807"/>
                    </a:lnTo>
                    <a:lnTo>
                      <a:pt x="271856" y="2005871"/>
                    </a:lnTo>
                    <a:lnTo>
                      <a:pt x="272936" y="2005871"/>
                    </a:lnTo>
                    <a:lnTo>
                      <a:pt x="273445" y="2005935"/>
                    </a:lnTo>
                    <a:lnTo>
                      <a:pt x="273699" y="2007079"/>
                    </a:lnTo>
                    <a:lnTo>
                      <a:pt x="280185" y="2049556"/>
                    </a:lnTo>
                    <a:lnTo>
                      <a:pt x="280504" y="2052354"/>
                    </a:lnTo>
                    <a:lnTo>
                      <a:pt x="280122" y="2054071"/>
                    </a:lnTo>
                    <a:lnTo>
                      <a:pt x="280949" y="2057378"/>
                    </a:lnTo>
                    <a:lnTo>
                      <a:pt x="281712" y="2059413"/>
                    </a:lnTo>
                    <a:lnTo>
                      <a:pt x="282793" y="2061002"/>
                    </a:lnTo>
                    <a:lnTo>
                      <a:pt x="299962" y="2085229"/>
                    </a:lnTo>
                    <a:lnTo>
                      <a:pt x="300534" y="2085865"/>
                    </a:lnTo>
                    <a:lnTo>
                      <a:pt x="308164" y="2093941"/>
                    </a:lnTo>
                    <a:lnTo>
                      <a:pt x="312870" y="2098646"/>
                    </a:lnTo>
                    <a:lnTo>
                      <a:pt x="314141" y="2099791"/>
                    </a:lnTo>
                    <a:lnTo>
                      <a:pt x="314396" y="2099982"/>
                    </a:lnTo>
                    <a:lnTo>
                      <a:pt x="314587" y="2100109"/>
                    </a:lnTo>
                    <a:lnTo>
                      <a:pt x="314968" y="2100173"/>
                    </a:lnTo>
                    <a:lnTo>
                      <a:pt x="315477" y="2100109"/>
                    </a:lnTo>
                    <a:lnTo>
                      <a:pt x="322535" y="2102271"/>
                    </a:lnTo>
                    <a:lnTo>
                      <a:pt x="331692" y="2109647"/>
                    </a:lnTo>
                    <a:lnTo>
                      <a:pt x="380274" y="2139852"/>
                    </a:lnTo>
                    <a:lnTo>
                      <a:pt x="393881" y="2136863"/>
                    </a:lnTo>
                    <a:lnTo>
                      <a:pt x="398078" y="2143413"/>
                    </a:lnTo>
                    <a:lnTo>
                      <a:pt x="403483" y="2169420"/>
                    </a:lnTo>
                    <a:lnTo>
                      <a:pt x="403992" y="2180485"/>
                    </a:lnTo>
                    <a:lnTo>
                      <a:pt x="408316" y="2186526"/>
                    </a:lnTo>
                    <a:lnTo>
                      <a:pt x="419762" y="2193075"/>
                    </a:lnTo>
                    <a:lnTo>
                      <a:pt x="423895" y="2191422"/>
                    </a:lnTo>
                    <a:lnTo>
                      <a:pt x="432162" y="2188687"/>
                    </a:lnTo>
                    <a:lnTo>
                      <a:pt x="443035" y="2185508"/>
                    </a:lnTo>
                    <a:lnTo>
                      <a:pt x="446659" y="2184682"/>
                    </a:lnTo>
                    <a:lnTo>
                      <a:pt x="496004" y="2181629"/>
                    </a:lnTo>
                    <a:lnTo>
                      <a:pt x="549228" y="2189960"/>
                    </a:lnTo>
                    <a:lnTo>
                      <a:pt x="552280" y="2190468"/>
                    </a:lnTo>
                    <a:lnTo>
                      <a:pt x="554378" y="2190977"/>
                    </a:lnTo>
                    <a:lnTo>
                      <a:pt x="557495" y="2191740"/>
                    </a:lnTo>
                    <a:lnTo>
                      <a:pt x="560864" y="2192630"/>
                    </a:lnTo>
                    <a:lnTo>
                      <a:pt x="564107" y="2193584"/>
                    </a:lnTo>
                    <a:lnTo>
                      <a:pt x="563472" y="2197653"/>
                    </a:lnTo>
                    <a:lnTo>
                      <a:pt x="562899" y="2200133"/>
                    </a:lnTo>
                    <a:lnTo>
                      <a:pt x="562454" y="2202741"/>
                    </a:lnTo>
                    <a:lnTo>
                      <a:pt x="562391" y="2203567"/>
                    </a:lnTo>
                    <a:lnTo>
                      <a:pt x="590433" y="2213869"/>
                    </a:lnTo>
                    <a:lnTo>
                      <a:pt x="591769" y="2211579"/>
                    </a:lnTo>
                    <a:lnTo>
                      <a:pt x="593167" y="2208972"/>
                    </a:lnTo>
                    <a:lnTo>
                      <a:pt x="594439" y="2206937"/>
                    </a:lnTo>
                    <a:lnTo>
                      <a:pt x="596538" y="2203885"/>
                    </a:lnTo>
                    <a:lnTo>
                      <a:pt x="606013" y="2208718"/>
                    </a:lnTo>
                    <a:lnTo>
                      <a:pt x="607093" y="2209672"/>
                    </a:lnTo>
                    <a:lnTo>
                      <a:pt x="608110" y="2210943"/>
                    </a:lnTo>
                    <a:lnTo>
                      <a:pt x="611989" y="2217048"/>
                    </a:lnTo>
                    <a:lnTo>
                      <a:pt x="611798" y="2218129"/>
                    </a:lnTo>
                    <a:lnTo>
                      <a:pt x="611354" y="2219973"/>
                    </a:lnTo>
                    <a:lnTo>
                      <a:pt x="610018" y="2223407"/>
                    </a:lnTo>
                    <a:lnTo>
                      <a:pt x="609064" y="2225251"/>
                    </a:lnTo>
                    <a:lnTo>
                      <a:pt x="609064" y="2226014"/>
                    </a:lnTo>
                    <a:lnTo>
                      <a:pt x="609255" y="2227413"/>
                    </a:lnTo>
                    <a:lnTo>
                      <a:pt x="609573" y="2228240"/>
                    </a:lnTo>
                    <a:lnTo>
                      <a:pt x="609955" y="2229003"/>
                    </a:lnTo>
                    <a:lnTo>
                      <a:pt x="610781" y="2229893"/>
                    </a:lnTo>
                    <a:lnTo>
                      <a:pt x="611735" y="2230720"/>
                    </a:lnTo>
                    <a:lnTo>
                      <a:pt x="612117" y="2231101"/>
                    </a:lnTo>
                    <a:lnTo>
                      <a:pt x="613897" y="2232373"/>
                    </a:lnTo>
                    <a:lnTo>
                      <a:pt x="614915" y="2232754"/>
                    </a:lnTo>
                    <a:lnTo>
                      <a:pt x="616250" y="2233072"/>
                    </a:lnTo>
                    <a:lnTo>
                      <a:pt x="617649" y="2233200"/>
                    </a:lnTo>
                    <a:lnTo>
                      <a:pt x="618793" y="2233136"/>
                    </a:lnTo>
                    <a:lnTo>
                      <a:pt x="623435" y="2232691"/>
                    </a:lnTo>
                    <a:lnTo>
                      <a:pt x="626806" y="2232182"/>
                    </a:lnTo>
                    <a:lnTo>
                      <a:pt x="632465" y="2230465"/>
                    </a:lnTo>
                    <a:lnTo>
                      <a:pt x="633991" y="2230084"/>
                    </a:lnTo>
                    <a:lnTo>
                      <a:pt x="634817" y="2229829"/>
                    </a:lnTo>
                    <a:lnTo>
                      <a:pt x="636216" y="2229575"/>
                    </a:lnTo>
                    <a:lnTo>
                      <a:pt x="637234" y="2229384"/>
                    </a:lnTo>
                    <a:lnTo>
                      <a:pt x="637934" y="2229257"/>
                    </a:lnTo>
                    <a:lnTo>
                      <a:pt x="639650" y="2228939"/>
                    </a:lnTo>
                    <a:lnTo>
                      <a:pt x="640096" y="2228939"/>
                    </a:lnTo>
                    <a:lnTo>
                      <a:pt x="641495" y="2229003"/>
                    </a:lnTo>
                    <a:lnTo>
                      <a:pt x="643084" y="2229130"/>
                    </a:lnTo>
                    <a:lnTo>
                      <a:pt x="643529" y="2229130"/>
                    </a:lnTo>
                    <a:lnTo>
                      <a:pt x="647980" y="2229702"/>
                    </a:lnTo>
                    <a:lnTo>
                      <a:pt x="649125" y="2229829"/>
                    </a:lnTo>
                    <a:lnTo>
                      <a:pt x="649888" y="2229956"/>
                    </a:lnTo>
                    <a:lnTo>
                      <a:pt x="651668" y="2230401"/>
                    </a:lnTo>
                    <a:lnTo>
                      <a:pt x="652686" y="2230656"/>
                    </a:lnTo>
                    <a:lnTo>
                      <a:pt x="655802" y="2231610"/>
                    </a:lnTo>
                    <a:lnTo>
                      <a:pt x="667311" y="2229320"/>
                    </a:lnTo>
                    <a:lnTo>
                      <a:pt x="674878" y="2225060"/>
                    </a:lnTo>
                    <a:lnTo>
                      <a:pt x="670172" y="2257744"/>
                    </a:lnTo>
                    <a:lnTo>
                      <a:pt x="672335" y="2257872"/>
                    </a:lnTo>
                    <a:lnTo>
                      <a:pt x="672652" y="2257935"/>
                    </a:lnTo>
                    <a:lnTo>
                      <a:pt x="679520" y="2257109"/>
                    </a:lnTo>
                    <a:lnTo>
                      <a:pt x="679774" y="2257045"/>
                    </a:lnTo>
                    <a:lnTo>
                      <a:pt x="699169" y="2244137"/>
                    </a:lnTo>
                    <a:lnTo>
                      <a:pt x="709598" y="2231101"/>
                    </a:lnTo>
                    <a:lnTo>
                      <a:pt x="709216" y="2228621"/>
                    </a:lnTo>
                    <a:lnTo>
                      <a:pt x="708326" y="2221118"/>
                    </a:lnTo>
                    <a:lnTo>
                      <a:pt x="707944" y="2217874"/>
                    </a:lnTo>
                    <a:lnTo>
                      <a:pt x="711314" y="2215204"/>
                    </a:lnTo>
                    <a:lnTo>
                      <a:pt x="722634" y="2206810"/>
                    </a:lnTo>
                    <a:lnTo>
                      <a:pt x="725939" y="2205157"/>
                    </a:lnTo>
                    <a:lnTo>
                      <a:pt x="727784" y="2204457"/>
                    </a:lnTo>
                    <a:lnTo>
                      <a:pt x="730772" y="2204330"/>
                    </a:lnTo>
                    <a:lnTo>
                      <a:pt x="733506" y="2204839"/>
                    </a:lnTo>
                    <a:lnTo>
                      <a:pt x="735033" y="2205221"/>
                    </a:lnTo>
                    <a:lnTo>
                      <a:pt x="739039" y="2207764"/>
                    </a:lnTo>
                    <a:lnTo>
                      <a:pt x="745207" y="2212660"/>
                    </a:lnTo>
                    <a:lnTo>
                      <a:pt x="755763" y="2221690"/>
                    </a:lnTo>
                    <a:lnTo>
                      <a:pt x="757162" y="2223788"/>
                    </a:lnTo>
                    <a:lnTo>
                      <a:pt x="758688" y="2226586"/>
                    </a:lnTo>
                    <a:lnTo>
                      <a:pt x="759705" y="2229193"/>
                    </a:lnTo>
                    <a:lnTo>
                      <a:pt x="760023" y="2230401"/>
                    </a:lnTo>
                    <a:lnTo>
                      <a:pt x="760723" y="2240194"/>
                    </a:lnTo>
                    <a:lnTo>
                      <a:pt x="760977" y="2242356"/>
                    </a:lnTo>
                    <a:lnTo>
                      <a:pt x="761422" y="2243437"/>
                    </a:lnTo>
                    <a:lnTo>
                      <a:pt x="762312" y="2244709"/>
                    </a:lnTo>
                    <a:lnTo>
                      <a:pt x="763076" y="2245154"/>
                    </a:lnTo>
                    <a:lnTo>
                      <a:pt x="784886" y="2241975"/>
                    </a:lnTo>
                    <a:lnTo>
                      <a:pt x="788702" y="2241402"/>
                    </a:lnTo>
                    <a:lnTo>
                      <a:pt x="792834" y="2240385"/>
                    </a:lnTo>
                    <a:lnTo>
                      <a:pt x="794488" y="2239876"/>
                    </a:lnTo>
                    <a:lnTo>
                      <a:pt x="795887" y="2239431"/>
                    </a:lnTo>
                    <a:lnTo>
                      <a:pt x="798494" y="2238541"/>
                    </a:lnTo>
                    <a:lnTo>
                      <a:pt x="806442" y="2235743"/>
                    </a:lnTo>
                    <a:lnTo>
                      <a:pt x="807460" y="2235361"/>
                    </a:lnTo>
                    <a:lnTo>
                      <a:pt x="807905" y="2235044"/>
                    </a:lnTo>
                    <a:lnTo>
                      <a:pt x="809177" y="2234344"/>
                    </a:lnTo>
                    <a:lnTo>
                      <a:pt x="810512" y="2233581"/>
                    </a:lnTo>
                    <a:lnTo>
                      <a:pt x="822721" y="2221817"/>
                    </a:lnTo>
                    <a:lnTo>
                      <a:pt x="825011" y="2219973"/>
                    </a:lnTo>
                    <a:lnTo>
                      <a:pt x="834549" y="2213233"/>
                    </a:lnTo>
                    <a:lnTo>
                      <a:pt x="835311" y="2212724"/>
                    </a:lnTo>
                    <a:lnTo>
                      <a:pt x="837219" y="2211452"/>
                    </a:lnTo>
                    <a:lnTo>
                      <a:pt x="837918" y="2211007"/>
                    </a:lnTo>
                    <a:lnTo>
                      <a:pt x="839382" y="2210181"/>
                    </a:lnTo>
                    <a:lnTo>
                      <a:pt x="840208" y="2209672"/>
                    </a:lnTo>
                    <a:lnTo>
                      <a:pt x="840844" y="2209354"/>
                    </a:lnTo>
                    <a:lnTo>
                      <a:pt x="841925" y="2208845"/>
                    </a:lnTo>
                    <a:lnTo>
                      <a:pt x="843705" y="2208018"/>
                    </a:lnTo>
                    <a:lnTo>
                      <a:pt x="857059" y="2202168"/>
                    </a:lnTo>
                    <a:lnTo>
                      <a:pt x="867361" y="2198607"/>
                    </a:lnTo>
                    <a:lnTo>
                      <a:pt x="868950" y="2198162"/>
                    </a:lnTo>
                    <a:lnTo>
                      <a:pt x="872257" y="2197526"/>
                    </a:lnTo>
                    <a:lnTo>
                      <a:pt x="874164" y="2197208"/>
                    </a:lnTo>
                    <a:lnTo>
                      <a:pt x="875690" y="2196954"/>
                    </a:lnTo>
                    <a:lnTo>
                      <a:pt x="879378" y="2196445"/>
                    </a:lnTo>
                    <a:lnTo>
                      <a:pt x="914161" y="2203949"/>
                    </a:lnTo>
                    <a:lnTo>
                      <a:pt x="923255" y="2209418"/>
                    </a:lnTo>
                    <a:lnTo>
                      <a:pt x="924908" y="2210498"/>
                    </a:lnTo>
                    <a:lnTo>
                      <a:pt x="925735" y="2211071"/>
                    </a:lnTo>
                    <a:lnTo>
                      <a:pt x="930631" y="2217303"/>
                    </a:lnTo>
                    <a:lnTo>
                      <a:pt x="932729" y="2219973"/>
                    </a:lnTo>
                    <a:lnTo>
                      <a:pt x="933428" y="2219846"/>
                    </a:lnTo>
                    <a:lnTo>
                      <a:pt x="933746" y="2219846"/>
                    </a:lnTo>
                    <a:lnTo>
                      <a:pt x="936735" y="2218892"/>
                    </a:lnTo>
                    <a:lnTo>
                      <a:pt x="937498" y="2218638"/>
                    </a:lnTo>
                    <a:lnTo>
                      <a:pt x="938134" y="2218383"/>
                    </a:lnTo>
                    <a:lnTo>
                      <a:pt x="938706" y="2217938"/>
                    </a:lnTo>
                    <a:lnTo>
                      <a:pt x="939469" y="2217366"/>
                    </a:lnTo>
                    <a:lnTo>
                      <a:pt x="940296" y="2216349"/>
                    </a:lnTo>
                    <a:lnTo>
                      <a:pt x="945955" y="2211007"/>
                    </a:lnTo>
                    <a:lnTo>
                      <a:pt x="953650" y="2209163"/>
                    </a:lnTo>
                    <a:lnTo>
                      <a:pt x="959245" y="2205665"/>
                    </a:lnTo>
                    <a:lnTo>
                      <a:pt x="961407" y="2207510"/>
                    </a:lnTo>
                    <a:lnTo>
                      <a:pt x="961598" y="2208527"/>
                    </a:lnTo>
                    <a:lnTo>
                      <a:pt x="964587" y="2209481"/>
                    </a:lnTo>
                    <a:lnTo>
                      <a:pt x="964905" y="2209608"/>
                    </a:lnTo>
                    <a:lnTo>
                      <a:pt x="965222" y="2209608"/>
                    </a:lnTo>
                    <a:lnTo>
                      <a:pt x="965604" y="2209608"/>
                    </a:lnTo>
                    <a:lnTo>
                      <a:pt x="966558" y="2209608"/>
                    </a:lnTo>
                    <a:lnTo>
                      <a:pt x="967003" y="2209608"/>
                    </a:lnTo>
                    <a:lnTo>
                      <a:pt x="967575" y="2209545"/>
                    </a:lnTo>
                    <a:lnTo>
                      <a:pt x="967766" y="2209418"/>
                    </a:lnTo>
                    <a:lnTo>
                      <a:pt x="967957" y="2209290"/>
                    </a:lnTo>
                    <a:lnTo>
                      <a:pt x="968020" y="2208972"/>
                    </a:lnTo>
                    <a:lnTo>
                      <a:pt x="967957" y="2208654"/>
                    </a:lnTo>
                    <a:lnTo>
                      <a:pt x="967893" y="2208336"/>
                    </a:lnTo>
                    <a:lnTo>
                      <a:pt x="967893" y="2207955"/>
                    </a:lnTo>
                    <a:lnTo>
                      <a:pt x="967893" y="2206492"/>
                    </a:lnTo>
                    <a:lnTo>
                      <a:pt x="969038" y="2206492"/>
                    </a:lnTo>
                    <a:lnTo>
                      <a:pt x="969038" y="2207319"/>
                    </a:lnTo>
                    <a:lnTo>
                      <a:pt x="969101" y="2208464"/>
                    </a:lnTo>
                    <a:lnTo>
                      <a:pt x="969165" y="2209099"/>
                    </a:lnTo>
                    <a:lnTo>
                      <a:pt x="969292" y="2209418"/>
                    </a:lnTo>
                    <a:lnTo>
                      <a:pt x="970436" y="2209481"/>
                    </a:lnTo>
                    <a:lnTo>
                      <a:pt x="972726" y="2209481"/>
                    </a:lnTo>
                    <a:lnTo>
                      <a:pt x="973489" y="2209418"/>
                    </a:lnTo>
                    <a:lnTo>
                      <a:pt x="973743" y="2209418"/>
                    </a:lnTo>
                    <a:lnTo>
                      <a:pt x="975142" y="2210117"/>
                    </a:lnTo>
                    <a:lnTo>
                      <a:pt x="989894" y="2217747"/>
                    </a:lnTo>
                    <a:lnTo>
                      <a:pt x="998479" y="2226586"/>
                    </a:lnTo>
                    <a:lnTo>
                      <a:pt x="1004266" y="2230147"/>
                    </a:lnTo>
                    <a:lnTo>
                      <a:pt x="1004965" y="2230529"/>
                    </a:lnTo>
                    <a:lnTo>
                      <a:pt x="1005156" y="2230592"/>
                    </a:lnTo>
                    <a:lnTo>
                      <a:pt x="1005664" y="2230529"/>
                    </a:lnTo>
                    <a:lnTo>
                      <a:pt x="1008844" y="2229893"/>
                    </a:lnTo>
                    <a:lnTo>
                      <a:pt x="1010179" y="2229639"/>
                    </a:lnTo>
                    <a:lnTo>
                      <a:pt x="1023660" y="2226840"/>
                    </a:lnTo>
                    <a:lnTo>
                      <a:pt x="1024487" y="2226650"/>
                    </a:lnTo>
                    <a:lnTo>
                      <a:pt x="1025314" y="2226395"/>
                    </a:lnTo>
                    <a:lnTo>
                      <a:pt x="1035996" y="2222517"/>
                    </a:lnTo>
                    <a:lnTo>
                      <a:pt x="1038731" y="2219337"/>
                    </a:lnTo>
                    <a:lnTo>
                      <a:pt x="1057807" y="2185508"/>
                    </a:lnTo>
                    <a:lnTo>
                      <a:pt x="1076630" y="2168912"/>
                    </a:lnTo>
                    <a:lnTo>
                      <a:pt x="1074086" y="2157148"/>
                    </a:lnTo>
                    <a:lnTo>
                      <a:pt x="1070779" y="2155368"/>
                    </a:lnTo>
                    <a:lnTo>
                      <a:pt x="1070779" y="2155304"/>
                    </a:lnTo>
                    <a:lnTo>
                      <a:pt x="1071224" y="2154922"/>
                    </a:lnTo>
                    <a:lnTo>
                      <a:pt x="1071479" y="2154668"/>
                    </a:lnTo>
                    <a:lnTo>
                      <a:pt x="1072369" y="2153968"/>
                    </a:lnTo>
                    <a:lnTo>
                      <a:pt x="1072624" y="2153778"/>
                    </a:lnTo>
                    <a:lnTo>
                      <a:pt x="1077774" y="2150026"/>
                    </a:lnTo>
                    <a:lnTo>
                      <a:pt x="1078155" y="2149771"/>
                    </a:lnTo>
                    <a:lnTo>
                      <a:pt x="1078600" y="2149581"/>
                    </a:lnTo>
                    <a:lnTo>
                      <a:pt x="1101811" y="2140678"/>
                    </a:lnTo>
                    <a:lnTo>
                      <a:pt x="1103146" y="2140297"/>
                    </a:lnTo>
                    <a:lnTo>
                      <a:pt x="1105562" y="2139534"/>
                    </a:lnTo>
                    <a:lnTo>
                      <a:pt x="1105817" y="2139470"/>
                    </a:lnTo>
                    <a:lnTo>
                      <a:pt x="1106198" y="2139470"/>
                    </a:lnTo>
                    <a:lnTo>
                      <a:pt x="1126991" y="2141251"/>
                    </a:lnTo>
                    <a:lnTo>
                      <a:pt x="1133668" y="2141505"/>
                    </a:lnTo>
                    <a:lnTo>
                      <a:pt x="1147976" y="2134765"/>
                    </a:lnTo>
                    <a:lnTo>
                      <a:pt x="1147911" y="2134574"/>
                    </a:lnTo>
                    <a:lnTo>
                      <a:pt x="1147212" y="2132984"/>
                    </a:lnTo>
                    <a:lnTo>
                      <a:pt x="1146258" y="2130886"/>
                    </a:lnTo>
                    <a:lnTo>
                      <a:pt x="1146958" y="2130631"/>
                    </a:lnTo>
                    <a:lnTo>
                      <a:pt x="1147467" y="2130377"/>
                    </a:lnTo>
                    <a:lnTo>
                      <a:pt x="1148294" y="2129996"/>
                    </a:lnTo>
                    <a:lnTo>
                      <a:pt x="1149056" y="2129741"/>
                    </a:lnTo>
                    <a:lnTo>
                      <a:pt x="1151028" y="2129105"/>
                    </a:lnTo>
                    <a:lnTo>
                      <a:pt x="1151345" y="2129042"/>
                    </a:lnTo>
                    <a:lnTo>
                      <a:pt x="1162665" y="2127070"/>
                    </a:lnTo>
                    <a:lnTo>
                      <a:pt x="1166098" y="2127579"/>
                    </a:lnTo>
                    <a:lnTo>
                      <a:pt x="1166480" y="2127643"/>
                    </a:lnTo>
                    <a:lnTo>
                      <a:pt x="1168387" y="2127961"/>
                    </a:lnTo>
                    <a:lnTo>
                      <a:pt x="1169087" y="2128152"/>
                    </a:lnTo>
                    <a:lnTo>
                      <a:pt x="1196302" y="2147037"/>
                    </a:lnTo>
                    <a:lnTo>
                      <a:pt x="1221801" y="2146719"/>
                    </a:lnTo>
                    <a:lnTo>
                      <a:pt x="1226634" y="2147864"/>
                    </a:lnTo>
                    <a:lnTo>
                      <a:pt x="1227969" y="2148436"/>
                    </a:lnTo>
                    <a:lnTo>
                      <a:pt x="1231657" y="2150090"/>
                    </a:lnTo>
                    <a:lnTo>
                      <a:pt x="1245074" y="2157148"/>
                    </a:lnTo>
                    <a:lnTo>
                      <a:pt x="1246982" y="2153841"/>
                    </a:lnTo>
                    <a:lnTo>
                      <a:pt x="1259318" y="2142077"/>
                    </a:lnTo>
                    <a:lnTo>
                      <a:pt x="1262435" y="2140488"/>
                    </a:lnTo>
                    <a:lnTo>
                      <a:pt x="1264724" y="2140424"/>
                    </a:lnTo>
                    <a:lnTo>
                      <a:pt x="1265423" y="2140424"/>
                    </a:lnTo>
                    <a:lnTo>
                      <a:pt x="1265741" y="2140488"/>
                    </a:lnTo>
                    <a:lnTo>
                      <a:pt x="1266440" y="2140488"/>
                    </a:lnTo>
                    <a:lnTo>
                      <a:pt x="1266695" y="2140551"/>
                    </a:lnTo>
                    <a:lnTo>
                      <a:pt x="1271083" y="2141251"/>
                    </a:lnTo>
                    <a:lnTo>
                      <a:pt x="1276551" y="2134765"/>
                    </a:lnTo>
                    <a:lnTo>
                      <a:pt x="1277124" y="2132285"/>
                    </a:lnTo>
                    <a:lnTo>
                      <a:pt x="1285072" y="2139406"/>
                    </a:lnTo>
                    <a:lnTo>
                      <a:pt x="1294991" y="2136482"/>
                    </a:lnTo>
                    <a:lnTo>
                      <a:pt x="1294928" y="2136291"/>
                    </a:lnTo>
                    <a:lnTo>
                      <a:pt x="1294928" y="2136100"/>
                    </a:lnTo>
                    <a:lnTo>
                      <a:pt x="1295056" y="2135909"/>
                    </a:lnTo>
                    <a:lnTo>
                      <a:pt x="1295183" y="2135655"/>
                    </a:lnTo>
                    <a:lnTo>
                      <a:pt x="1295500" y="2135337"/>
                    </a:lnTo>
                    <a:lnTo>
                      <a:pt x="1302686" y="2131840"/>
                    </a:lnTo>
                    <a:lnTo>
                      <a:pt x="1302940" y="2131776"/>
                    </a:lnTo>
                    <a:lnTo>
                      <a:pt x="1303194" y="2131713"/>
                    </a:lnTo>
                    <a:lnTo>
                      <a:pt x="1305993" y="2131204"/>
                    </a:lnTo>
                    <a:lnTo>
                      <a:pt x="1311270" y="2130377"/>
                    </a:lnTo>
                    <a:lnTo>
                      <a:pt x="1313814" y="2130949"/>
                    </a:lnTo>
                    <a:lnTo>
                      <a:pt x="1317311" y="2132730"/>
                    </a:lnTo>
                    <a:lnTo>
                      <a:pt x="1317565" y="2132921"/>
                    </a:lnTo>
                    <a:lnTo>
                      <a:pt x="1317820" y="2133111"/>
                    </a:lnTo>
                    <a:lnTo>
                      <a:pt x="1318265" y="2133557"/>
                    </a:lnTo>
                    <a:lnTo>
                      <a:pt x="1318774" y="2133938"/>
                    </a:lnTo>
                    <a:lnTo>
                      <a:pt x="1318774" y="2134001"/>
                    </a:lnTo>
                    <a:lnTo>
                      <a:pt x="1326977" y="2136418"/>
                    </a:lnTo>
                    <a:lnTo>
                      <a:pt x="1353620" y="2151934"/>
                    </a:lnTo>
                    <a:lnTo>
                      <a:pt x="1358134" y="2149263"/>
                    </a:lnTo>
                    <a:lnTo>
                      <a:pt x="1364558" y="2147291"/>
                    </a:lnTo>
                    <a:lnTo>
                      <a:pt x="1364685" y="2147291"/>
                    </a:lnTo>
                    <a:lnTo>
                      <a:pt x="1365129" y="2147291"/>
                    </a:lnTo>
                    <a:lnTo>
                      <a:pt x="1365384" y="2147355"/>
                    </a:lnTo>
                    <a:lnTo>
                      <a:pt x="1365639" y="2147419"/>
                    </a:lnTo>
                    <a:lnTo>
                      <a:pt x="1366719" y="2148055"/>
                    </a:lnTo>
                    <a:lnTo>
                      <a:pt x="1366974" y="2148182"/>
                    </a:lnTo>
                    <a:lnTo>
                      <a:pt x="1367101" y="2148373"/>
                    </a:lnTo>
                    <a:lnTo>
                      <a:pt x="1367165" y="2148563"/>
                    </a:lnTo>
                    <a:lnTo>
                      <a:pt x="1368055" y="2150217"/>
                    </a:lnTo>
                    <a:lnTo>
                      <a:pt x="1368182" y="2150535"/>
                    </a:lnTo>
                    <a:lnTo>
                      <a:pt x="1368309" y="2150980"/>
                    </a:lnTo>
                    <a:lnTo>
                      <a:pt x="1368309" y="2151425"/>
                    </a:lnTo>
                    <a:lnTo>
                      <a:pt x="1368563" y="2156957"/>
                    </a:lnTo>
                    <a:lnTo>
                      <a:pt x="1369962" y="2162553"/>
                    </a:lnTo>
                    <a:lnTo>
                      <a:pt x="1380327" y="2185190"/>
                    </a:lnTo>
                    <a:lnTo>
                      <a:pt x="1387321" y="2206683"/>
                    </a:lnTo>
                    <a:lnTo>
                      <a:pt x="1387704" y="2208209"/>
                    </a:lnTo>
                    <a:lnTo>
                      <a:pt x="1387831" y="2208845"/>
                    </a:lnTo>
                    <a:lnTo>
                      <a:pt x="1387958" y="2210053"/>
                    </a:lnTo>
                    <a:lnTo>
                      <a:pt x="1388721" y="2216666"/>
                    </a:lnTo>
                    <a:lnTo>
                      <a:pt x="1401947" y="2220291"/>
                    </a:lnTo>
                    <a:lnTo>
                      <a:pt x="1425983" y="2216349"/>
                    </a:lnTo>
                    <a:lnTo>
                      <a:pt x="1433359" y="2214059"/>
                    </a:lnTo>
                    <a:lnTo>
                      <a:pt x="1446522" y="2212533"/>
                    </a:lnTo>
                    <a:lnTo>
                      <a:pt x="1452182" y="2212215"/>
                    </a:lnTo>
                    <a:lnTo>
                      <a:pt x="1452500" y="2212470"/>
                    </a:lnTo>
                    <a:lnTo>
                      <a:pt x="1463437" y="2222135"/>
                    </a:lnTo>
                    <a:lnTo>
                      <a:pt x="1466362" y="2227858"/>
                    </a:lnTo>
                    <a:lnTo>
                      <a:pt x="1475709" y="2233517"/>
                    </a:lnTo>
                    <a:lnTo>
                      <a:pt x="1475455" y="2231864"/>
                    </a:lnTo>
                    <a:lnTo>
                      <a:pt x="1474374" y="2228430"/>
                    </a:lnTo>
                    <a:lnTo>
                      <a:pt x="1472848" y="2225442"/>
                    </a:lnTo>
                    <a:lnTo>
                      <a:pt x="1471004" y="2223089"/>
                    </a:lnTo>
                    <a:lnTo>
                      <a:pt x="1469097" y="2221499"/>
                    </a:lnTo>
                    <a:lnTo>
                      <a:pt x="1466807" y="2221054"/>
                    </a:lnTo>
                    <a:lnTo>
                      <a:pt x="1465663" y="2220863"/>
                    </a:lnTo>
                    <a:lnTo>
                      <a:pt x="1465345" y="2220164"/>
                    </a:lnTo>
                    <a:lnTo>
                      <a:pt x="1465536" y="2215140"/>
                    </a:lnTo>
                    <a:lnTo>
                      <a:pt x="1466934" y="2198798"/>
                    </a:lnTo>
                    <a:lnTo>
                      <a:pt x="1467506" y="2196064"/>
                    </a:lnTo>
                    <a:lnTo>
                      <a:pt x="1468906" y="2193648"/>
                    </a:lnTo>
                    <a:lnTo>
                      <a:pt x="1470940" y="2191358"/>
                    </a:lnTo>
                    <a:lnTo>
                      <a:pt x="1508458" y="2153396"/>
                    </a:lnTo>
                    <a:lnTo>
                      <a:pt x="1530650" y="2146847"/>
                    </a:lnTo>
                    <a:lnTo>
                      <a:pt x="1533702" y="2145829"/>
                    </a:lnTo>
                    <a:lnTo>
                      <a:pt x="1534847" y="2145257"/>
                    </a:lnTo>
                    <a:lnTo>
                      <a:pt x="1538026" y="2143031"/>
                    </a:lnTo>
                    <a:lnTo>
                      <a:pt x="1539234" y="2142141"/>
                    </a:lnTo>
                    <a:lnTo>
                      <a:pt x="1539489" y="2142014"/>
                    </a:lnTo>
                    <a:lnTo>
                      <a:pt x="1547374" y="2136354"/>
                    </a:lnTo>
                    <a:lnTo>
                      <a:pt x="1546547" y="2135845"/>
                    </a:lnTo>
                    <a:lnTo>
                      <a:pt x="1543368" y="2133938"/>
                    </a:lnTo>
                    <a:lnTo>
                      <a:pt x="1527089" y="2125862"/>
                    </a:lnTo>
                    <a:lnTo>
                      <a:pt x="1495231" y="2127961"/>
                    </a:lnTo>
                    <a:lnTo>
                      <a:pt x="1493387" y="2128851"/>
                    </a:lnTo>
                    <a:lnTo>
                      <a:pt x="1490971" y="2130504"/>
                    </a:lnTo>
                    <a:lnTo>
                      <a:pt x="1481814" y="2139470"/>
                    </a:lnTo>
                    <a:lnTo>
                      <a:pt x="1481496" y="2141886"/>
                    </a:lnTo>
                    <a:lnTo>
                      <a:pt x="1482132" y="2145130"/>
                    </a:lnTo>
                    <a:lnTo>
                      <a:pt x="1482831" y="2147483"/>
                    </a:lnTo>
                    <a:lnTo>
                      <a:pt x="1484867" y="2150662"/>
                    </a:lnTo>
                    <a:lnTo>
                      <a:pt x="1485375" y="2152888"/>
                    </a:lnTo>
                    <a:lnTo>
                      <a:pt x="1484612" y="2153396"/>
                    </a:lnTo>
                    <a:lnTo>
                      <a:pt x="1483022" y="2154223"/>
                    </a:lnTo>
                    <a:lnTo>
                      <a:pt x="1480669" y="2155113"/>
                    </a:lnTo>
                    <a:lnTo>
                      <a:pt x="1472912" y="2157402"/>
                    </a:lnTo>
                    <a:lnTo>
                      <a:pt x="1468206" y="2158356"/>
                    </a:lnTo>
                    <a:lnTo>
                      <a:pt x="1439591" y="2161726"/>
                    </a:lnTo>
                    <a:lnTo>
                      <a:pt x="1436349" y="2161408"/>
                    </a:lnTo>
                    <a:lnTo>
                      <a:pt x="1433232" y="2158165"/>
                    </a:lnTo>
                    <a:lnTo>
                      <a:pt x="1425793" y="2147483"/>
                    </a:lnTo>
                    <a:lnTo>
                      <a:pt x="1426366" y="2142141"/>
                    </a:lnTo>
                    <a:lnTo>
                      <a:pt x="1427764" y="2137054"/>
                    </a:lnTo>
                    <a:lnTo>
                      <a:pt x="1430625" y="2138262"/>
                    </a:lnTo>
                    <a:lnTo>
                      <a:pt x="1432470" y="2140615"/>
                    </a:lnTo>
                    <a:lnTo>
                      <a:pt x="1434250" y="2143730"/>
                    </a:lnTo>
                    <a:lnTo>
                      <a:pt x="1442390" y="2144748"/>
                    </a:lnTo>
                    <a:lnTo>
                      <a:pt x="1460385" y="2139788"/>
                    </a:lnTo>
                    <a:lnTo>
                      <a:pt x="1465980" y="2137435"/>
                    </a:lnTo>
                    <a:lnTo>
                      <a:pt x="1474501" y="2132921"/>
                    </a:lnTo>
                    <a:lnTo>
                      <a:pt x="1476282" y="2130949"/>
                    </a:lnTo>
                    <a:lnTo>
                      <a:pt x="1475964" y="2129487"/>
                    </a:lnTo>
                    <a:lnTo>
                      <a:pt x="1475455" y="2127452"/>
                    </a:lnTo>
                    <a:lnTo>
                      <a:pt x="1474755" y="2125417"/>
                    </a:lnTo>
                    <a:lnTo>
                      <a:pt x="1473547" y="2123637"/>
                    </a:lnTo>
                    <a:lnTo>
                      <a:pt x="1470496" y="2119186"/>
                    </a:lnTo>
                    <a:lnTo>
                      <a:pt x="1468970" y="2117151"/>
                    </a:lnTo>
                    <a:lnTo>
                      <a:pt x="1453962" y="2102144"/>
                    </a:lnTo>
                    <a:lnTo>
                      <a:pt x="1451736" y="2100046"/>
                    </a:lnTo>
                    <a:lnTo>
                      <a:pt x="1449512" y="2098074"/>
                    </a:lnTo>
                    <a:lnTo>
                      <a:pt x="1445568" y="2095340"/>
                    </a:lnTo>
                    <a:lnTo>
                      <a:pt x="1443025" y="2095404"/>
                    </a:lnTo>
                    <a:lnTo>
                      <a:pt x="1440037" y="2095340"/>
                    </a:lnTo>
                    <a:lnTo>
                      <a:pt x="1438447" y="2094831"/>
                    </a:lnTo>
                    <a:lnTo>
                      <a:pt x="1437684" y="2094513"/>
                    </a:lnTo>
                    <a:lnTo>
                      <a:pt x="1436222" y="2093877"/>
                    </a:lnTo>
                    <a:lnTo>
                      <a:pt x="1432342" y="2091270"/>
                    </a:lnTo>
                    <a:lnTo>
                      <a:pt x="1430435" y="2089744"/>
                    </a:lnTo>
                    <a:lnTo>
                      <a:pt x="1428336" y="2087773"/>
                    </a:lnTo>
                    <a:lnTo>
                      <a:pt x="1426493" y="2085738"/>
                    </a:lnTo>
                    <a:lnTo>
                      <a:pt x="1424966" y="2084021"/>
                    </a:lnTo>
                    <a:lnTo>
                      <a:pt x="1423122" y="2081223"/>
                    </a:lnTo>
                    <a:lnTo>
                      <a:pt x="1422105" y="2078298"/>
                    </a:lnTo>
                    <a:lnTo>
                      <a:pt x="1421723" y="2076518"/>
                    </a:lnTo>
                    <a:lnTo>
                      <a:pt x="1421978" y="2074229"/>
                    </a:lnTo>
                    <a:lnTo>
                      <a:pt x="1422805" y="2071303"/>
                    </a:lnTo>
                    <a:lnTo>
                      <a:pt x="1424013" y="2068569"/>
                    </a:lnTo>
                    <a:lnTo>
                      <a:pt x="1425793" y="2065454"/>
                    </a:lnTo>
                    <a:lnTo>
                      <a:pt x="1428018" y="2062910"/>
                    </a:lnTo>
                    <a:lnTo>
                      <a:pt x="1431325" y="2059667"/>
                    </a:lnTo>
                    <a:lnTo>
                      <a:pt x="1434186" y="2058268"/>
                    </a:lnTo>
                    <a:lnTo>
                      <a:pt x="1436984" y="2057441"/>
                    </a:lnTo>
                    <a:lnTo>
                      <a:pt x="1438638" y="2056996"/>
                    </a:lnTo>
                    <a:lnTo>
                      <a:pt x="1439783" y="2056678"/>
                    </a:lnTo>
                    <a:lnTo>
                      <a:pt x="1442644" y="2056615"/>
                    </a:lnTo>
                    <a:lnTo>
                      <a:pt x="1445824" y="2056742"/>
                    </a:lnTo>
                    <a:lnTo>
                      <a:pt x="1449893" y="2057187"/>
                    </a:lnTo>
                    <a:lnTo>
                      <a:pt x="1453644" y="2057505"/>
                    </a:lnTo>
                    <a:lnTo>
                      <a:pt x="1457269" y="2056869"/>
                    </a:lnTo>
                    <a:lnTo>
                      <a:pt x="1460257" y="2055343"/>
                    </a:lnTo>
                    <a:lnTo>
                      <a:pt x="1462547" y="2053308"/>
                    </a:lnTo>
                    <a:lnTo>
                      <a:pt x="1464391" y="2051464"/>
                    </a:lnTo>
                    <a:lnTo>
                      <a:pt x="1465853" y="2048984"/>
                    </a:lnTo>
                    <a:lnTo>
                      <a:pt x="1466871" y="2045868"/>
                    </a:lnTo>
                    <a:lnTo>
                      <a:pt x="1466490" y="2043770"/>
                    </a:lnTo>
                    <a:lnTo>
                      <a:pt x="1464137" y="2040463"/>
                    </a:lnTo>
                    <a:lnTo>
                      <a:pt x="1462674" y="2039128"/>
                    </a:lnTo>
                    <a:lnTo>
                      <a:pt x="1459749" y="2037856"/>
                    </a:lnTo>
                    <a:lnTo>
                      <a:pt x="1456506" y="2036902"/>
                    </a:lnTo>
                    <a:lnTo>
                      <a:pt x="1454026" y="2037093"/>
                    </a:lnTo>
                    <a:lnTo>
                      <a:pt x="1450338" y="2037474"/>
                    </a:lnTo>
                    <a:lnTo>
                      <a:pt x="1446078" y="2037411"/>
                    </a:lnTo>
                    <a:lnTo>
                      <a:pt x="1442071" y="2036902"/>
                    </a:lnTo>
                    <a:lnTo>
                      <a:pt x="1438702" y="2036203"/>
                    </a:lnTo>
                    <a:lnTo>
                      <a:pt x="1436730" y="2034740"/>
                    </a:lnTo>
                    <a:lnTo>
                      <a:pt x="1436222" y="2033786"/>
                    </a:lnTo>
                    <a:lnTo>
                      <a:pt x="1435395" y="2032387"/>
                    </a:lnTo>
                    <a:lnTo>
                      <a:pt x="1435649" y="2030162"/>
                    </a:lnTo>
                    <a:lnTo>
                      <a:pt x="1463882" y="2029399"/>
                    </a:lnTo>
                    <a:lnTo>
                      <a:pt x="1467889" y="2029272"/>
                    </a:lnTo>
                    <a:lnTo>
                      <a:pt x="1470114" y="2029590"/>
                    </a:lnTo>
                    <a:lnTo>
                      <a:pt x="1472276" y="2031434"/>
                    </a:lnTo>
                    <a:lnTo>
                      <a:pt x="1474501" y="2033214"/>
                    </a:lnTo>
                    <a:lnTo>
                      <a:pt x="1476282" y="2034613"/>
                    </a:lnTo>
                    <a:lnTo>
                      <a:pt x="1477745" y="2034550"/>
                    </a:lnTo>
                    <a:lnTo>
                      <a:pt x="1491989" y="2032133"/>
                    </a:lnTo>
                    <a:lnTo>
                      <a:pt x="1493769" y="2028191"/>
                    </a:lnTo>
                    <a:lnTo>
                      <a:pt x="1494086" y="2026982"/>
                    </a:lnTo>
                    <a:lnTo>
                      <a:pt x="1493705" y="2024757"/>
                    </a:lnTo>
                    <a:lnTo>
                      <a:pt x="1490717" y="2019670"/>
                    </a:lnTo>
                    <a:lnTo>
                      <a:pt x="1489127" y="2019161"/>
                    </a:lnTo>
                    <a:lnTo>
                      <a:pt x="1487028" y="2019224"/>
                    </a:lnTo>
                    <a:lnTo>
                      <a:pt x="1484040" y="2019861"/>
                    </a:lnTo>
                    <a:lnTo>
                      <a:pt x="1481242" y="2020814"/>
                    </a:lnTo>
                    <a:lnTo>
                      <a:pt x="1478444" y="2021959"/>
                    </a:lnTo>
                    <a:lnTo>
                      <a:pt x="1472339" y="2023612"/>
                    </a:lnTo>
                    <a:lnTo>
                      <a:pt x="1468778" y="2023612"/>
                    </a:lnTo>
                    <a:lnTo>
                      <a:pt x="1465026" y="2022849"/>
                    </a:lnTo>
                    <a:lnTo>
                      <a:pt x="1461148" y="2022023"/>
                    </a:lnTo>
                    <a:lnTo>
                      <a:pt x="1454281" y="2019924"/>
                    </a:lnTo>
                    <a:lnTo>
                      <a:pt x="1453644" y="2019670"/>
                    </a:lnTo>
                    <a:lnTo>
                      <a:pt x="1450974" y="2018780"/>
                    </a:lnTo>
                    <a:lnTo>
                      <a:pt x="1432534" y="2012166"/>
                    </a:lnTo>
                    <a:lnTo>
                      <a:pt x="1428590" y="2010386"/>
                    </a:lnTo>
                    <a:lnTo>
                      <a:pt x="1427255" y="2009051"/>
                    </a:lnTo>
                    <a:lnTo>
                      <a:pt x="1421469" y="2002437"/>
                    </a:lnTo>
                    <a:lnTo>
                      <a:pt x="1420642" y="2000466"/>
                    </a:lnTo>
                    <a:lnTo>
                      <a:pt x="1422105" y="1987049"/>
                    </a:lnTo>
                    <a:lnTo>
                      <a:pt x="1424839" y="1987430"/>
                    </a:lnTo>
                    <a:lnTo>
                      <a:pt x="1429735" y="1988066"/>
                    </a:lnTo>
                    <a:lnTo>
                      <a:pt x="1439527" y="1989783"/>
                    </a:lnTo>
                    <a:lnTo>
                      <a:pt x="1441054" y="1990928"/>
                    </a:lnTo>
                    <a:lnTo>
                      <a:pt x="1443088" y="1993535"/>
                    </a:lnTo>
                    <a:lnTo>
                      <a:pt x="1445314" y="1996714"/>
                    </a:lnTo>
                    <a:lnTo>
                      <a:pt x="1447032" y="1999258"/>
                    </a:lnTo>
                    <a:lnTo>
                      <a:pt x="1447222" y="2000784"/>
                    </a:lnTo>
                    <a:lnTo>
                      <a:pt x="1450465" y="2007143"/>
                    </a:lnTo>
                    <a:lnTo>
                      <a:pt x="1452309" y="2005998"/>
                    </a:lnTo>
                    <a:lnTo>
                      <a:pt x="1457714" y="2000657"/>
                    </a:lnTo>
                    <a:lnTo>
                      <a:pt x="1464836" y="1993154"/>
                    </a:lnTo>
                    <a:lnTo>
                      <a:pt x="1466235" y="1990928"/>
                    </a:lnTo>
                    <a:lnTo>
                      <a:pt x="1466807" y="1988957"/>
                    </a:lnTo>
                    <a:lnTo>
                      <a:pt x="1466553" y="1987176"/>
                    </a:lnTo>
                    <a:lnTo>
                      <a:pt x="1465472" y="1985396"/>
                    </a:lnTo>
                    <a:lnTo>
                      <a:pt x="1463945" y="1983933"/>
                    </a:lnTo>
                    <a:lnTo>
                      <a:pt x="1461529" y="1982216"/>
                    </a:lnTo>
                    <a:lnTo>
                      <a:pt x="1457777" y="1981326"/>
                    </a:lnTo>
                    <a:lnTo>
                      <a:pt x="1453962" y="1980881"/>
                    </a:lnTo>
                    <a:lnTo>
                      <a:pt x="1451165" y="1980881"/>
                    </a:lnTo>
                    <a:lnTo>
                      <a:pt x="1448685" y="1979927"/>
                    </a:lnTo>
                    <a:lnTo>
                      <a:pt x="1446395" y="1978783"/>
                    </a:lnTo>
                    <a:lnTo>
                      <a:pt x="1444487" y="1977765"/>
                    </a:lnTo>
                    <a:lnTo>
                      <a:pt x="1444106" y="1977066"/>
                    </a:lnTo>
                    <a:lnTo>
                      <a:pt x="1444170" y="1975285"/>
                    </a:lnTo>
                    <a:lnTo>
                      <a:pt x="1444870" y="1973759"/>
                    </a:lnTo>
                    <a:lnTo>
                      <a:pt x="1445124" y="1973314"/>
                    </a:lnTo>
                    <a:lnTo>
                      <a:pt x="1447921" y="1967909"/>
                    </a:lnTo>
                    <a:lnTo>
                      <a:pt x="1449575" y="1965302"/>
                    </a:lnTo>
                    <a:lnTo>
                      <a:pt x="1450910" y="1964030"/>
                    </a:lnTo>
                    <a:lnTo>
                      <a:pt x="1440482" y="1955255"/>
                    </a:lnTo>
                    <a:lnTo>
                      <a:pt x="1439464" y="1953919"/>
                    </a:lnTo>
                    <a:lnTo>
                      <a:pt x="1439146" y="1951440"/>
                    </a:lnTo>
                    <a:lnTo>
                      <a:pt x="1439655" y="1948514"/>
                    </a:lnTo>
                    <a:lnTo>
                      <a:pt x="1440927" y="1945780"/>
                    </a:lnTo>
                    <a:lnTo>
                      <a:pt x="1442771" y="1943745"/>
                    </a:lnTo>
                    <a:lnTo>
                      <a:pt x="1445187" y="1941838"/>
                    </a:lnTo>
                    <a:lnTo>
                      <a:pt x="1447604" y="1940121"/>
                    </a:lnTo>
                    <a:lnTo>
                      <a:pt x="1449829" y="1938340"/>
                    </a:lnTo>
                    <a:lnTo>
                      <a:pt x="1450656" y="1937068"/>
                    </a:lnTo>
                    <a:lnTo>
                      <a:pt x="1450720" y="1936941"/>
                    </a:lnTo>
                    <a:lnTo>
                      <a:pt x="1449448" y="1925178"/>
                    </a:lnTo>
                    <a:lnTo>
                      <a:pt x="1449066" y="1922634"/>
                    </a:lnTo>
                    <a:lnTo>
                      <a:pt x="1448558" y="1920981"/>
                    </a:lnTo>
                    <a:lnTo>
                      <a:pt x="1446268" y="1920281"/>
                    </a:lnTo>
                    <a:lnTo>
                      <a:pt x="1421341" y="1917229"/>
                    </a:lnTo>
                    <a:lnTo>
                      <a:pt x="1421214" y="1917992"/>
                    </a:lnTo>
                    <a:lnTo>
                      <a:pt x="1421660" y="1923778"/>
                    </a:lnTo>
                    <a:lnTo>
                      <a:pt x="1422295" y="1927085"/>
                    </a:lnTo>
                    <a:lnTo>
                      <a:pt x="1424267" y="1928739"/>
                    </a:lnTo>
                    <a:lnTo>
                      <a:pt x="1424330" y="1929692"/>
                    </a:lnTo>
                    <a:lnTo>
                      <a:pt x="1423059" y="1930773"/>
                    </a:lnTo>
                    <a:lnTo>
                      <a:pt x="1420325" y="1931346"/>
                    </a:lnTo>
                    <a:lnTo>
                      <a:pt x="1417399" y="1931854"/>
                    </a:lnTo>
                    <a:lnTo>
                      <a:pt x="1410850" y="1932554"/>
                    </a:lnTo>
                    <a:lnTo>
                      <a:pt x="1403410" y="1930964"/>
                    </a:lnTo>
                    <a:lnTo>
                      <a:pt x="1402011" y="1929311"/>
                    </a:lnTo>
                    <a:lnTo>
                      <a:pt x="1401311" y="1928230"/>
                    </a:lnTo>
                    <a:lnTo>
                      <a:pt x="1402138" y="1920599"/>
                    </a:lnTo>
                    <a:lnTo>
                      <a:pt x="1407416" y="1896881"/>
                    </a:lnTo>
                    <a:lnTo>
                      <a:pt x="1398959" y="1883336"/>
                    </a:lnTo>
                    <a:lnTo>
                      <a:pt x="1395270" y="1883718"/>
                    </a:lnTo>
                    <a:lnTo>
                      <a:pt x="1386305" y="1884608"/>
                    </a:lnTo>
                    <a:lnTo>
                      <a:pt x="1382680" y="1884672"/>
                    </a:lnTo>
                    <a:lnTo>
                      <a:pt x="1371488" y="1881302"/>
                    </a:lnTo>
                    <a:lnTo>
                      <a:pt x="1369644" y="1879903"/>
                    </a:lnTo>
                    <a:lnTo>
                      <a:pt x="1373078" y="1865723"/>
                    </a:lnTo>
                    <a:lnTo>
                      <a:pt x="1388658" y="1837489"/>
                    </a:lnTo>
                    <a:lnTo>
                      <a:pt x="1389738" y="1835645"/>
                    </a:lnTo>
                    <a:lnTo>
                      <a:pt x="1395461" y="1827569"/>
                    </a:lnTo>
                    <a:lnTo>
                      <a:pt x="1402265" y="1819875"/>
                    </a:lnTo>
                    <a:lnTo>
                      <a:pt x="1402392" y="1819367"/>
                    </a:lnTo>
                    <a:lnTo>
                      <a:pt x="1400675" y="1810337"/>
                    </a:lnTo>
                    <a:lnTo>
                      <a:pt x="1400484" y="1809574"/>
                    </a:lnTo>
                    <a:lnTo>
                      <a:pt x="1399595" y="1808557"/>
                    </a:lnTo>
                    <a:lnTo>
                      <a:pt x="1387958" y="1802070"/>
                    </a:lnTo>
                    <a:lnTo>
                      <a:pt x="1379882" y="1810019"/>
                    </a:lnTo>
                    <a:lnTo>
                      <a:pt x="1369135" y="1820638"/>
                    </a:lnTo>
                    <a:lnTo>
                      <a:pt x="1350568" y="1813389"/>
                    </a:lnTo>
                    <a:lnTo>
                      <a:pt x="1337214" y="1798128"/>
                    </a:lnTo>
                    <a:lnTo>
                      <a:pt x="1336324" y="1797238"/>
                    </a:lnTo>
                    <a:lnTo>
                      <a:pt x="1329901" y="1793104"/>
                    </a:lnTo>
                    <a:lnTo>
                      <a:pt x="1329266" y="1792723"/>
                    </a:lnTo>
                    <a:lnTo>
                      <a:pt x="1327739" y="1792151"/>
                    </a:lnTo>
                    <a:lnTo>
                      <a:pt x="1326786" y="1791896"/>
                    </a:lnTo>
                    <a:lnTo>
                      <a:pt x="1325259" y="1791833"/>
                    </a:lnTo>
                    <a:lnTo>
                      <a:pt x="1324370" y="1792087"/>
                    </a:lnTo>
                    <a:lnTo>
                      <a:pt x="1324306" y="1792087"/>
                    </a:lnTo>
                    <a:lnTo>
                      <a:pt x="1322589" y="1792914"/>
                    </a:lnTo>
                    <a:lnTo>
                      <a:pt x="1321317" y="1797238"/>
                    </a:lnTo>
                    <a:lnTo>
                      <a:pt x="1319346" y="1801180"/>
                    </a:lnTo>
                    <a:lnTo>
                      <a:pt x="1315022" y="1798446"/>
                    </a:lnTo>
                    <a:lnTo>
                      <a:pt x="1313941" y="1797683"/>
                    </a:lnTo>
                    <a:lnTo>
                      <a:pt x="1310825" y="1795076"/>
                    </a:lnTo>
                    <a:lnTo>
                      <a:pt x="1297917" y="1784139"/>
                    </a:lnTo>
                    <a:lnTo>
                      <a:pt x="1293848" y="1780260"/>
                    </a:lnTo>
                    <a:lnTo>
                      <a:pt x="1293719" y="1780133"/>
                    </a:lnTo>
                    <a:lnTo>
                      <a:pt x="1294229" y="1766525"/>
                    </a:lnTo>
                    <a:lnTo>
                      <a:pt x="1294419" y="1765317"/>
                    </a:lnTo>
                    <a:lnTo>
                      <a:pt x="1301478" y="1752663"/>
                    </a:lnTo>
                    <a:lnTo>
                      <a:pt x="1303131" y="1746176"/>
                    </a:lnTo>
                    <a:lnTo>
                      <a:pt x="1314641" y="1735049"/>
                    </a:lnTo>
                    <a:lnTo>
                      <a:pt x="1316611" y="1734349"/>
                    </a:lnTo>
                    <a:lnTo>
                      <a:pt x="1354319" y="1730216"/>
                    </a:lnTo>
                    <a:lnTo>
                      <a:pt x="1356863" y="1729707"/>
                    </a:lnTo>
                    <a:lnTo>
                      <a:pt x="1370216" y="1724111"/>
                    </a:lnTo>
                    <a:lnTo>
                      <a:pt x="1371234" y="1723157"/>
                    </a:lnTo>
                    <a:lnTo>
                      <a:pt x="1372315" y="1721631"/>
                    </a:lnTo>
                    <a:lnTo>
                      <a:pt x="1363159" y="1711394"/>
                    </a:lnTo>
                    <a:lnTo>
                      <a:pt x="1363031" y="1710631"/>
                    </a:lnTo>
                    <a:lnTo>
                      <a:pt x="1362141" y="1702746"/>
                    </a:lnTo>
                    <a:lnTo>
                      <a:pt x="1361695" y="1694924"/>
                    </a:lnTo>
                    <a:lnTo>
                      <a:pt x="1369008" y="1694097"/>
                    </a:lnTo>
                    <a:lnTo>
                      <a:pt x="1369517" y="1693080"/>
                    </a:lnTo>
                    <a:lnTo>
                      <a:pt x="1369771" y="1689773"/>
                    </a:lnTo>
                    <a:lnTo>
                      <a:pt x="1369899" y="1681571"/>
                    </a:lnTo>
                    <a:lnTo>
                      <a:pt x="1365766" y="1650413"/>
                    </a:lnTo>
                    <a:lnTo>
                      <a:pt x="1365002" y="1646279"/>
                    </a:lnTo>
                    <a:lnTo>
                      <a:pt x="1352857" y="1642782"/>
                    </a:lnTo>
                    <a:lnTo>
                      <a:pt x="1345354" y="1641447"/>
                    </a:lnTo>
                    <a:lnTo>
                      <a:pt x="1345163" y="1628665"/>
                    </a:lnTo>
                    <a:lnTo>
                      <a:pt x="1336515" y="1626185"/>
                    </a:lnTo>
                    <a:lnTo>
                      <a:pt x="1319664" y="1632544"/>
                    </a:lnTo>
                    <a:lnTo>
                      <a:pt x="1316738" y="1632671"/>
                    </a:lnTo>
                    <a:lnTo>
                      <a:pt x="1312033" y="1632099"/>
                    </a:lnTo>
                    <a:lnTo>
                      <a:pt x="1311461" y="1627775"/>
                    </a:lnTo>
                    <a:lnTo>
                      <a:pt x="1310634" y="1620208"/>
                    </a:lnTo>
                    <a:lnTo>
                      <a:pt x="1310380" y="1617346"/>
                    </a:lnTo>
                    <a:lnTo>
                      <a:pt x="1295119" y="1621416"/>
                    </a:lnTo>
                    <a:lnTo>
                      <a:pt x="1285008" y="1624278"/>
                    </a:lnTo>
                    <a:lnTo>
                      <a:pt x="1284754" y="1624468"/>
                    </a:lnTo>
                    <a:lnTo>
                      <a:pt x="1277314" y="1634706"/>
                    </a:lnTo>
                    <a:lnTo>
                      <a:pt x="1278078" y="1632480"/>
                    </a:lnTo>
                    <a:lnTo>
                      <a:pt x="1277886" y="1625041"/>
                    </a:lnTo>
                    <a:lnTo>
                      <a:pt x="1277695" y="1622688"/>
                    </a:lnTo>
                    <a:lnTo>
                      <a:pt x="1267585" y="1606028"/>
                    </a:lnTo>
                    <a:lnTo>
                      <a:pt x="1263324" y="1600750"/>
                    </a:lnTo>
                    <a:lnTo>
                      <a:pt x="1257411" y="1594773"/>
                    </a:lnTo>
                    <a:lnTo>
                      <a:pt x="1249145" y="1589177"/>
                    </a:lnTo>
                    <a:lnTo>
                      <a:pt x="1244820" y="1577413"/>
                    </a:lnTo>
                    <a:lnTo>
                      <a:pt x="1244439" y="1566730"/>
                    </a:lnTo>
                    <a:lnTo>
                      <a:pt x="1244248" y="1565395"/>
                    </a:lnTo>
                    <a:lnTo>
                      <a:pt x="1243866" y="1563932"/>
                    </a:lnTo>
                    <a:lnTo>
                      <a:pt x="1230195" y="1538243"/>
                    </a:lnTo>
                    <a:lnTo>
                      <a:pt x="1221102" y="1538370"/>
                    </a:lnTo>
                    <a:lnTo>
                      <a:pt x="1221166" y="1541677"/>
                    </a:lnTo>
                    <a:lnTo>
                      <a:pt x="1214171" y="1546128"/>
                    </a:lnTo>
                    <a:lnTo>
                      <a:pt x="1213407" y="1546446"/>
                    </a:lnTo>
                    <a:lnTo>
                      <a:pt x="1202343" y="1548862"/>
                    </a:lnTo>
                    <a:lnTo>
                      <a:pt x="1192169" y="1549562"/>
                    </a:lnTo>
                    <a:lnTo>
                      <a:pt x="1182568" y="1550452"/>
                    </a:lnTo>
                    <a:lnTo>
                      <a:pt x="1181741" y="1555094"/>
                    </a:lnTo>
                    <a:lnTo>
                      <a:pt x="1181804" y="1559227"/>
                    </a:lnTo>
                    <a:lnTo>
                      <a:pt x="1181677" y="1567557"/>
                    </a:lnTo>
                    <a:lnTo>
                      <a:pt x="1180151" y="1574425"/>
                    </a:lnTo>
                    <a:lnTo>
                      <a:pt x="1176844" y="1580847"/>
                    </a:lnTo>
                    <a:lnTo>
                      <a:pt x="1174682" y="1581483"/>
                    </a:lnTo>
                    <a:lnTo>
                      <a:pt x="1159930" y="1583581"/>
                    </a:lnTo>
                    <a:lnTo>
                      <a:pt x="1167052" y="1550070"/>
                    </a:lnTo>
                    <a:lnTo>
                      <a:pt x="1168769" y="1540405"/>
                    </a:lnTo>
                    <a:lnTo>
                      <a:pt x="1169977" y="1533092"/>
                    </a:lnTo>
                    <a:lnTo>
                      <a:pt x="1170994" y="1522600"/>
                    </a:lnTo>
                    <a:lnTo>
                      <a:pt x="1170867" y="1511981"/>
                    </a:lnTo>
                    <a:lnTo>
                      <a:pt x="1170486" y="1488580"/>
                    </a:lnTo>
                    <a:lnTo>
                      <a:pt x="1167242" y="1461173"/>
                    </a:lnTo>
                    <a:lnTo>
                      <a:pt x="1167115" y="1455768"/>
                    </a:lnTo>
                    <a:lnTo>
                      <a:pt x="1169532" y="1452017"/>
                    </a:lnTo>
                    <a:lnTo>
                      <a:pt x="1176527" y="1436946"/>
                    </a:lnTo>
                    <a:lnTo>
                      <a:pt x="1176844" y="1435230"/>
                    </a:lnTo>
                    <a:lnTo>
                      <a:pt x="1176844" y="1429252"/>
                    </a:lnTo>
                    <a:lnTo>
                      <a:pt x="1176781" y="1427981"/>
                    </a:lnTo>
                    <a:lnTo>
                      <a:pt x="1176717" y="1426900"/>
                    </a:lnTo>
                    <a:lnTo>
                      <a:pt x="1176400" y="1425119"/>
                    </a:lnTo>
                    <a:lnTo>
                      <a:pt x="1175763" y="1423656"/>
                    </a:lnTo>
                    <a:lnTo>
                      <a:pt x="1173602" y="1419587"/>
                    </a:lnTo>
                    <a:lnTo>
                      <a:pt x="1172457" y="1419905"/>
                    </a:lnTo>
                    <a:lnTo>
                      <a:pt x="1172012" y="1420032"/>
                    </a:lnTo>
                    <a:lnTo>
                      <a:pt x="1171821" y="1420096"/>
                    </a:lnTo>
                    <a:lnTo>
                      <a:pt x="1171567" y="1420604"/>
                    </a:lnTo>
                    <a:lnTo>
                      <a:pt x="1171376" y="1421240"/>
                    </a:lnTo>
                    <a:lnTo>
                      <a:pt x="1171058" y="1421431"/>
                    </a:lnTo>
                    <a:lnTo>
                      <a:pt x="1170104" y="1421431"/>
                    </a:lnTo>
                    <a:lnTo>
                      <a:pt x="1169722" y="1421367"/>
                    </a:lnTo>
                    <a:lnTo>
                      <a:pt x="1163427" y="1416280"/>
                    </a:lnTo>
                    <a:lnTo>
                      <a:pt x="1163745" y="1386203"/>
                    </a:lnTo>
                    <a:lnTo>
                      <a:pt x="1163873" y="1373549"/>
                    </a:lnTo>
                    <a:lnTo>
                      <a:pt x="1183903" y="1369225"/>
                    </a:lnTo>
                    <a:lnTo>
                      <a:pt x="1184220" y="1344744"/>
                    </a:lnTo>
                    <a:lnTo>
                      <a:pt x="1179261" y="1340356"/>
                    </a:lnTo>
                    <a:lnTo>
                      <a:pt x="1171757" y="1332916"/>
                    </a:lnTo>
                    <a:lnTo>
                      <a:pt x="1160375" y="1311804"/>
                    </a:lnTo>
                    <a:lnTo>
                      <a:pt x="1164953" y="1281346"/>
                    </a:lnTo>
                    <a:lnTo>
                      <a:pt x="1164191" y="1266784"/>
                    </a:lnTo>
                    <a:lnTo>
                      <a:pt x="1165844" y="1243511"/>
                    </a:lnTo>
                    <a:lnTo>
                      <a:pt x="1165145" y="1241094"/>
                    </a:lnTo>
                    <a:lnTo>
                      <a:pt x="1165716" y="1238360"/>
                    </a:lnTo>
                    <a:lnTo>
                      <a:pt x="1165653" y="1198808"/>
                    </a:lnTo>
                    <a:lnTo>
                      <a:pt x="1163809" y="1193530"/>
                    </a:lnTo>
                    <a:lnTo>
                      <a:pt x="1162346" y="1189524"/>
                    </a:lnTo>
                    <a:lnTo>
                      <a:pt x="1159548" y="1183229"/>
                    </a:lnTo>
                    <a:lnTo>
                      <a:pt x="1154144" y="1171274"/>
                    </a:lnTo>
                    <a:lnTo>
                      <a:pt x="1158785" y="1170957"/>
                    </a:lnTo>
                    <a:lnTo>
                      <a:pt x="1158404" y="1148065"/>
                    </a:lnTo>
                    <a:lnTo>
                      <a:pt x="1157768" y="1147556"/>
                    </a:lnTo>
                    <a:lnTo>
                      <a:pt x="1157323" y="1136301"/>
                    </a:lnTo>
                    <a:lnTo>
                      <a:pt x="1157259" y="1134012"/>
                    </a:lnTo>
                    <a:lnTo>
                      <a:pt x="1157259" y="1114109"/>
                    </a:lnTo>
                    <a:lnTo>
                      <a:pt x="1156369" y="1114363"/>
                    </a:lnTo>
                    <a:lnTo>
                      <a:pt x="1155543" y="1112583"/>
                    </a:lnTo>
                    <a:lnTo>
                      <a:pt x="1147212" y="1094841"/>
                    </a:lnTo>
                    <a:lnTo>
                      <a:pt x="1145750" y="1091598"/>
                    </a:lnTo>
                    <a:lnTo>
                      <a:pt x="1144160" y="1087528"/>
                    </a:lnTo>
                    <a:lnTo>
                      <a:pt x="1142952" y="1084286"/>
                    </a:lnTo>
                    <a:lnTo>
                      <a:pt x="1141871" y="1080852"/>
                    </a:lnTo>
                    <a:lnTo>
                      <a:pt x="1141044" y="1077482"/>
                    </a:lnTo>
                    <a:lnTo>
                      <a:pt x="1140472" y="1073475"/>
                    </a:lnTo>
                    <a:lnTo>
                      <a:pt x="1140027" y="1069978"/>
                    </a:lnTo>
                    <a:lnTo>
                      <a:pt x="1139836" y="1066290"/>
                    </a:lnTo>
                    <a:lnTo>
                      <a:pt x="1139900" y="1064828"/>
                    </a:lnTo>
                    <a:lnTo>
                      <a:pt x="1139963" y="1064637"/>
                    </a:lnTo>
                    <a:lnTo>
                      <a:pt x="1143015" y="1057515"/>
                    </a:lnTo>
                    <a:lnTo>
                      <a:pt x="1144223" y="1054145"/>
                    </a:lnTo>
                    <a:lnTo>
                      <a:pt x="1145241" y="1050520"/>
                    </a:lnTo>
                    <a:lnTo>
                      <a:pt x="1145241" y="1050139"/>
                    </a:lnTo>
                    <a:lnTo>
                      <a:pt x="1144860" y="1039710"/>
                    </a:lnTo>
                    <a:lnTo>
                      <a:pt x="1144033" y="1024004"/>
                    </a:lnTo>
                    <a:lnTo>
                      <a:pt x="1143079" y="1003783"/>
                    </a:lnTo>
                    <a:lnTo>
                      <a:pt x="1142570" y="991574"/>
                    </a:lnTo>
                    <a:lnTo>
                      <a:pt x="1141871" y="980192"/>
                    </a:lnTo>
                    <a:lnTo>
                      <a:pt x="1140408" y="963022"/>
                    </a:lnTo>
                    <a:lnTo>
                      <a:pt x="1139073" y="955202"/>
                    </a:lnTo>
                    <a:lnTo>
                      <a:pt x="1137928" y="950686"/>
                    </a:lnTo>
                    <a:lnTo>
                      <a:pt x="1137420" y="949097"/>
                    </a:lnTo>
                    <a:lnTo>
                      <a:pt x="1135067" y="945345"/>
                    </a:lnTo>
                    <a:lnTo>
                      <a:pt x="1123621" y="931101"/>
                    </a:lnTo>
                    <a:lnTo>
                      <a:pt x="1101938" y="905793"/>
                    </a:lnTo>
                    <a:lnTo>
                      <a:pt x="1097486" y="900643"/>
                    </a:lnTo>
                    <a:lnTo>
                      <a:pt x="1094498" y="900579"/>
                    </a:lnTo>
                    <a:lnTo>
                      <a:pt x="1088329" y="900833"/>
                    </a:lnTo>
                    <a:lnTo>
                      <a:pt x="1061241" y="894856"/>
                    </a:lnTo>
                    <a:lnTo>
                      <a:pt x="1060987" y="893966"/>
                    </a:lnTo>
                    <a:lnTo>
                      <a:pt x="1060669" y="892694"/>
                    </a:lnTo>
                    <a:lnTo>
                      <a:pt x="1059969" y="888052"/>
                    </a:lnTo>
                    <a:lnTo>
                      <a:pt x="1058761" y="882456"/>
                    </a:lnTo>
                    <a:lnTo>
                      <a:pt x="1057743" y="881185"/>
                    </a:lnTo>
                    <a:lnTo>
                      <a:pt x="1056726" y="880104"/>
                    </a:lnTo>
                    <a:lnTo>
                      <a:pt x="1055073" y="878768"/>
                    </a:lnTo>
                    <a:lnTo>
                      <a:pt x="1050558" y="876479"/>
                    </a:lnTo>
                    <a:lnTo>
                      <a:pt x="1046870" y="874698"/>
                    </a:lnTo>
                    <a:lnTo>
                      <a:pt x="1045153" y="873999"/>
                    </a:lnTo>
                    <a:lnTo>
                      <a:pt x="1062513" y="856957"/>
                    </a:lnTo>
                    <a:lnTo>
                      <a:pt x="1050940" y="850853"/>
                    </a:lnTo>
                    <a:lnTo>
                      <a:pt x="1045852" y="847101"/>
                    </a:lnTo>
                    <a:lnTo>
                      <a:pt x="1044644" y="846147"/>
                    </a:lnTo>
                    <a:lnTo>
                      <a:pt x="1043500" y="845003"/>
                    </a:lnTo>
                    <a:lnTo>
                      <a:pt x="1041910" y="843159"/>
                    </a:lnTo>
                    <a:lnTo>
                      <a:pt x="1031800" y="828788"/>
                    </a:lnTo>
                    <a:lnTo>
                      <a:pt x="1031290" y="827834"/>
                    </a:lnTo>
                    <a:lnTo>
                      <a:pt x="1032371" y="826435"/>
                    </a:lnTo>
                    <a:lnTo>
                      <a:pt x="1028939" y="824082"/>
                    </a:lnTo>
                    <a:lnTo>
                      <a:pt x="1025949" y="821857"/>
                    </a:lnTo>
                    <a:lnTo>
                      <a:pt x="1024296" y="820521"/>
                    </a:lnTo>
                    <a:lnTo>
                      <a:pt x="1015203" y="800491"/>
                    </a:lnTo>
                    <a:lnTo>
                      <a:pt x="981119" y="741926"/>
                    </a:lnTo>
                    <a:lnTo>
                      <a:pt x="980165" y="740655"/>
                    </a:lnTo>
                    <a:lnTo>
                      <a:pt x="967003" y="725521"/>
                    </a:lnTo>
                    <a:lnTo>
                      <a:pt x="967385" y="723104"/>
                    </a:lnTo>
                    <a:lnTo>
                      <a:pt x="968402" y="721133"/>
                    </a:lnTo>
                    <a:lnTo>
                      <a:pt x="969101" y="719797"/>
                    </a:lnTo>
                    <a:lnTo>
                      <a:pt x="970819" y="717000"/>
                    </a:lnTo>
                    <a:lnTo>
                      <a:pt x="971200" y="716554"/>
                    </a:lnTo>
                    <a:lnTo>
                      <a:pt x="976669" y="710450"/>
                    </a:lnTo>
                    <a:lnTo>
                      <a:pt x="978131" y="711976"/>
                    </a:lnTo>
                    <a:lnTo>
                      <a:pt x="979784" y="715600"/>
                    </a:lnTo>
                    <a:lnTo>
                      <a:pt x="980675" y="715346"/>
                    </a:lnTo>
                    <a:lnTo>
                      <a:pt x="981629" y="714710"/>
                    </a:lnTo>
                    <a:lnTo>
                      <a:pt x="983282" y="713248"/>
                    </a:lnTo>
                    <a:lnTo>
                      <a:pt x="984363" y="711976"/>
                    </a:lnTo>
                    <a:lnTo>
                      <a:pt x="985825" y="710195"/>
                    </a:lnTo>
                    <a:lnTo>
                      <a:pt x="987733" y="706698"/>
                    </a:lnTo>
                    <a:lnTo>
                      <a:pt x="1001595" y="709623"/>
                    </a:lnTo>
                    <a:lnTo>
                      <a:pt x="1051067" y="705554"/>
                    </a:lnTo>
                    <a:lnTo>
                      <a:pt x="1062322" y="700276"/>
                    </a:lnTo>
                    <a:lnTo>
                      <a:pt x="1067472" y="698940"/>
                    </a:lnTo>
                    <a:lnTo>
                      <a:pt x="1072305" y="697732"/>
                    </a:lnTo>
                    <a:lnTo>
                      <a:pt x="1076439" y="696906"/>
                    </a:lnTo>
                    <a:lnTo>
                      <a:pt x="1082670" y="696461"/>
                    </a:lnTo>
                    <a:lnTo>
                      <a:pt x="1083115" y="696461"/>
                    </a:lnTo>
                    <a:lnTo>
                      <a:pt x="1087821" y="696588"/>
                    </a:lnTo>
                    <a:lnTo>
                      <a:pt x="1089220" y="696842"/>
                    </a:lnTo>
                    <a:lnTo>
                      <a:pt x="1089983" y="697223"/>
                    </a:lnTo>
                    <a:lnTo>
                      <a:pt x="1090682" y="697669"/>
                    </a:lnTo>
                    <a:lnTo>
                      <a:pt x="1092781" y="699767"/>
                    </a:lnTo>
                    <a:lnTo>
                      <a:pt x="1093608" y="700848"/>
                    </a:lnTo>
                    <a:lnTo>
                      <a:pt x="1094307" y="702056"/>
                    </a:lnTo>
                    <a:lnTo>
                      <a:pt x="1103019" y="720243"/>
                    </a:lnTo>
                    <a:lnTo>
                      <a:pt x="1103337" y="721832"/>
                    </a:lnTo>
                    <a:lnTo>
                      <a:pt x="1121968" y="727301"/>
                    </a:lnTo>
                    <a:lnTo>
                      <a:pt x="1124257" y="727873"/>
                    </a:lnTo>
                    <a:lnTo>
                      <a:pt x="1125275" y="727873"/>
                    </a:lnTo>
                    <a:lnTo>
                      <a:pt x="1126800" y="727809"/>
                    </a:lnTo>
                    <a:lnTo>
                      <a:pt x="1128199" y="727428"/>
                    </a:lnTo>
                    <a:lnTo>
                      <a:pt x="1132905" y="724376"/>
                    </a:lnTo>
                    <a:lnTo>
                      <a:pt x="1133223" y="724058"/>
                    </a:lnTo>
                    <a:lnTo>
                      <a:pt x="1133922" y="723485"/>
                    </a:lnTo>
                    <a:lnTo>
                      <a:pt x="1134304" y="723041"/>
                    </a:lnTo>
                    <a:lnTo>
                      <a:pt x="1134622" y="722150"/>
                    </a:lnTo>
                    <a:lnTo>
                      <a:pt x="1134749" y="720306"/>
                    </a:lnTo>
                    <a:lnTo>
                      <a:pt x="1134050" y="718907"/>
                    </a:lnTo>
                    <a:lnTo>
                      <a:pt x="1133922" y="717190"/>
                    </a:lnTo>
                    <a:lnTo>
                      <a:pt x="1134177" y="715219"/>
                    </a:lnTo>
                    <a:lnTo>
                      <a:pt x="1135004" y="713502"/>
                    </a:lnTo>
                    <a:lnTo>
                      <a:pt x="1135766" y="712421"/>
                    </a:lnTo>
                    <a:lnTo>
                      <a:pt x="1141616" y="707715"/>
                    </a:lnTo>
                    <a:lnTo>
                      <a:pt x="1140599" y="707016"/>
                    </a:lnTo>
                    <a:lnTo>
                      <a:pt x="1138628" y="705617"/>
                    </a:lnTo>
                    <a:lnTo>
                      <a:pt x="1137865" y="705045"/>
                    </a:lnTo>
                    <a:lnTo>
                      <a:pt x="1134113" y="702374"/>
                    </a:lnTo>
                    <a:lnTo>
                      <a:pt x="1129917" y="698877"/>
                    </a:lnTo>
                    <a:lnTo>
                      <a:pt x="1122731" y="692518"/>
                    </a:lnTo>
                    <a:lnTo>
                      <a:pt x="1119615" y="686159"/>
                    </a:lnTo>
                    <a:lnTo>
                      <a:pt x="1119424" y="675413"/>
                    </a:lnTo>
                    <a:lnTo>
                      <a:pt x="1130743" y="659389"/>
                    </a:lnTo>
                    <a:lnTo>
                      <a:pt x="1128453" y="659961"/>
                    </a:lnTo>
                    <a:lnTo>
                      <a:pt x="1127500" y="660024"/>
                    </a:lnTo>
                    <a:lnTo>
                      <a:pt x="1126356" y="660024"/>
                    </a:lnTo>
                    <a:lnTo>
                      <a:pt x="1124702" y="659643"/>
                    </a:lnTo>
                    <a:lnTo>
                      <a:pt x="1123749" y="659134"/>
                    </a:lnTo>
                    <a:lnTo>
                      <a:pt x="1122922" y="658626"/>
                    </a:lnTo>
                    <a:lnTo>
                      <a:pt x="1122158" y="658053"/>
                    </a:lnTo>
                    <a:lnTo>
                      <a:pt x="1116308" y="643300"/>
                    </a:lnTo>
                    <a:lnTo>
                      <a:pt x="1113193" y="616085"/>
                    </a:lnTo>
                    <a:lnTo>
                      <a:pt x="1111475" y="607628"/>
                    </a:lnTo>
                    <a:lnTo>
                      <a:pt x="1106007" y="610871"/>
                    </a:lnTo>
                    <a:lnTo>
                      <a:pt x="1105180" y="611188"/>
                    </a:lnTo>
                    <a:lnTo>
                      <a:pt x="1103908" y="611506"/>
                    </a:lnTo>
                    <a:lnTo>
                      <a:pt x="1102573" y="611443"/>
                    </a:lnTo>
                    <a:lnTo>
                      <a:pt x="1101174" y="611316"/>
                    </a:lnTo>
                    <a:lnTo>
                      <a:pt x="1092654" y="608518"/>
                    </a:lnTo>
                    <a:lnTo>
                      <a:pt x="1092209" y="607691"/>
                    </a:lnTo>
                    <a:lnTo>
                      <a:pt x="1091827" y="606610"/>
                    </a:lnTo>
                    <a:lnTo>
                      <a:pt x="1091509" y="604512"/>
                    </a:lnTo>
                    <a:lnTo>
                      <a:pt x="1093925" y="599552"/>
                    </a:lnTo>
                    <a:lnTo>
                      <a:pt x="1095515" y="597517"/>
                    </a:lnTo>
                    <a:lnTo>
                      <a:pt x="1097740" y="594782"/>
                    </a:lnTo>
                    <a:lnTo>
                      <a:pt x="1098949" y="593066"/>
                    </a:lnTo>
                    <a:lnTo>
                      <a:pt x="1099394" y="591921"/>
                    </a:lnTo>
                    <a:lnTo>
                      <a:pt x="1099266" y="591413"/>
                    </a:lnTo>
                    <a:lnTo>
                      <a:pt x="1079427" y="571573"/>
                    </a:lnTo>
                    <a:lnTo>
                      <a:pt x="1076884" y="569284"/>
                    </a:lnTo>
                    <a:lnTo>
                      <a:pt x="1074086" y="567758"/>
                    </a:lnTo>
                    <a:lnTo>
                      <a:pt x="1071224" y="566422"/>
                    </a:lnTo>
                    <a:lnTo>
                      <a:pt x="1068045" y="564979"/>
                    </a:lnTo>
                    <a:lnTo>
                      <a:pt x="1066455" y="563758"/>
                    </a:lnTo>
                    <a:lnTo>
                      <a:pt x="1065247" y="562130"/>
                    </a:lnTo>
                    <a:lnTo>
                      <a:pt x="1061114" y="556592"/>
                    </a:lnTo>
                    <a:lnTo>
                      <a:pt x="1058888" y="553120"/>
                    </a:lnTo>
                    <a:lnTo>
                      <a:pt x="1058062" y="551479"/>
                    </a:lnTo>
                    <a:lnTo>
                      <a:pt x="1057489" y="550023"/>
                    </a:lnTo>
                    <a:lnTo>
                      <a:pt x="1059015" y="539811"/>
                    </a:lnTo>
                    <a:lnTo>
                      <a:pt x="1060033" y="534406"/>
                    </a:lnTo>
                    <a:lnTo>
                      <a:pt x="1060350" y="533388"/>
                    </a:lnTo>
                    <a:lnTo>
                      <a:pt x="1061241" y="531226"/>
                    </a:lnTo>
                    <a:lnTo>
                      <a:pt x="1063340" y="528193"/>
                    </a:lnTo>
                    <a:lnTo>
                      <a:pt x="1064357" y="527023"/>
                    </a:lnTo>
                    <a:lnTo>
                      <a:pt x="1066964" y="524988"/>
                    </a:lnTo>
                    <a:lnTo>
                      <a:pt x="1066710" y="524632"/>
                    </a:lnTo>
                    <a:lnTo>
                      <a:pt x="1057172" y="514121"/>
                    </a:lnTo>
                    <a:lnTo>
                      <a:pt x="1055709" y="513281"/>
                    </a:lnTo>
                    <a:lnTo>
                      <a:pt x="1051258" y="511266"/>
                    </a:lnTo>
                    <a:lnTo>
                      <a:pt x="1030401" y="502135"/>
                    </a:lnTo>
                    <a:lnTo>
                      <a:pt x="1029256" y="501556"/>
                    </a:lnTo>
                    <a:lnTo>
                      <a:pt x="1027602" y="501028"/>
                    </a:lnTo>
                    <a:lnTo>
                      <a:pt x="1027348" y="500965"/>
                    </a:lnTo>
                    <a:lnTo>
                      <a:pt x="1025186" y="500519"/>
                    </a:lnTo>
                    <a:lnTo>
                      <a:pt x="1022134" y="500398"/>
                    </a:lnTo>
                    <a:lnTo>
                      <a:pt x="992947" y="520155"/>
                    </a:lnTo>
                    <a:lnTo>
                      <a:pt x="983472" y="526826"/>
                    </a:lnTo>
                    <a:lnTo>
                      <a:pt x="982582" y="526101"/>
                    </a:lnTo>
                    <a:lnTo>
                      <a:pt x="981310" y="524391"/>
                    </a:lnTo>
                    <a:lnTo>
                      <a:pt x="980865" y="522547"/>
                    </a:lnTo>
                    <a:lnTo>
                      <a:pt x="980548" y="520957"/>
                    </a:lnTo>
                    <a:lnTo>
                      <a:pt x="980548" y="520098"/>
                    </a:lnTo>
                    <a:lnTo>
                      <a:pt x="980865" y="480737"/>
                    </a:lnTo>
                    <a:lnTo>
                      <a:pt x="981629" y="476102"/>
                    </a:lnTo>
                    <a:lnTo>
                      <a:pt x="984490" y="470226"/>
                    </a:lnTo>
                    <a:lnTo>
                      <a:pt x="989894" y="459486"/>
                    </a:lnTo>
                    <a:lnTo>
                      <a:pt x="989450" y="458513"/>
                    </a:lnTo>
                    <a:lnTo>
                      <a:pt x="988496" y="456815"/>
                    </a:lnTo>
                    <a:lnTo>
                      <a:pt x="987733" y="455639"/>
                    </a:lnTo>
                    <a:lnTo>
                      <a:pt x="983536" y="454672"/>
                    </a:lnTo>
                    <a:lnTo>
                      <a:pt x="982010" y="454367"/>
                    </a:lnTo>
                    <a:lnTo>
                      <a:pt x="981374" y="454113"/>
                    </a:lnTo>
                    <a:lnTo>
                      <a:pt x="980865" y="453089"/>
                    </a:lnTo>
                    <a:lnTo>
                      <a:pt x="979594" y="447480"/>
                    </a:lnTo>
                    <a:lnTo>
                      <a:pt x="979594" y="447035"/>
                    </a:lnTo>
                    <a:lnTo>
                      <a:pt x="979721" y="446107"/>
                    </a:lnTo>
                    <a:lnTo>
                      <a:pt x="980038" y="444873"/>
                    </a:lnTo>
                    <a:lnTo>
                      <a:pt x="988623" y="412284"/>
                    </a:lnTo>
                    <a:lnTo>
                      <a:pt x="990022" y="408361"/>
                    </a:lnTo>
                    <a:lnTo>
                      <a:pt x="992184" y="406498"/>
                    </a:lnTo>
                    <a:lnTo>
                      <a:pt x="993965" y="399350"/>
                    </a:lnTo>
                    <a:lnTo>
                      <a:pt x="1000705" y="364631"/>
                    </a:lnTo>
                    <a:lnTo>
                      <a:pt x="1007000" y="347157"/>
                    </a:lnTo>
                    <a:lnTo>
                      <a:pt x="993074" y="339024"/>
                    </a:lnTo>
                    <a:lnTo>
                      <a:pt x="989323" y="326097"/>
                    </a:lnTo>
                    <a:lnTo>
                      <a:pt x="989450" y="325671"/>
                    </a:lnTo>
                    <a:lnTo>
                      <a:pt x="993838" y="318402"/>
                    </a:lnTo>
                    <a:lnTo>
                      <a:pt x="994092" y="318027"/>
                    </a:lnTo>
                    <a:lnTo>
                      <a:pt x="998098" y="315916"/>
                    </a:lnTo>
                    <a:lnTo>
                      <a:pt x="999687" y="315096"/>
                    </a:lnTo>
                    <a:lnTo>
                      <a:pt x="1001659" y="314867"/>
                    </a:lnTo>
                    <a:lnTo>
                      <a:pt x="1005220" y="314441"/>
                    </a:lnTo>
                    <a:lnTo>
                      <a:pt x="1006364" y="314339"/>
                    </a:lnTo>
                    <a:lnTo>
                      <a:pt x="1007700" y="314434"/>
                    </a:lnTo>
                    <a:lnTo>
                      <a:pt x="1008971" y="314778"/>
                    </a:lnTo>
                    <a:lnTo>
                      <a:pt x="1016793" y="310498"/>
                    </a:lnTo>
                    <a:lnTo>
                      <a:pt x="1018128" y="309576"/>
                    </a:lnTo>
                    <a:lnTo>
                      <a:pt x="1020862" y="307122"/>
                    </a:lnTo>
                    <a:lnTo>
                      <a:pt x="1021307" y="306181"/>
                    </a:lnTo>
                    <a:lnTo>
                      <a:pt x="1021371" y="305704"/>
                    </a:lnTo>
                    <a:lnTo>
                      <a:pt x="1021244" y="304305"/>
                    </a:lnTo>
                    <a:lnTo>
                      <a:pt x="1021180" y="303764"/>
                    </a:lnTo>
                    <a:lnTo>
                      <a:pt x="1021180" y="303682"/>
                    </a:lnTo>
                    <a:lnTo>
                      <a:pt x="1021053" y="302874"/>
                    </a:lnTo>
                    <a:lnTo>
                      <a:pt x="1020799" y="302206"/>
                    </a:lnTo>
                    <a:lnTo>
                      <a:pt x="1020226" y="300865"/>
                    </a:lnTo>
                    <a:lnTo>
                      <a:pt x="1018827" y="299097"/>
                    </a:lnTo>
                    <a:lnTo>
                      <a:pt x="1013169" y="292967"/>
                    </a:lnTo>
                    <a:lnTo>
                      <a:pt x="1004838" y="274145"/>
                    </a:lnTo>
                    <a:lnTo>
                      <a:pt x="1003948" y="273331"/>
                    </a:lnTo>
                    <a:lnTo>
                      <a:pt x="1002676" y="273172"/>
                    </a:lnTo>
                    <a:lnTo>
                      <a:pt x="993328" y="273376"/>
                    </a:lnTo>
                    <a:lnTo>
                      <a:pt x="991930" y="273579"/>
                    </a:lnTo>
                    <a:lnTo>
                      <a:pt x="990848" y="273922"/>
                    </a:lnTo>
                    <a:lnTo>
                      <a:pt x="988305" y="275023"/>
                    </a:lnTo>
                    <a:lnTo>
                      <a:pt x="986270" y="275970"/>
                    </a:lnTo>
                    <a:lnTo>
                      <a:pt x="986206" y="275944"/>
                    </a:lnTo>
                    <a:lnTo>
                      <a:pt x="984998" y="275569"/>
                    </a:lnTo>
                    <a:lnTo>
                      <a:pt x="981056" y="262775"/>
                    </a:lnTo>
                    <a:lnTo>
                      <a:pt x="980102" y="251495"/>
                    </a:lnTo>
                    <a:lnTo>
                      <a:pt x="956130" y="233315"/>
                    </a:lnTo>
                    <a:lnTo>
                      <a:pt x="955239" y="232832"/>
                    </a:lnTo>
                    <a:lnTo>
                      <a:pt x="951042" y="231674"/>
                    </a:lnTo>
                    <a:lnTo>
                      <a:pt x="949071" y="231986"/>
                    </a:lnTo>
                    <a:lnTo>
                      <a:pt x="940169" y="232278"/>
                    </a:lnTo>
                    <a:lnTo>
                      <a:pt x="930821" y="231649"/>
                    </a:lnTo>
                    <a:lnTo>
                      <a:pt x="930821" y="227477"/>
                    </a:lnTo>
                    <a:lnTo>
                      <a:pt x="930885" y="223478"/>
                    </a:lnTo>
                    <a:lnTo>
                      <a:pt x="931330" y="218671"/>
                    </a:lnTo>
                    <a:lnTo>
                      <a:pt x="933428" y="206519"/>
                    </a:lnTo>
                    <a:lnTo>
                      <a:pt x="933873" y="204077"/>
                    </a:lnTo>
                    <a:lnTo>
                      <a:pt x="933937" y="204001"/>
                    </a:lnTo>
                    <a:lnTo>
                      <a:pt x="934319" y="203651"/>
                    </a:lnTo>
                    <a:lnTo>
                      <a:pt x="935081" y="203352"/>
                    </a:lnTo>
                    <a:lnTo>
                      <a:pt x="936035" y="203187"/>
                    </a:lnTo>
                    <a:lnTo>
                      <a:pt x="936735" y="203015"/>
                    </a:lnTo>
                    <a:lnTo>
                      <a:pt x="940995" y="197813"/>
                    </a:lnTo>
                    <a:lnTo>
                      <a:pt x="950152" y="186641"/>
                    </a:lnTo>
                    <a:lnTo>
                      <a:pt x="950279" y="186164"/>
                    </a:lnTo>
                    <a:lnTo>
                      <a:pt x="950661" y="184918"/>
                    </a:lnTo>
                    <a:lnTo>
                      <a:pt x="949071" y="180874"/>
                    </a:lnTo>
                    <a:lnTo>
                      <a:pt x="947290" y="179939"/>
                    </a:lnTo>
                    <a:lnTo>
                      <a:pt x="942458" y="177440"/>
                    </a:lnTo>
                    <a:lnTo>
                      <a:pt x="937688" y="176518"/>
                    </a:lnTo>
                    <a:lnTo>
                      <a:pt x="935972" y="176225"/>
                    </a:lnTo>
                    <a:lnTo>
                      <a:pt x="935527" y="176200"/>
                    </a:lnTo>
                    <a:lnTo>
                      <a:pt x="923191" y="176842"/>
                    </a:lnTo>
                    <a:lnTo>
                      <a:pt x="921283" y="176728"/>
                    </a:lnTo>
                    <a:lnTo>
                      <a:pt x="919567" y="176384"/>
                    </a:lnTo>
                    <a:lnTo>
                      <a:pt x="918358" y="175946"/>
                    </a:lnTo>
                    <a:lnTo>
                      <a:pt x="917404" y="175634"/>
                    </a:lnTo>
                    <a:lnTo>
                      <a:pt x="914542" y="173218"/>
                    </a:lnTo>
                    <a:lnTo>
                      <a:pt x="912445" y="170566"/>
                    </a:lnTo>
                    <a:lnTo>
                      <a:pt x="910028" y="168728"/>
                    </a:lnTo>
                    <a:lnTo>
                      <a:pt x="904877" y="165333"/>
                    </a:lnTo>
                    <a:lnTo>
                      <a:pt x="895276" y="159101"/>
                    </a:lnTo>
                    <a:lnTo>
                      <a:pt x="893495" y="155203"/>
                    </a:lnTo>
                    <a:lnTo>
                      <a:pt x="883512" y="134696"/>
                    </a:lnTo>
                    <a:lnTo>
                      <a:pt x="882685" y="133284"/>
                    </a:lnTo>
                    <a:lnTo>
                      <a:pt x="880841" y="130664"/>
                    </a:lnTo>
                    <a:lnTo>
                      <a:pt x="879060" y="128439"/>
                    </a:lnTo>
                    <a:lnTo>
                      <a:pt x="878234" y="127459"/>
                    </a:lnTo>
                    <a:lnTo>
                      <a:pt x="874355" y="125361"/>
                    </a:lnTo>
                    <a:lnTo>
                      <a:pt x="872065" y="126753"/>
                    </a:lnTo>
                    <a:lnTo>
                      <a:pt x="870922" y="127364"/>
                    </a:lnTo>
                    <a:lnTo>
                      <a:pt x="868059" y="128095"/>
                    </a:lnTo>
                    <a:lnTo>
                      <a:pt x="866851" y="128299"/>
                    </a:lnTo>
                    <a:lnTo>
                      <a:pt x="866152" y="128223"/>
                    </a:lnTo>
                    <a:lnTo>
                      <a:pt x="859412" y="127402"/>
                    </a:lnTo>
                    <a:lnTo>
                      <a:pt x="854515" y="126684"/>
                    </a:lnTo>
                    <a:lnTo>
                      <a:pt x="852799" y="126429"/>
                    </a:lnTo>
                    <a:lnTo>
                      <a:pt x="827935" y="117374"/>
                    </a:lnTo>
                    <a:lnTo>
                      <a:pt x="813501" y="116204"/>
                    </a:lnTo>
                    <a:lnTo>
                      <a:pt x="811848" y="110494"/>
                    </a:lnTo>
                    <a:lnTo>
                      <a:pt x="809050" y="106902"/>
                    </a:lnTo>
                    <a:lnTo>
                      <a:pt x="806251" y="103493"/>
                    </a:lnTo>
                    <a:lnTo>
                      <a:pt x="793344" y="88492"/>
                    </a:lnTo>
                    <a:lnTo>
                      <a:pt x="792135" y="87800"/>
                    </a:lnTo>
                    <a:lnTo>
                      <a:pt x="790418" y="87017"/>
                    </a:lnTo>
                    <a:lnTo>
                      <a:pt x="783932" y="86528"/>
                    </a:lnTo>
                    <a:lnTo>
                      <a:pt x="783105" y="86521"/>
                    </a:lnTo>
                    <a:lnTo>
                      <a:pt x="781135" y="86394"/>
                    </a:lnTo>
                    <a:lnTo>
                      <a:pt x="780689" y="86337"/>
                    </a:lnTo>
                    <a:lnTo>
                      <a:pt x="769498" y="83335"/>
                    </a:lnTo>
                    <a:lnTo>
                      <a:pt x="767654" y="82604"/>
                    </a:lnTo>
                    <a:lnTo>
                      <a:pt x="765301" y="81561"/>
                    </a:lnTo>
                    <a:lnTo>
                      <a:pt x="763966" y="80945"/>
                    </a:lnTo>
                    <a:lnTo>
                      <a:pt x="762058" y="79794"/>
                    </a:lnTo>
                    <a:lnTo>
                      <a:pt x="760977" y="79062"/>
                    </a:lnTo>
                    <a:lnTo>
                      <a:pt x="760277" y="78198"/>
                    </a:lnTo>
                    <a:lnTo>
                      <a:pt x="759133" y="76475"/>
                    </a:lnTo>
                    <a:lnTo>
                      <a:pt x="739420" y="45755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igura a mano libera: forma 21">
                <a:extLst>
                  <a:ext uri="{FF2B5EF4-FFF2-40B4-BE49-F238E27FC236}">
                    <a16:creationId xmlns:a16="http://schemas.microsoft.com/office/drawing/2014/main" id="{857FC9D6-7403-01EF-D526-8AFAA3A404BF}"/>
                  </a:ext>
                </a:extLst>
              </p:cNvPr>
              <p:cNvSpPr/>
              <p:nvPr/>
            </p:nvSpPr>
            <p:spPr>
              <a:xfrm>
                <a:off x="6010776" y="2013571"/>
                <a:ext cx="961773" cy="1093719"/>
              </a:xfrm>
              <a:custGeom>
                <a:avLst/>
                <a:gdLst/>
                <a:ahLst/>
                <a:cxnLst/>
                <a:rect l="0" t="0" r="0" b="0"/>
                <a:pathLst>
                  <a:path w="961773" h="1093719">
                    <a:moveTo>
                      <a:pt x="534031" y="5452"/>
                    </a:moveTo>
                    <a:lnTo>
                      <a:pt x="531933" y="3577"/>
                    </a:lnTo>
                    <a:lnTo>
                      <a:pt x="531106" y="3685"/>
                    </a:lnTo>
                    <a:lnTo>
                      <a:pt x="519978" y="5503"/>
                    </a:lnTo>
                    <a:lnTo>
                      <a:pt x="516099" y="7646"/>
                    </a:lnTo>
                    <a:lnTo>
                      <a:pt x="515082" y="8225"/>
                    </a:lnTo>
                    <a:lnTo>
                      <a:pt x="513491" y="9179"/>
                    </a:lnTo>
                    <a:lnTo>
                      <a:pt x="506242" y="15207"/>
                    </a:lnTo>
                    <a:lnTo>
                      <a:pt x="499185" y="20332"/>
                    </a:lnTo>
                    <a:lnTo>
                      <a:pt x="487993" y="28471"/>
                    </a:lnTo>
                    <a:lnTo>
                      <a:pt x="461731" y="60457"/>
                    </a:lnTo>
                    <a:lnTo>
                      <a:pt x="447932" y="57468"/>
                    </a:lnTo>
                    <a:lnTo>
                      <a:pt x="446915" y="57404"/>
                    </a:lnTo>
                    <a:lnTo>
                      <a:pt x="435532" y="58040"/>
                    </a:lnTo>
                    <a:lnTo>
                      <a:pt x="430064" y="67960"/>
                    </a:lnTo>
                    <a:lnTo>
                      <a:pt x="429237" y="70058"/>
                    </a:lnTo>
                    <a:lnTo>
                      <a:pt x="427711" y="74764"/>
                    </a:lnTo>
                    <a:lnTo>
                      <a:pt x="425422" y="81822"/>
                    </a:lnTo>
                    <a:lnTo>
                      <a:pt x="424214" y="87608"/>
                    </a:lnTo>
                    <a:lnTo>
                      <a:pt x="423514" y="93522"/>
                    </a:lnTo>
                    <a:lnTo>
                      <a:pt x="421225" y="114507"/>
                    </a:lnTo>
                    <a:lnTo>
                      <a:pt x="395472" y="100962"/>
                    </a:lnTo>
                    <a:lnTo>
                      <a:pt x="394073" y="77435"/>
                    </a:lnTo>
                    <a:lnTo>
                      <a:pt x="392992" y="67896"/>
                    </a:lnTo>
                    <a:lnTo>
                      <a:pt x="392928" y="67260"/>
                    </a:lnTo>
                    <a:lnTo>
                      <a:pt x="391339" y="63000"/>
                    </a:lnTo>
                    <a:lnTo>
                      <a:pt x="390512" y="61347"/>
                    </a:lnTo>
                    <a:lnTo>
                      <a:pt x="389686" y="60011"/>
                    </a:lnTo>
                    <a:lnTo>
                      <a:pt x="388668" y="58549"/>
                    </a:lnTo>
                    <a:lnTo>
                      <a:pt x="383390" y="52317"/>
                    </a:lnTo>
                    <a:lnTo>
                      <a:pt x="365967" y="60202"/>
                    </a:lnTo>
                    <a:lnTo>
                      <a:pt x="344983" y="63254"/>
                    </a:lnTo>
                    <a:lnTo>
                      <a:pt x="315287" y="62491"/>
                    </a:lnTo>
                    <a:lnTo>
                      <a:pt x="302124" y="60584"/>
                    </a:lnTo>
                    <a:lnTo>
                      <a:pt x="298564" y="66179"/>
                    </a:lnTo>
                    <a:lnTo>
                      <a:pt x="279995" y="88626"/>
                    </a:lnTo>
                    <a:lnTo>
                      <a:pt x="270585" y="99436"/>
                    </a:lnTo>
                    <a:lnTo>
                      <a:pt x="263463" y="106939"/>
                    </a:lnTo>
                    <a:lnTo>
                      <a:pt x="261237" y="109292"/>
                    </a:lnTo>
                    <a:lnTo>
                      <a:pt x="258948" y="111645"/>
                    </a:lnTo>
                    <a:lnTo>
                      <a:pt x="257295" y="112472"/>
                    </a:lnTo>
                    <a:lnTo>
                      <a:pt x="255832" y="113044"/>
                    </a:lnTo>
                    <a:lnTo>
                      <a:pt x="254751" y="113298"/>
                    </a:lnTo>
                    <a:lnTo>
                      <a:pt x="252399" y="113743"/>
                    </a:lnTo>
                    <a:lnTo>
                      <a:pt x="250046" y="113743"/>
                    </a:lnTo>
                    <a:lnTo>
                      <a:pt x="249346" y="113680"/>
                    </a:lnTo>
                    <a:lnTo>
                      <a:pt x="230524" y="108339"/>
                    </a:lnTo>
                    <a:lnTo>
                      <a:pt x="217361" y="109292"/>
                    </a:lnTo>
                    <a:lnTo>
                      <a:pt x="208204" y="109483"/>
                    </a:lnTo>
                    <a:lnTo>
                      <a:pt x="203562" y="109547"/>
                    </a:lnTo>
                    <a:lnTo>
                      <a:pt x="200256" y="109356"/>
                    </a:lnTo>
                    <a:lnTo>
                      <a:pt x="198412" y="109038"/>
                    </a:lnTo>
                    <a:lnTo>
                      <a:pt x="197013" y="108339"/>
                    </a:lnTo>
                    <a:lnTo>
                      <a:pt x="195614" y="107703"/>
                    </a:lnTo>
                    <a:lnTo>
                      <a:pt x="194914" y="107766"/>
                    </a:lnTo>
                    <a:lnTo>
                      <a:pt x="177301" y="110055"/>
                    </a:lnTo>
                    <a:lnTo>
                      <a:pt x="160831" y="115015"/>
                    </a:lnTo>
                    <a:lnTo>
                      <a:pt x="159559" y="114824"/>
                    </a:lnTo>
                    <a:lnTo>
                      <a:pt x="150339" y="113553"/>
                    </a:lnTo>
                    <a:lnTo>
                      <a:pt x="125222" y="98355"/>
                    </a:lnTo>
                    <a:lnTo>
                      <a:pt x="120389" y="98546"/>
                    </a:lnTo>
                    <a:lnTo>
                      <a:pt x="106145" y="126143"/>
                    </a:lnTo>
                    <a:lnTo>
                      <a:pt x="93110" y="149989"/>
                    </a:lnTo>
                    <a:lnTo>
                      <a:pt x="85415" y="162516"/>
                    </a:lnTo>
                    <a:lnTo>
                      <a:pt x="69327" y="164678"/>
                    </a:lnTo>
                    <a:lnTo>
                      <a:pt x="67165" y="165695"/>
                    </a:lnTo>
                    <a:lnTo>
                      <a:pt x="66466" y="166840"/>
                    </a:lnTo>
                    <a:lnTo>
                      <a:pt x="62078" y="174661"/>
                    </a:lnTo>
                    <a:lnTo>
                      <a:pt x="61188" y="176759"/>
                    </a:lnTo>
                    <a:lnTo>
                      <a:pt x="56482" y="189541"/>
                    </a:lnTo>
                    <a:lnTo>
                      <a:pt x="55720" y="192021"/>
                    </a:lnTo>
                    <a:lnTo>
                      <a:pt x="52159" y="207282"/>
                    </a:lnTo>
                    <a:lnTo>
                      <a:pt x="52095" y="208745"/>
                    </a:lnTo>
                    <a:lnTo>
                      <a:pt x="52159" y="211479"/>
                    </a:lnTo>
                    <a:lnTo>
                      <a:pt x="53049" y="219364"/>
                    </a:lnTo>
                    <a:lnTo>
                      <a:pt x="55338" y="219491"/>
                    </a:lnTo>
                    <a:lnTo>
                      <a:pt x="57882" y="220508"/>
                    </a:lnTo>
                    <a:lnTo>
                      <a:pt x="61506" y="222098"/>
                    </a:lnTo>
                    <a:lnTo>
                      <a:pt x="64114" y="223879"/>
                    </a:lnTo>
                    <a:lnTo>
                      <a:pt x="65830" y="225659"/>
                    </a:lnTo>
                    <a:lnTo>
                      <a:pt x="66275" y="227884"/>
                    </a:lnTo>
                    <a:lnTo>
                      <a:pt x="67929" y="242446"/>
                    </a:lnTo>
                    <a:lnTo>
                      <a:pt x="67929" y="244799"/>
                    </a:lnTo>
                    <a:lnTo>
                      <a:pt x="67356" y="251539"/>
                    </a:lnTo>
                    <a:lnTo>
                      <a:pt x="77467" y="256054"/>
                    </a:lnTo>
                    <a:lnTo>
                      <a:pt x="80328" y="257707"/>
                    </a:lnTo>
                    <a:lnTo>
                      <a:pt x="84907" y="260887"/>
                    </a:lnTo>
                    <a:lnTo>
                      <a:pt x="86560" y="262095"/>
                    </a:lnTo>
                    <a:lnTo>
                      <a:pt x="88277" y="263685"/>
                    </a:lnTo>
                    <a:lnTo>
                      <a:pt x="89421" y="266546"/>
                    </a:lnTo>
                    <a:lnTo>
                      <a:pt x="89167" y="269598"/>
                    </a:lnTo>
                    <a:lnTo>
                      <a:pt x="88086" y="273032"/>
                    </a:lnTo>
                    <a:lnTo>
                      <a:pt x="87004" y="276593"/>
                    </a:lnTo>
                    <a:lnTo>
                      <a:pt x="86687" y="280282"/>
                    </a:lnTo>
                    <a:lnTo>
                      <a:pt x="88404" y="283778"/>
                    </a:lnTo>
                    <a:lnTo>
                      <a:pt x="90375" y="287467"/>
                    </a:lnTo>
                    <a:lnTo>
                      <a:pt x="93110" y="291409"/>
                    </a:lnTo>
                    <a:lnTo>
                      <a:pt x="96035" y="294589"/>
                    </a:lnTo>
                    <a:lnTo>
                      <a:pt x="97497" y="295670"/>
                    </a:lnTo>
                    <a:lnTo>
                      <a:pt x="100358" y="300820"/>
                    </a:lnTo>
                    <a:lnTo>
                      <a:pt x="113013" y="314746"/>
                    </a:lnTo>
                    <a:lnTo>
                      <a:pt x="123823" y="323521"/>
                    </a:lnTo>
                    <a:lnTo>
                      <a:pt x="125666" y="326256"/>
                    </a:lnTo>
                    <a:lnTo>
                      <a:pt x="126684" y="328481"/>
                    </a:lnTo>
                    <a:lnTo>
                      <a:pt x="126430" y="329753"/>
                    </a:lnTo>
                    <a:lnTo>
                      <a:pt x="119371" y="351309"/>
                    </a:lnTo>
                    <a:lnTo>
                      <a:pt x="113585" y="351119"/>
                    </a:lnTo>
                    <a:lnTo>
                      <a:pt x="110215" y="350038"/>
                    </a:lnTo>
                    <a:lnTo>
                      <a:pt x="105637" y="349910"/>
                    </a:lnTo>
                    <a:lnTo>
                      <a:pt x="100994" y="350673"/>
                    </a:lnTo>
                    <a:lnTo>
                      <a:pt x="95908" y="352009"/>
                    </a:lnTo>
                    <a:lnTo>
                      <a:pt x="76067" y="358686"/>
                    </a:lnTo>
                    <a:lnTo>
                      <a:pt x="74224" y="359639"/>
                    </a:lnTo>
                    <a:lnTo>
                      <a:pt x="71044" y="363773"/>
                    </a:lnTo>
                    <a:lnTo>
                      <a:pt x="70472" y="364472"/>
                    </a:lnTo>
                    <a:lnTo>
                      <a:pt x="69709" y="365490"/>
                    </a:lnTo>
                    <a:lnTo>
                      <a:pt x="56419" y="385584"/>
                    </a:lnTo>
                    <a:lnTo>
                      <a:pt x="51395" y="393723"/>
                    </a:lnTo>
                    <a:lnTo>
                      <a:pt x="45037" y="405232"/>
                    </a:lnTo>
                    <a:lnTo>
                      <a:pt x="39504" y="414325"/>
                    </a:lnTo>
                    <a:lnTo>
                      <a:pt x="37851" y="416106"/>
                    </a:lnTo>
                    <a:lnTo>
                      <a:pt x="36452" y="417251"/>
                    </a:lnTo>
                    <a:lnTo>
                      <a:pt x="34927" y="420684"/>
                    </a:lnTo>
                    <a:lnTo>
                      <a:pt x="36325" y="434992"/>
                    </a:lnTo>
                    <a:lnTo>
                      <a:pt x="35435" y="436645"/>
                    </a:lnTo>
                    <a:lnTo>
                      <a:pt x="35244" y="436963"/>
                    </a:lnTo>
                    <a:lnTo>
                      <a:pt x="34544" y="439252"/>
                    </a:lnTo>
                    <a:lnTo>
                      <a:pt x="32955" y="448345"/>
                    </a:lnTo>
                    <a:lnTo>
                      <a:pt x="33082" y="451016"/>
                    </a:lnTo>
                    <a:lnTo>
                      <a:pt x="33845" y="453623"/>
                    </a:lnTo>
                    <a:lnTo>
                      <a:pt x="35054" y="456357"/>
                    </a:lnTo>
                    <a:lnTo>
                      <a:pt x="36198" y="458965"/>
                    </a:lnTo>
                    <a:lnTo>
                      <a:pt x="37470" y="461572"/>
                    </a:lnTo>
                    <a:lnTo>
                      <a:pt x="39250" y="465069"/>
                    </a:lnTo>
                    <a:lnTo>
                      <a:pt x="42239" y="471555"/>
                    </a:lnTo>
                    <a:lnTo>
                      <a:pt x="43129" y="474035"/>
                    </a:lnTo>
                    <a:lnTo>
                      <a:pt x="43511" y="475306"/>
                    </a:lnTo>
                    <a:lnTo>
                      <a:pt x="43574" y="476579"/>
                    </a:lnTo>
                    <a:lnTo>
                      <a:pt x="42176" y="477405"/>
                    </a:lnTo>
                    <a:lnTo>
                      <a:pt x="35752" y="480521"/>
                    </a:lnTo>
                    <a:lnTo>
                      <a:pt x="34036" y="481157"/>
                    </a:lnTo>
                    <a:lnTo>
                      <a:pt x="32828" y="481411"/>
                    </a:lnTo>
                    <a:lnTo>
                      <a:pt x="26978" y="494320"/>
                    </a:lnTo>
                    <a:lnTo>
                      <a:pt x="28949" y="503667"/>
                    </a:lnTo>
                    <a:lnTo>
                      <a:pt x="34481" y="510471"/>
                    </a:lnTo>
                    <a:lnTo>
                      <a:pt x="34417" y="511870"/>
                    </a:lnTo>
                    <a:lnTo>
                      <a:pt x="31620" y="517783"/>
                    </a:lnTo>
                    <a:lnTo>
                      <a:pt x="31111" y="523888"/>
                    </a:lnTo>
                    <a:lnTo>
                      <a:pt x="30920" y="528085"/>
                    </a:lnTo>
                    <a:lnTo>
                      <a:pt x="31365" y="536860"/>
                    </a:lnTo>
                    <a:lnTo>
                      <a:pt x="31493" y="537750"/>
                    </a:lnTo>
                    <a:lnTo>
                      <a:pt x="31620" y="538386"/>
                    </a:lnTo>
                    <a:lnTo>
                      <a:pt x="31747" y="538831"/>
                    </a:lnTo>
                    <a:lnTo>
                      <a:pt x="31937" y="539467"/>
                    </a:lnTo>
                    <a:lnTo>
                      <a:pt x="33082" y="541311"/>
                    </a:lnTo>
                    <a:lnTo>
                      <a:pt x="33336" y="541566"/>
                    </a:lnTo>
                    <a:lnTo>
                      <a:pt x="33782" y="542011"/>
                    </a:lnTo>
                    <a:lnTo>
                      <a:pt x="34036" y="542138"/>
                    </a:lnTo>
                    <a:lnTo>
                      <a:pt x="36135" y="543410"/>
                    </a:lnTo>
                    <a:lnTo>
                      <a:pt x="36579" y="543537"/>
                    </a:lnTo>
                    <a:lnTo>
                      <a:pt x="36770" y="543537"/>
                    </a:lnTo>
                    <a:lnTo>
                      <a:pt x="37088" y="543537"/>
                    </a:lnTo>
                    <a:lnTo>
                      <a:pt x="37406" y="543537"/>
                    </a:lnTo>
                    <a:lnTo>
                      <a:pt x="37788" y="543664"/>
                    </a:lnTo>
                    <a:lnTo>
                      <a:pt x="38042" y="543855"/>
                    </a:lnTo>
                    <a:lnTo>
                      <a:pt x="38232" y="544109"/>
                    </a:lnTo>
                    <a:lnTo>
                      <a:pt x="42430" y="550087"/>
                    </a:lnTo>
                    <a:lnTo>
                      <a:pt x="42747" y="550659"/>
                    </a:lnTo>
                    <a:lnTo>
                      <a:pt x="44973" y="554855"/>
                    </a:lnTo>
                    <a:lnTo>
                      <a:pt x="45227" y="555746"/>
                    </a:lnTo>
                    <a:lnTo>
                      <a:pt x="46436" y="560388"/>
                    </a:lnTo>
                    <a:lnTo>
                      <a:pt x="46563" y="561469"/>
                    </a:lnTo>
                    <a:lnTo>
                      <a:pt x="46563" y="568781"/>
                    </a:lnTo>
                    <a:lnTo>
                      <a:pt x="46563" y="569354"/>
                    </a:lnTo>
                    <a:lnTo>
                      <a:pt x="46563" y="569672"/>
                    </a:lnTo>
                    <a:lnTo>
                      <a:pt x="46499" y="570053"/>
                    </a:lnTo>
                    <a:lnTo>
                      <a:pt x="46436" y="570308"/>
                    </a:lnTo>
                    <a:lnTo>
                      <a:pt x="46372" y="570562"/>
                    </a:lnTo>
                    <a:lnTo>
                      <a:pt x="46245" y="570944"/>
                    </a:lnTo>
                    <a:lnTo>
                      <a:pt x="46118" y="571198"/>
                    </a:lnTo>
                    <a:lnTo>
                      <a:pt x="45991" y="571389"/>
                    </a:lnTo>
                    <a:lnTo>
                      <a:pt x="21764" y="603437"/>
                    </a:lnTo>
                    <a:lnTo>
                      <a:pt x="5548" y="633069"/>
                    </a:lnTo>
                    <a:lnTo>
                      <a:pt x="5230" y="633705"/>
                    </a:lnTo>
                    <a:lnTo>
                      <a:pt x="5103" y="634214"/>
                    </a:lnTo>
                    <a:lnTo>
                      <a:pt x="4149" y="638220"/>
                    </a:lnTo>
                    <a:lnTo>
                      <a:pt x="3577" y="640764"/>
                    </a:lnTo>
                    <a:lnTo>
                      <a:pt x="6121" y="646296"/>
                    </a:lnTo>
                    <a:lnTo>
                      <a:pt x="6438" y="646868"/>
                    </a:lnTo>
                    <a:lnTo>
                      <a:pt x="6820" y="647313"/>
                    </a:lnTo>
                    <a:lnTo>
                      <a:pt x="9491" y="650874"/>
                    </a:lnTo>
                    <a:lnTo>
                      <a:pt x="9809" y="651256"/>
                    </a:lnTo>
                    <a:lnTo>
                      <a:pt x="10126" y="651510"/>
                    </a:lnTo>
                    <a:lnTo>
                      <a:pt x="40712" y="661430"/>
                    </a:lnTo>
                    <a:lnTo>
                      <a:pt x="41476" y="661620"/>
                    </a:lnTo>
                    <a:lnTo>
                      <a:pt x="47008" y="662129"/>
                    </a:lnTo>
                    <a:lnTo>
                      <a:pt x="58899" y="670205"/>
                    </a:lnTo>
                    <a:lnTo>
                      <a:pt x="59662" y="670586"/>
                    </a:lnTo>
                    <a:lnTo>
                      <a:pt x="60553" y="670904"/>
                    </a:lnTo>
                    <a:lnTo>
                      <a:pt x="65703" y="672621"/>
                    </a:lnTo>
                    <a:lnTo>
                      <a:pt x="73079" y="674592"/>
                    </a:lnTo>
                    <a:lnTo>
                      <a:pt x="76386" y="675228"/>
                    </a:lnTo>
                    <a:lnTo>
                      <a:pt x="92092" y="676754"/>
                    </a:lnTo>
                    <a:lnTo>
                      <a:pt x="85988" y="697102"/>
                    </a:lnTo>
                    <a:lnTo>
                      <a:pt x="84207" y="701745"/>
                    </a:lnTo>
                    <a:lnTo>
                      <a:pt x="83762" y="712872"/>
                    </a:lnTo>
                    <a:lnTo>
                      <a:pt x="105637" y="729723"/>
                    </a:lnTo>
                    <a:lnTo>
                      <a:pt x="133298" y="749118"/>
                    </a:lnTo>
                    <a:lnTo>
                      <a:pt x="183977" y="789242"/>
                    </a:lnTo>
                    <a:lnTo>
                      <a:pt x="182896" y="790450"/>
                    </a:lnTo>
                    <a:lnTo>
                      <a:pt x="182642" y="790959"/>
                    </a:lnTo>
                    <a:lnTo>
                      <a:pt x="182197" y="797191"/>
                    </a:lnTo>
                    <a:lnTo>
                      <a:pt x="184104" y="803041"/>
                    </a:lnTo>
                    <a:lnTo>
                      <a:pt x="188937" y="810163"/>
                    </a:lnTo>
                    <a:lnTo>
                      <a:pt x="189192" y="810417"/>
                    </a:lnTo>
                    <a:lnTo>
                      <a:pt x="206742" y="822626"/>
                    </a:lnTo>
                    <a:lnTo>
                      <a:pt x="208331" y="823644"/>
                    </a:lnTo>
                    <a:lnTo>
                      <a:pt x="214181" y="827395"/>
                    </a:lnTo>
                    <a:lnTo>
                      <a:pt x="214626" y="827649"/>
                    </a:lnTo>
                    <a:lnTo>
                      <a:pt x="215072" y="827776"/>
                    </a:lnTo>
                    <a:lnTo>
                      <a:pt x="216788" y="828413"/>
                    </a:lnTo>
                    <a:lnTo>
                      <a:pt x="217425" y="828603"/>
                    </a:lnTo>
                    <a:lnTo>
                      <a:pt x="218060" y="828794"/>
                    </a:lnTo>
                    <a:lnTo>
                      <a:pt x="219141" y="829049"/>
                    </a:lnTo>
                    <a:lnTo>
                      <a:pt x="220032" y="829239"/>
                    </a:lnTo>
                    <a:lnTo>
                      <a:pt x="220922" y="829303"/>
                    </a:lnTo>
                    <a:lnTo>
                      <a:pt x="221621" y="829303"/>
                    </a:lnTo>
                    <a:lnTo>
                      <a:pt x="222194" y="829239"/>
                    </a:lnTo>
                    <a:lnTo>
                      <a:pt x="222956" y="829112"/>
                    </a:lnTo>
                    <a:lnTo>
                      <a:pt x="223529" y="829112"/>
                    </a:lnTo>
                    <a:lnTo>
                      <a:pt x="224228" y="829303"/>
                    </a:lnTo>
                    <a:lnTo>
                      <a:pt x="226263" y="830575"/>
                    </a:lnTo>
                    <a:lnTo>
                      <a:pt x="227344" y="831274"/>
                    </a:lnTo>
                    <a:lnTo>
                      <a:pt x="229380" y="832673"/>
                    </a:lnTo>
                    <a:lnTo>
                      <a:pt x="248328" y="847362"/>
                    </a:lnTo>
                    <a:lnTo>
                      <a:pt x="248774" y="847871"/>
                    </a:lnTo>
                    <a:lnTo>
                      <a:pt x="249155" y="848379"/>
                    </a:lnTo>
                    <a:lnTo>
                      <a:pt x="249727" y="849333"/>
                    </a:lnTo>
                    <a:lnTo>
                      <a:pt x="298436" y="871271"/>
                    </a:lnTo>
                    <a:lnTo>
                      <a:pt x="313061" y="880618"/>
                    </a:lnTo>
                    <a:lnTo>
                      <a:pt x="322855" y="889267"/>
                    </a:lnTo>
                    <a:lnTo>
                      <a:pt x="338624" y="904909"/>
                    </a:lnTo>
                    <a:lnTo>
                      <a:pt x="337225" y="906054"/>
                    </a:lnTo>
                    <a:lnTo>
                      <a:pt x="336462" y="906753"/>
                    </a:lnTo>
                    <a:lnTo>
                      <a:pt x="335254" y="908152"/>
                    </a:lnTo>
                    <a:lnTo>
                      <a:pt x="330803" y="915529"/>
                    </a:lnTo>
                    <a:lnTo>
                      <a:pt x="330548" y="916037"/>
                    </a:lnTo>
                    <a:lnTo>
                      <a:pt x="330358" y="917118"/>
                    </a:lnTo>
                    <a:lnTo>
                      <a:pt x="330104" y="918072"/>
                    </a:lnTo>
                    <a:lnTo>
                      <a:pt x="332519" y="920488"/>
                    </a:lnTo>
                    <a:lnTo>
                      <a:pt x="328259" y="935940"/>
                    </a:lnTo>
                    <a:lnTo>
                      <a:pt x="303968" y="959468"/>
                    </a:lnTo>
                    <a:lnTo>
                      <a:pt x="303651" y="960422"/>
                    </a:lnTo>
                    <a:lnTo>
                      <a:pt x="303268" y="963220"/>
                    </a:lnTo>
                    <a:lnTo>
                      <a:pt x="303587" y="968816"/>
                    </a:lnTo>
                    <a:lnTo>
                      <a:pt x="308229" y="992343"/>
                    </a:lnTo>
                    <a:lnTo>
                      <a:pt x="311090" y="1004298"/>
                    </a:lnTo>
                    <a:lnTo>
                      <a:pt x="314206" y="1014218"/>
                    </a:lnTo>
                    <a:lnTo>
                      <a:pt x="345745" y="1031704"/>
                    </a:lnTo>
                    <a:lnTo>
                      <a:pt x="369719" y="1028970"/>
                    </a:lnTo>
                    <a:lnTo>
                      <a:pt x="379066" y="1034311"/>
                    </a:lnTo>
                    <a:lnTo>
                      <a:pt x="385171" y="1038890"/>
                    </a:lnTo>
                    <a:lnTo>
                      <a:pt x="405264" y="1056377"/>
                    </a:lnTo>
                    <a:lnTo>
                      <a:pt x="405137" y="1057649"/>
                    </a:lnTo>
                    <a:lnTo>
                      <a:pt x="404883" y="1058221"/>
                    </a:lnTo>
                    <a:lnTo>
                      <a:pt x="404502" y="1059111"/>
                    </a:lnTo>
                    <a:lnTo>
                      <a:pt x="404311" y="1060001"/>
                    </a:lnTo>
                    <a:lnTo>
                      <a:pt x="404502" y="1060319"/>
                    </a:lnTo>
                    <a:lnTo>
                      <a:pt x="406599" y="1061273"/>
                    </a:lnTo>
                    <a:lnTo>
                      <a:pt x="418300" y="1064580"/>
                    </a:lnTo>
                    <a:lnTo>
                      <a:pt x="440174" y="1068713"/>
                    </a:lnTo>
                    <a:lnTo>
                      <a:pt x="441383" y="1067314"/>
                    </a:lnTo>
                    <a:lnTo>
                      <a:pt x="441637" y="1066869"/>
                    </a:lnTo>
                    <a:lnTo>
                      <a:pt x="441573" y="1066424"/>
                    </a:lnTo>
                    <a:lnTo>
                      <a:pt x="441319" y="1065978"/>
                    </a:lnTo>
                    <a:lnTo>
                      <a:pt x="440874" y="1065279"/>
                    </a:lnTo>
                    <a:lnTo>
                      <a:pt x="441001" y="1065342"/>
                    </a:lnTo>
                    <a:lnTo>
                      <a:pt x="493398" y="1080668"/>
                    </a:lnTo>
                    <a:lnTo>
                      <a:pt x="499884" y="1082702"/>
                    </a:lnTo>
                    <a:lnTo>
                      <a:pt x="504145" y="1084101"/>
                    </a:lnTo>
                    <a:lnTo>
                      <a:pt x="507960" y="1085373"/>
                    </a:lnTo>
                    <a:lnTo>
                      <a:pt x="514001" y="1087726"/>
                    </a:lnTo>
                    <a:lnTo>
                      <a:pt x="519659" y="1091223"/>
                    </a:lnTo>
                    <a:lnTo>
                      <a:pt x="525700" y="1077424"/>
                    </a:lnTo>
                    <a:lnTo>
                      <a:pt x="528690" y="1070684"/>
                    </a:lnTo>
                    <a:lnTo>
                      <a:pt x="535494" y="1055359"/>
                    </a:lnTo>
                    <a:lnTo>
                      <a:pt x="558385" y="1020195"/>
                    </a:lnTo>
                    <a:lnTo>
                      <a:pt x="578543" y="994760"/>
                    </a:lnTo>
                    <a:lnTo>
                      <a:pt x="578924" y="994632"/>
                    </a:lnTo>
                    <a:lnTo>
                      <a:pt x="579306" y="994505"/>
                    </a:lnTo>
                    <a:lnTo>
                      <a:pt x="598064" y="993361"/>
                    </a:lnTo>
                    <a:lnTo>
                      <a:pt x="616886" y="991834"/>
                    </a:lnTo>
                    <a:lnTo>
                      <a:pt x="617904" y="991326"/>
                    </a:lnTo>
                    <a:lnTo>
                      <a:pt x="618031" y="990944"/>
                    </a:lnTo>
                    <a:lnTo>
                      <a:pt x="619302" y="984840"/>
                    </a:lnTo>
                    <a:lnTo>
                      <a:pt x="621910" y="976383"/>
                    </a:lnTo>
                    <a:lnTo>
                      <a:pt x="622164" y="975047"/>
                    </a:lnTo>
                    <a:lnTo>
                      <a:pt x="622355" y="973457"/>
                    </a:lnTo>
                    <a:lnTo>
                      <a:pt x="622482" y="968943"/>
                    </a:lnTo>
                    <a:lnTo>
                      <a:pt x="622419" y="968498"/>
                    </a:lnTo>
                    <a:lnTo>
                      <a:pt x="622037" y="967608"/>
                    </a:lnTo>
                    <a:lnTo>
                      <a:pt x="621783" y="967162"/>
                    </a:lnTo>
                    <a:lnTo>
                      <a:pt x="621147" y="966463"/>
                    </a:lnTo>
                    <a:lnTo>
                      <a:pt x="620511" y="965891"/>
                    </a:lnTo>
                    <a:lnTo>
                      <a:pt x="619685" y="965318"/>
                    </a:lnTo>
                    <a:lnTo>
                      <a:pt x="608747" y="958959"/>
                    </a:lnTo>
                    <a:lnTo>
                      <a:pt x="607476" y="958514"/>
                    </a:lnTo>
                    <a:lnTo>
                      <a:pt x="606966" y="958260"/>
                    </a:lnTo>
                    <a:lnTo>
                      <a:pt x="606331" y="957751"/>
                    </a:lnTo>
                    <a:lnTo>
                      <a:pt x="604105" y="955907"/>
                    </a:lnTo>
                    <a:lnTo>
                      <a:pt x="602261" y="953999"/>
                    </a:lnTo>
                    <a:lnTo>
                      <a:pt x="602197" y="952982"/>
                    </a:lnTo>
                    <a:lnTo>
                      <a:pt x="608175" y="934860"/>
                    </a:lnTo>
                    <a:lnTo>
                      <a:pt x="612372" y="924749"/>
                    </a:lnTo>
                    <a:lnTo>
                      <a:pt x="612753" y="923986"/>
                    </a:lnTo>
                    <a:lnTo>
                      <a:pt x="613326" y="923159"/>
                    </a:lnTo>
                    <a:lnTo>
                      <a:pt x="615678" y="920743"/>
                    </a:lnTo>
                    <a:lnTo>
                      <a:pt x="653958" y="881827"/>
                    </a:lnTo>
                    <a:lnTo>
                      <a:pt x="692430" y="889966"/>
                    </a:lnTo>
                    <a:lnTo>
                      <a:pt x="705783" y="881445"/>
                    </a:lnTo>
                    <a:lnTo>
                      <a:pt x="706037" y="881254"/>
                    </a:lnTo>
                    <a:lnTo>
                      <a:pt x="723397" y="869809"/>
                    </a:lnTo>
                    <a:lnTo>
                      <a:pt x="723651" y="869618"/>
                    </a:lnTo>
                    <a:lnTo>
                      <a:pt x="725559" y="867138"/>
                    </a:lnTo>
                    <a:lnTo>
                      <a:pt x="726386" y="866057"/>
                    </a:lnTo>
                    <a:lnTo>
                      <a:pt x="728866" y="862560"/>
                    </a:lnTo>
                    <a:lnTo>
                      <a:pt x="728929" y="861796"/>
                    </a:lnTo>
                    <a:lnTo>
                      <a:pt x="724541" y="856773"/>
                    </a:lnTo>
                    <a:lnTo>
                      <a:pt x="724351" y="856455"/>
                    </a:lnTo>
                    <a:lnTo>
                      <a:pt x="724224" y="856201"/>
                    </a:lnTo>
                    <a:lnTo>
                      <a:pt x="724097" y="855883"/>
                    </a:lnTo>
                    <a:lnTo>
                      <a:pt x="724033" y="855628"/>
                    </a:lnTo>
                    <a:lnTo>
                      <a:pt x="723079" y="847871"/>
                    </a:lnTo>
                    <a:lnTo>
                      <a:pt x="723016" y="847044"/>
                    </a:lnTo>
                    <a:lnTo>
                      <a:pt x="723016" y="846663"/>
                    </a:lnTo>
                    <a:lnTo>
                      <a:pt x="722252" y="831973"/>
                    </a:lnTo>
                    <a:lnTo>
                      <a:pt x="723778" y="815250"/>
                    </a:lnTo>
                    <a:lnTo>
                      <a:pt x="725623" y="807174"/>
                    </a:lnTo>
                    <a:lnTo>
                      <a:pt x="735733" y="808827"/>
                    </a:lnTo>
                    <a:lnTo>
                      <a:pt x="736242" y="808891"/>
                    </a:lnTo>
                    <a:lnTo>
                      <a:pt x="736814" y="808955"/>
                    </a:lnTo>
                    <a:lnTo>
                      <a:pt x="737260" y="808891"/>
                    </a:lnTo>
                    <a:lnTo>
                      <a:pt x="739548" y="808318"/>
                    </a:lnTo>
                    <a:lnTo>
                      <a:pt x="739867" y="808191"/>
                    </a:lnTo>
                    <a:lnTo>
                      <a:pt x="748515" y="804122"/>
                    </a:lnTo>
                    <a:lnTo>
                      <a:pt x="750613" y="803105"/>
                    </a:lnTo>
                    <a:lnTo>
                      <a:pt x="751312" y="802532"/>
                    </a:lnTo>
                    <a:lnTo>
                      <a:pt x="754110" y="800179"/>
                    </a:lnTo>
                    <a:lnTo>
                      <a:pt x="754428" y="799798"/>
                    </a:lnTo>
                    <a:lnTo>
                      <a:pt x="754619" y="799543"/>
                    </a:lnTo>
                    <a:lnTo>
                      <a:pt x="754428" y="799035"/>
                    </a:lnTo>
                    <a:lnTo>
                      <a:pt x="753792" y="798081"/>
                    </a:lnTo>
                    <a:lnTo>
                      <a:pt x="753474" y="797699"/>
                    </a:lnTo>
                    <a:lnTo>
                      <a:pt x="753284" y="797254"/>
                    </a:lnTo>
                    <a:lnTo>
                      <a:pt x="755637" y="794202"/>
                    </a:lnTo>
                    <a:lnTo>
                      <a:pt x="756908" y="792549"/>
                    </a:lnTo>
                    <a:lnTo>
                      <a:pt x="761868" y="786444"/>
                    </a:lnTo>
                    <a:lnTo>
                      <a:pt x="763140" y="785109"/>
                    </a:lnTo>
                    <a:lnTo>
                      <a:pt x="763457" y="784855"/>
                    </a:lnTo>
                    <a:lnTo>
                      <a:pt x="764412" y="785681"/>
                    </a:lnTo>
                    <a:lnTo>
                      <a:pt x="775984" y="777733"/>
                    </a:lnTo>
                    <a:lnTo>
                      <a:pt x="784505" y="766350"/>
                    </a:lnTo>
                    <a:lnTo>
                      <a:pt x="785014" y="765015"/>
                    </a:lnTo>
                    <a:lnTo>
                      <a:pt x="779991" y="757194"/>
                    </a:lnTo>
                    <a:lnTo>
                      <a:pt x="786476" y="752933"/>
                    </a:lnTo>
                    <a:lnTo>
                      <a:pt x="794043" y="748100"/>
                    </a:lnTo>
                    <a:lnTo>
                      <a:pt x="801675" y="744031"/>
                    </a:lnTo>
                    <a:lnTo>
                      <a:pt x="806698" y="741678"/>
                    </a:lnTo>
                    <a:lnTo>
                      <a:pt x="810004" y="740597"/>
                    </a:lnTo>
                    <a:lnTo>
                      <a:pt x="810767" y="740279"/>
                    </a:lnTo>
                    <a:lnTo>
                      <a:pt x="817062" y="736845"/>
                    </a:lnTo>
                    <a:lnTo>
                      <a:pt x="819988" y="734938"/>
                    </a:lnTo>
                    <a:lnTo>
                      <a:pt x="820242" y="734366"/>
                    </a:lnTo>
                    <a:lnTo>
                      <a:pt x="829589" y="706896"/>
                    </a:lnTo>
                    <a:lnTo>
                      <a:pt x="829844" y="705941"/>
                    </a:lnTo>
                    <a:lnTo>
                      <a:pt x="829908" y="705115"/>
                    </a:lnTo>
                    <a:lnTo>
                      <a:pt x="829971" y="701554"/>
                    </a:lnTo>
                    <a:lnTo>
                      <a:pt x="830035" y="698756"/>
                    </a:lnTo>
                    <a:lnTo>
                      <a:pt x="830035" y="691443"/>
                    </a:lnTo>
                    <a:lnTo>
                      <a:pt x="829971" y="690044"/>
                    </a:lnTo>
                    <a:lnTo>
                      <a:pt x="829971" y="689790"/>
                    </a:lnTo>
                    <a:lnTo>
                      <a:pt x="882114" y="687438"/>
                    </a:lnTo>
                    <a:lnTo>
                      <a:pt x="877535" y="685085"/>
                    </a:lnTo>
                    <a:lnTo>
                      <a:pt x="856488" y="672685"/>
                    </a:lnTo>
                    <a:lnTo>
                      <a:pt x="855407" y="672049"/>
                    </a:lnTo>
                    <a:lnTo>
                      <a:pt x="854452" y="671159"/>
                    </a:lnTo>
                    <a:lnTo>
                      <a:pt x="853371" y="668297"/>
                    </a:lnTo>
                    <a:lnTo>
                      <a:pt x="851019" y="646232"/>
                    </a:lnTo>
                    <a:lnTo>
                      <a:pt x="858395" y="639810"/>
                    </a:lnTo>
                    <a:lnTo>
                      <a:pt x="863100" y="636058"/>
                    </a:lnTo>
                    <a:lnTo>
                      <a:pt x="864054" y="635295"/>
                    </a:lnTo>
                    <a:lnTo>
                      <a:pt x="883385" y="619525"/>
                    </a:lnTo>
                    <a:lnTo>
                      <a:pt x="883512" y="619334"/>
                    </a:lnTo>
                    <a:lnTo>
                      <a:pt x="886756" y="605090"/>
                    </a:lnTo>
                    <a:lnTo>
                      <a:pt x="891906" y="585187"/>
                    </a:lnTo>
                    <a:lnTo>
                      <a:pt x="889236" y="583152"/>
                    </a:lnTo>
                    <a:lnTo>
                      <a:pt x="887455" y="581817"/>
                    </a:lnTo>
                    <a:lnTo>
                      <a:pt x="886946" y="581436"/>
                    </a:lnTo>
                    <a:lnTo>
                      <a:pt x="883131" y="578765"/>
                    </a:lnTo>
                    <a:lnTo>
                      <a:pt x="868506" y="568654"/>
                    </a:lnTo>
                    <a:lnTo>
                      <a:pt x="848666" y="556700"/>
                    </a:lnTo>
                    <a:lnTo>
                      <a:pt x="836457" y="523888"/>
                    </a:lnTo>
                    <a:lnTo>
                      <a:pt x="836457" y="515495"/>
                    </a:lnTo>
                    <a:lnTo>
                      <a:pt x="836520" y="511870"/>
                    </a:lnTo>
                    <a:lnTo>
                      <a:pt x="837665" y="511298"/>
                    </a:lnTo>
                    <a:lnTo>
                      <a:pt x="838046" y="511043"/>
                    </a:lnTo>
                    <a:lnTo>
                      <a:pt x="839827" y="509263"/>
                    </a:lnTo>
                    <a:lnTo>
                      <a:pt x="839827" y="509009"/>
                    </a:lnTo>
                    <a:lnTo>
                      <a:pt x="839827" y="508500"/>
                    </a:lnTo>
                    <a:lnTo>
                      <a:pt x="839510" y="502841"/>
                    </a:lnTo>
                    <a:lnTo>
                      <a:pt x="839064" y="499470"/>
                    </a:lnTo>
                    <a:lnTo>
                      <a:pt x="838937" y="498898"/>
                    </a:lnTo>
                    <a:lnTo>
                      <a:pt x="838619" y="498071"/>
                    </a:lnTo>
                    <a:lnTo>
                      <a:pt x="836393" y="492412"/>
                    </a:lnTo>
                    <a:lnTo>
                      <a:pt x="833342" y="488406"/>
                    </a:lnTo>
                    <a:lnTo>
                      <a:pt x="832578" y="487643"/>
                    </a:lnTo>
                    <a:lnTo>
                      <a:pt x="821387" y="477787"/>
                    </a:lnTo>
                    <a:lnTo>
                      <a:pt x="810831" y="469011"/>
                    </a:lnTo>
                    <a:lnTo>
                      <a:pt x="810704" y="468948"/>
                    </a:lnTo>
                    <a:lnTo>
                      <a:pt x="808097" y="444339"/>
                    </a:lnTo>
                    <a:lnTo>
                      <a:pt x="808033" y="442877"/>
                    </a:lnTo>
                    <a:lnTo>
                      <a:pt x="808605" y="440969"/>
                    </a:lnTo>
                    <a:lnTo>
                      <a:pt x="810195" y="439188"/>
                    </a:lnTo>
                    <a:lnTo>
                      <a:pt x="811531" y="437408"/>
                    </a:lnTo>
                    <a:lnTo>
                      <a:pt x="811658" y="437217"/>
                    </a:lnTo>
                    <a:lnTo>
                      <a:pt x="811721" y="437026"/>
                    </a:lnTo>
                    <a:lnTo>
                      <a:pt x="811721" y="436772"/>
                    </a:lnTo>
                    <a:lnTo>
                      <a:pt x="811594" y="436518"/>
                    </a:lnTo>
                    <a:lnTo>
                      <a:pt x="808224" y="431812"/>
                    </a:lnTo>
                    <a:lnTo>
                      <a:pt x="807906" y="431431"/>
                    </a:lnTo>
                    <a:lnTo>
                      <a:pt x="803200" y="428251"/>
                    </a:lnTo>
                    <a:lnTo>
                      <a:pt x="832769" y="407394"/>
                    </a:lnTo>
                    <a:lnTo>
                      <a:pt x="842371" y="414644"/>
                    </a:lnTo>
                    <a:lnTo>
                      <a:pt x="851846" y="419412"/>
                    </a:lnTo>
                    <a:lnTo>
                      <a:pt x="870922" y="410637"/>
                    </a:lnTo>
                    <a:lnTo>
                      <a:pt x="873783" y="409239"/>
                    </a:lnTo>
                    <a:lnTo>
                      <a:pt x="874546" y="408857"/>
                    </a:lnTo>
                    <a:lnTo>
                      <a:pt x="877344" y="407331"/>
                    </a:lnTo>
                    <a:lnTo>
                      <a:pt x="882431" y="404151"/>
                    </a:lnTo>
                    <a:lnTo>
                      <a:pt x="886501" y="398937"/>
                    </a:lnTo>
                    <a:lnTo>
                      <a:pt x="888345" y="396394"/>
                    </a:lnTo>
                    <a:lnTo>
                      <a:pt x="888091" y="393850"/>
                    </a:lnTo>
                    <a:lnTo>
                      <a:pt x="892732" y="391561"/>
                    </a:lnTo>
                    <a:lnTo>
                      <a:pt x="896930" y="393659"/>
                    </a:lnTo>
                    <a:lnTo>
                      <a:pt x="923827" y="393150"/>
                    </a:lnTo>
                    <a:lnTo>
                      <a:pt x="925672" y="362565"/>
                    </a:lnTo>
                    <a:lnTo>
                      <a:pt x="926561" y="362882"/>
                    </a:lnTo>
                    <a:lnTo>
                      <a:pt x="910664" y="355252"/>
                    </a:lnTo>
                    <a:lnTo>
                      <a:pt x="908375" y="354298"/>
                    </a:lnTo>
                    <a:lnTo>
                      <a:pt x="903161" y="352009"/>
                    </a:lnTo>
                    <a:lnTo>
                      <a:pt x="899664" y="350483"/>
                    </a:lnTo>
                    <a:lnTo>
                      <a:pt x="892924" y="349593"/>
                    </a:lnTo>
                    <a:lnTo>
                      <a:pt x="892097" y="349593"/>
                    </a:lnTo>
                    <a:lnTo>
                      <a:pt x="890380" y="349974"/>
                    </a:lnTo>
                    <a:lnTo>
                      <a:pt x="890125" y="350165"/>
                    </a:lnTo>
                    <a:lnTo>
                      <a:pt x="876835" y="357668"/>
                    </a:lnTo>
                    <a:lnTo>
                      <a:pt x="876263" y="358114"/>
                    </a:lnTo>
                    <a:lnTo>
                      <a:pt x="875754" y="358558"/>
                    </a:lnTo>
                    <a:lnTo>
                      <a:pt x="874737" y="360212"/>
                    </a:lnTo>
                    <a:lnTo>
                      <a:pt x="874482" y="360784"/>
                    </a:lnTo>
                    <a:lnTo>
                      <a:pt x="873593" y="360593"/>
                    </a:lnTo>
                    <a:lnTo>
                      <a:pt x="872956" y="360593"/>
                    </a:lnTo>
                    <a:lnTo>
                      <a:pt x="872512" y="360657"/>
                    </a:lnTo>
                    <a:lnTo>
                      <a:pt x="872194" y="360911"/>
                    </a:lnTo>
                    <a:lnTo>
                      <a:pt x="865263" y="369114"/>
                    </a:lnTo>
                    <a:lnTo>
                      <a:pt x="859603" y="377508"/>
                    </a:lnTo>
                    <a:lnTo>
                      <a:pt x="849493" y="387618"/>
                    </a:lnTo>
                    <a:lnTo>
                      <a:pt x="833532" y="389335"/>
                    </a:lnTo>
                    <a:lnTo>
                      <a:pt x="820623" y="396330"/>
                    </a:lnTo>
                    <a:lnTo>
                      <a:pt x="818143" y="397347"/>
                    </a:lnTo>
                    <a:lnTo>
                      <a:pt x="817889" y="397157"/>
                    </a:lnTo>
                    <a:lnTo>
                      <a:pt x="817062" y="396394"/>
                    </a:lnTo>
                    <a:lnTo>
                      <a:pt x="816745" y="396012"/>
                    </a:lnTo>
                    <a:lnTo>
                      <a:pt x="816490" y="395694"/>
                    </a:lnTo>
                    <a:lnTo>
                      <a:pt x="816363" y="395440"/>
                    </a:lnTo>
                    <a:lnTo>
                      <a:pt x="815918" y="393469"/>
                    </a:lnTo>
                    <a:lnTo>
                      <a:pt x="815536" y="391625"/>
                    </a:lnTo>
                    <a:lnTo>
                      <a:pt x="815409" y="382595"/>
                    </a:lnTo>
                    <a:lnTo>
                      <a:pt x="815791" y="378780"/>
                    </a:lnTo>
                    <a:lnTo>
                      <a:pt x="815918" y="377380"/>
                    </a:lnTo>
                    <a:lnTo>
                      <a:pt x="817889" y="373311"/>
                    </a:lnTo>
                    <a:lnTo>
                      <a:pt x="819669" y="370322"/>
                    </a:lnTo>
                    <a:lnTo>
                      <a:pt x="819988" y="368415"/>
                    </a:lnTo>
                    <a:lnTo>
                      <a:pt x="819097" y="365935"/>
                    </a:lnTo>
                    <a:lnTo>
                      <a:pt x="816300" y="358177"/>
                    </a:lnTo>
                    <a:lnTo>
                      <a:pt x="826283" y="360085"/>
                    </a:lnTo>
                    <a:lnTo>
                      <a:pt x="827555" y="360275"/>
                    </a:lnTo>
                    <a:lnTo>
                      <a:pt x="836012" y="359194"/>
                    </a:lnTo>
                    <a:lnTo>
                      <a:pt x="877916" y="353662"/>
                    </a:lnTo>
                    <a:lnTo>
                      <a:pt x="878043" y="351119"/>
                    </a:lnTo>
                    <a:lnTo>
                      <a:pt x="878298" y="350610"/>
                    </a:lnTo>
                    <a:lnTo>
                      <a:pt x="884021" y="341835"/>
                    </a:lnTo>
                    <a:lnTo>
                      <a:pt x="890316" y="336493"/>
                    </a:lnTo>
                    <a:lnTo>
                      <a:pt x="915052" y="332932"/>
                    </a:lnTo>
                    <a:lnTo>
                      <a:pt x="933302" y="337129"/>
                    </a:lnTo>
                    <a:lnTo>
                      <a:pt x="956131" y="323966"/>
                    </a:lnTo>
                    <a:lnTo>
                      <a:pt x="956448" y="324030"/>
                    </a:lnTo>
                    <a:lnTo>
                      <a:pt x="957084" y="324030"/>
                    </a:lnTo>
                    <a:lnTo>
                      <a:pt x="957911" y="323521"/>
                    </a:lnTo>
                    <a:lnTo>
                      <a:pt x="958738" y="321995"/>
                    </a:lnTo>
                    <a:lnTo>
                      <a:pt x="958801" y="321359"/>
                    </a:lnTo>
                    <a:lnTo>
                      <a:pt x="959055" y="319198"/>
                    </a:lnTo>
                    <a:lnTo>
                      <a:pt x="958419" y="318625"/>
                    </a:lnTo>
                    <a:lnTo>
                      <a:pt x="957147" y="317671"/>
                    </a:lnTo>
                    <a:lnTo>
                      <a:pt x="950661" y="313729"/>
                    </a:lnTo>
                    <a:lnTo>
                      <a:pt x="946910" y="313093"/>
                    </a:lnTo>
                    <a:lnTo>
                      <a:pt x="942395" y="312584"/>
                    </a:lnTo>
                    <a:lnTo>
                      <a:pt x="940678" y="316209"/>
                    </a:lnTo>
                    <a:lnTo>
                      <a:pt x="939661" y="318371"/>
                    </a:lnTo>
                    <a:lnTo>
                      <a:pt x="938516" y="320151"/>
                    </a:lnTo>
                    <a:lnTo>
                      <a:pt x="937117" y="321932"/>
                    </a:lnTo>
                    <a:lnTo>
                      <a:pt x="935782" y="322886"/>
                    </a:lnTo>
                    <a:lnTo>
                      <a:pt x="934701" y="322567"/>
                    </a:lnTo>
                    <a:lnTo>
                      <a:pt x="933683" y="321677"/>
                    </a:lnTo>
                    <a:lnTo>
                      <a:pt x="926688" y="307052"/>
                    </a:lnTo>
                    <a:lnTo>
                      <a:pt x="923446" y="299040"/>
                    </a:lnTo>
                    <a:lnTo>
                      <a:pt x="920012" y="295161"/>
                    </a:lnTo>
                    <a:lnTo>
                      <a:pt x="919694" y="294907"/>
                    </a:lnTo>
                    <a:lnTo>
                      <a:pt x="893877" y="280409"/>
                    </a:lnTo>
                    <a:lnTo>
                      <a:pt x="892796" y="277738"/>
                    </a:lnTo>
                    <a:lnTo>
                      <a:pt x="884148" y="265147"/>
                    </a:lnTo>
                    <a:lnTo>
                      <a:pt x="876327" y="257008"/>
                    </a:lnTo>
                    <a:lnTo>
                      <a:pt x="868060" y="254973"/>
                    </a:lnTo>
                    <a:lnTo>
                      <a:pt x="859285" y="253320"/>
                    </a:lnTo>
                    <a:lnTo>
                      <a:pt x="853117" y="247406"/>
                    </a:lnTo>
                    <a:lnTo>
                      <a:pt x="851146" y="244862"/>
                    </a:lnTo>
                    <a:lnTo>
                      <a:pt x="834994" y="219936"/>
                    </a:lnTo>
                    <a:lnTo>
                      <a:pt x="834804" y="219682"/>
                    </a:lnTo>
                    <a:lnTo>
                      <a:pt x="832070" y="218155"/>
                    </a:lnTo>
                    <a:lnTo>
                      <a:pt x="819924" y="210970"/>
                    </a:lnTo>
                    <a:lnTo>
                      <a:pt x="792581" y="190749"/>
                    </a:lnTo>
                    <a:lnTo>
                      <a:pt x="788829" y="187442"/>
                    </a:lnTo>
                    <a:lnTo>
                      <a:pt x="787303" y="185153"/>
                    </a:lnTo>
                    <a:lnTo>
                      <a:pt x="787049" y="183881"/>
                    </a:lnTo>
                    <a:lnTo>
                      <a:pt x="786858" y="182483"/>
                    </a:lnTo>
                    <a:lnTo>
                      <a:pt x="764729" y="163342"/>
                    </a:lnTo>
                    <a:lnTo>
                      <a:pt x="759134" y="160989"/>
                    </a:lnTo>
                    <a:lnTo>
                      <a:pt x="735224" y="149353"/>
                    </a:lnTo>
                    <a:lnTo>
                      <a:pt x="714812" y="129577"/>
                    </a:lnTo>
                    <a:lnTo>
                      <a:pt x="707436" y="120675"/>
                    </a:lnTo>
                    <a:lnTo>
                      <a:pt x="706609" y="119212"/>
                    </a:lnTo>
                    <a:lnTo>
                      <a:pt x="706228" y="118512"/>
                    </a:lnTo>
                    <a:lnTo>
                      <a:pt x="706165" y="115969"/>
                    </a:lnTo>
                    <a:lnTo>
                      <a:pt x="705783" y="113362"/>
                    </a:lnTo>
                    <a:lnTo>
                      <a:pt x="705465" y="112599"/>
                    </a:lnTo>
                    <a:lnTo>
                      <a:pt x="704512" y="111009"/>
                    </a:lnTo>
                    <a:lnTo>
                      <a:pt x="704448" y="110946"/>
                    </a:lnTo>
                    <a:lnTo>
                      <a:pt x="703240" y="109229"/>
                    </a:lnTo>
                    <a:lnTo>
                      <a:pt x="702413" y="108339"/>
                    </a:lnTo>
                    <a:lnTo>
                      <a:pt x="686897" y="95939"/>
                    </a:lnTo>
                    <a:lnTo>
                      <a:pt x="674879" y="102679"/>
                    </a:lnTo>
                    <a:lnTo>
                      <a:pt x="669220" y="102934"/>
                    </a:lnTo>
                    <a:lnTo>
                      <a:pt x="666104" y="92123"/>
                    </a:lnTo>
                    <a:lnTo>
                      <a:pt x="665404" y="89771"/>
                    </a:lnTo>
                    <a:lnTo>
                      <a:pt x="664514" y="87481"/>
                    </a:lnTo>
                    <a:lnTo>
                      <a:pt x="664324" y="87037"/>
                    </a:lnTo>
                    <a:lnTo>
                      <a:pt x="662225" y="86909"/>
                    </a:lnTo>
                    <a:lnTo>
                      <a:pt x="660317" y="86909"/>
                    </a:lnTo>
                    <a:lnTo>
                      <a:pt x="650525" y="85383"/>
                    </a:lnTo>
                    <a:lnTo>
                      <a:pt x="648554" y="80296"/>
                    </a:lnTo>
                    <a:lnTo>
                      <a:pt x="641177" y="56450"/>
                    </a:lnTo>
                    <a:lnTo>
                      <a:pt x="641559" y="56133"/>
                    </a:lnTo>
                    <a:lnTo>
                      <a:pt x="646455" y="54225"/>
                    </a:lnTo>
                    <a:lnTo>
                      <a:pt x="646709" y="54097"/>
                    </a:lnTo>
                    <a:lnTo>
                      <a:pt x="647027" y="54097"/>
                    </a:lnTo>
                    <a:lnTo>
                      <a:pt x="647409" y="54097"/>
                    </a:lnTo>
                    <a:lnTo>
                      <a:pt x="647663" y="54161"/>
                    </a:lnTo>
                    <a:lnTo>
                      <a:pt x="648108" y="54289"/>
                    </a:lnTo>
                    <a:lnTo>
                      <a:pt x="648426" y="54289"/>
                    </a:lnTo>
                    <a:lnTo>
                      <a:pt x="648808" y="54225"/>
                    </a:lnTo>
                    <a:lnTo>
                      <a:pt x="646074" y="28154"/>
                    </a:lnTo>
                    <a:lnTo>
                      <a:pt x="645692" y="25038"/>
                    </a:lnTo>
                    <a:lnTo>
                      <a:pt x="645120" y="22494"/>
                    </a:lnTo>
                    <a:lnTo>
                      <a:pt x="644484" y="19569"/>
                    </a:lnTo>
                    <a:lnTo>
                      <a:pt x="621655" y="24466"/>
                    </a:lnTo>
                    <a:lnTo>
                      <a:pt x="611608" y="22622"/>
                    </a:lnTo>
                    <a:lnTo>
                      <a:pt x="611926" y="23893"/>
                    </a:lnTo>
                    <a:lnTo>
                      <a:pt x="611863" y="24338"/>
                    </a:lnTo>
                    <a:lnTo>
                      <a:pt x="611481" y="24910"/>
                    </a:lnTo>
                    <a:lnTo>
                      <a:pt x="610910" y="25546"/>
                    </a:lnTo>
                    <a:lnTo>
                      <a:pt x="610654" y="25737"/>
                    </a:lnTo>
                    <a:lnTo>
                      <a:pt x="610400" y="25864"/>
                    </a:lnTo>
                    <a:lnTo>
                      <a:pt x="610146" y="25992"/>
                    </a:lnTo>
                    <a:lnTo>
                      <a:pt x="609065" y="26310"/>
                    </a:lnTo>
                    <a:lnTo>
                      <a:pt x="608874" y="26310"/>
                    </a:lnTo>
                    <a:lnTo>
                      <a:pt x="589671" y="25674"/>
                    </a:lnTo>
                    <a:lnTo>
                      <a:pt x="589162" y="25610"/>
                    </a:lnTo>
                    <a:lnTo>
                      <a:pt x="588526" y="25546"/>
                    </a:lnTo>
                    <a:lnTo>
                      <a:pt x="588081" y="25419"/>
                    </a:lnTo>
                    <a:lnTo>
                      <a:pt x="579051" y="21858"/>
                    </a:lnTo>
                    <a:lnTo>
                      <a:pt x="574473" y="19887"/>
                    </a:lnTo>
                    <a:lnTo>
                      <a:pt x="571230" y="17217"/>
                    </a:lnTo>
                    <a:lnTo>
                      <a:pt x="569831" y="15716"/>
                    </a:lnTo>
                    <a:lnTo>
                      <a:pt x="569577" y="15500"/>
                    </a:lnTo>
                    <a:lnTo>
                      <a:pt x="556859" y="15271"/>
                    </a:lnTo>
                    <a:lnTo>
                      <a:pt x="556605" y="15283"/>
                    </a:lnTo>
                    <a:lnTo>
                      <a:pt x="552790" y="15697"/>
                    </a:lnTo>
                    <a:lnTo>
                      <a:pt x="533649" y="563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igura a mano libera: forma 22">
                <a:extLst>
                  <a:ext uri="{FF2B5EF4-FFF2-40B4-BE49-F238E27FC236}">
                    <a16:creationId xmlns:a16="http://schemas.microsoft.com/office/drawing/2014/main" id="{4ADA671E-2105-3B2C-9AC3-554E4B47EB1A}"/>
                  </a:ext>
                </a:extLst>
              </p:cNvPr>
              <p:cNvSpPr/>
              <p:nvPr/>
            </p:nvSpPr>
            <p:spPr>
              <a:xfrm>
                <a:off x="6924126" y="1687979"/>
                <a:ext cx="1147769" cy="1672373"/>
              </a:xfrm>
              <a:custGeom>
                <a:avLst/>
                <a:gdLst/>
                <a:ahLst/>
                <a:cxnLst/>
                <a:rect l="0" t="0" r="0" b="0"/>
                <a:pathLst>
                  <a:path w="1147769" h="1672372">
                    <a:moveTo>
                      <a:pt x="403103" y="109935"/>
                    </a:moveTo>
                    <a:lnTo>
                      <a:pt x="406027" y="87177"/>
                    </a:lnTo>
                    <a:lnTo>
                      <a:pt x="399286" y="86299"/>
                    </a:lnTo>
                    <a:lnTo>
                      <a:pt x="397697" y="85784"/>
                    </a:lnTo>
                    <a:lnTo>
                      <a:pt x="384026" y="80754"/>
                    </a:lnTo>
                    <a:lnTo>
                      <a:pt x="356555" y="61817"/>
                    </a:lnTo>
                    <a:lnTo>
                      <a:pt x="355729" y="60813"/>
                    </a:lnTo>
                    <a:lnTo>
                      <a:pt x="354902" y="58441"/>
                    </a:lnTo>
                    <a:lnTo>
                      <a:pt x="354585" y="56959"/>
                    </a:lnTo>
                    <a:lnTo>
                      <a:pt x="353694" y="52528"/>
                    </a:lnTo>
                    <a:lnTo>
                      <a:pt x="352359" y="40115"/>
                    </a:lnTo>
                    <a:lnTo>
                      <a:pt x="352295" y="39447"/>
                    </a:lnTo>
                    <a:lnTo>
                      <a:pt x="321837" y="12670"/>
                    </a:lnTo>
                    <a:lnTo>
                      <a:pt x="321137" y="11780"/>
                    </a:lnTo>
                    <a:lnTo>
                      <a:pt x="320565" y="10604"/>
                    </a:lnTo>
                    <a:lnTo>
                      <a:pt x="318530" y="3577"/>
                    </a:lnTo>
                    <a:lnTo>
                      <a:pt x="314778" y="26800"/>
                    </a:lnTo>
                    <a:lnTo>
                      <a:pt x="305748" y="55815"/>
                    </a:lnTo>
                    <a:lnTo>
                      <a:pt x="305303" y="57214"/>
                    </a:lnTo>
                    <a:lnTo>
                      <a:pt x="304031" y="59414"/>
                    </a:lnTo>
                    <a:lnTo>
                      <a:pt x="302569" y="61697"/>
                    </a:lnTo>
                    <a:lnTo>
                      <a:pt x="277324" y="92251"/>
                    </a:lnTo>
                    <a:lnTo>
                      <a:pt x="275862" y="93580"/>
                    </a:lnTo>
                    <a:lnTo>
                      <a:pt x="263590" y="102024"/>
                    </a:lnTo>
                    <a:lnTo>
                      <a:pt x="251698" y="109058"/>
                    </a:lnTo>
                    <a:lnTo>
                      <a:pt x="250109" y="109789"/>
                    </a:lnTo>
                    <a:lnTo>
                      <a:pt x="249282" y="110374"/>
                    </a:lnTo>
                    <a:lnTo>
                      <a:pt x="243495" y="115531"/>
                    </a:lnTo>
                    <a:lnTo>
                      <a:pt x="241906" y="117076"/>
                    </a:lnTo>
                    <a:lnTo>
                      <a:pt x="240761" y="118354"/>
                    </a:lnTo>
                    <a:lnTo>
                      <a:pt x="239616" y="120071"/>
                    </a:lnTo>
                    <a:lnTo>
                      <a:pt x="239489" y="120713"/>
                    </a:lnTo>
                    <a:lnTo>
                      <a:pt x="238345" y="127918"/>
                    </a:lnTo>
                    <a:lnTo>
                      <a:pt x="238345" y="128534"/>
                    </a:lnTo>
                    <a:lnTo>
                      <a:pt x="238662" y="135790"/>
                    </a:lnTo>
                    <a:lnTo>
                      <a:pt x="238662" y="136114"/>
                    </a:lnTo>
                    <a:lnTo>
                      <a:pt x="238790" y="136280"/>
                    </a:lnTo>
                    <a:lnTo>
                      <a:pt x="239871" y="137106"/>
                    </a:lnTo>
                    <a:lnTo>
                      <a:pt x="219204" y="136076"/>
                    </a:lnTo>
                    <a:lnTo>
                      <a:pt x="216915" y="135593"/>
                    </a:lnTo>
                    <a:lnTo>
                      <a:pt x="216470" y="135122"/>
                    </a:lnTo>
                    <a:lnTo>
                      <a:pt x="215135" y="132960"/>
                    </a:lnTo>
                    <a:lnTo>
                      <a:pt x="210938" y="112815"/>
                    </a:lnTo>
                    <a:lnTo>
                      <a:pt x="210620" y="110444"/>
                    </a:lnTo>
                    <a:lnTo>
                      <a:pt x="210429" y="106749"/>
                    </a:lnTo>
                    <a:lnTo>
                      <a:pt x="209794" y="87545"/>
                    </a:lnTo>
                    <a:lnTo>
                      <a:pt x="193769" y="67375"/>
                    </a:lnTo>
                    <a:lnTo>
                      <a:pt x="179844" y="109502"/>
                    </a:lnTo>
                    <a:lnTo>
                      <a:pt x="146905" y="112434"/>
                    </a:lnTo>
                    <a:lnTo>
                      <a:pt x="143217" y="126353"/>
                    </a:lnTo>
                    <a:lnTo>
                      <a:pt x="142326" y="141392"/>
                    </a:lnTo>
                    <a:lnTo>
                      <a:pt x="142263" y="142225"/>
                    </a:lnTo>
                    <a:lnTo>
                      <a:pt x="142581" y="150371"/>
                    </a:lnTo>
                    <a:lnTo>
                      <a:pt x="147540" y="160354"/>
                    </a:lnTo>
                    <a:lnTo>
                      <a:pt x="152119" y="172213"/>
                    </a:lnTo>
                    <a:lnTo>
                      <a:pt x="157142" y="186444"/>
                    </a:lnTo>
                    <a:lnTo>
                      <a:pt x="157396" y="187532"/>
                    </a:lnTo>
                    <a:lnTo>
                      <a:pt x="157333" y="188327"/>
                    </a:lnTo>
                    <a:lnTo>
                      <a:pt x="156761" y="191194"/>
                    </a:lnTo>
                    <a:lnTo>
                      <a:pt x="154472" y="194406"/>
                    </a:lnTo>
                    <a:lnTo>
                      <a:pt x="142136" y="205610"/>
                    </a:lnTo>
                    <a:lnTo>
                      <a:pt x="143153" y="208274"/>
                    </a:lnTo>
                    <a:lnTo>
                      <a:pt x="146459" y="227185"/>
                    </a:lnTo>
                    <a:lnTo>
                      <a:pt x="146014" y="230435"/>
                    </a:lnTo>
                    <a:lnTo>
                      <a:pt x="144234" y="238600"/>
                    </a:lnTo>
                    <a:lnTo>
                      <a:pt x="143725" y="239089"/>
                    </a:lnTo>
                    <a:lnTo>
                      <a:pt x="141627" y="245327"/>
                    </a:lnTo>
                    <a:lnTo>
                      <a:pt x="140801" y="250204"/>
                    </a:lnTo>
                    <a:lnTo>
                      <a:pt x="140546" y="252913"/>
                    </a:lnTo>
                    <a:lnTo>
                      <a:pt x="141245" y="267138"/>
                    </a:lnTo>
                    <a:lnTo>
                      <a:pt x="126874" y="269885"/>
                    </a:lnTo>
                    <a:lnTo>
                      <a:pt x="111295" y="288052"/>
                    </a:lnTo>
                    <a:lnTo>
                      <a:pt x="100740" y="293273"/>
                    </a:lnTo>
                    <a:lnTo>
                      <a:pt x="87895" y="300827"/>
                    </a:lnTo>
                    <a:lnTo>
                      <a:pt x="92283" y="302843"/>
                    </a:lnTo>
                    <a:lnTo>
                      <a:pt x="93745" y="303682"/>
                    </a:lnTo>
                    <a:lnTo>
                      <a:pt x="103283" y="314193"/>
                    </a:lnTo>
                    <a:lnTo>
                      <a:pt x="103537" y="314549"/>
                    </a:lnTo>
                    <a:lnTo>
                      <a:pt x="100930" y="316584"/>
                    </a:lnTo>
                    <a:lnTo>
                      <a:pt x="99913" y="317754"/>
                    </a:lnTo>
                    <a:lnTo>
                      <a:pt x="97878" y="320787"/>
                    </a:lnTo>
                    <a:lnTo>
                      <a:pt x="96925" y="322950"/>
                    </a:lnTo>
                    <a:lnTo>
                      <a:pt x="96606" y="323967"/>
                    </a:lnTo>
                    <a:lnTo>
                      <a:pt x="95589" y="329372"/>
                    </a:lnTo>
                    <a:lnTo>
                      <a:pt x="94063" y="339584"/>
                    </a:lnTo>
                    <a:lnTo>
                      <a:pt x="94635" y="341040"/>
                    </a:lnTo>
                    <a:lnTo>
                      <a:pt x="95461" y="342681"/>
                    </a:lnTo>
                    <a:lnTo>
                      <a:pt x="97687" y="346153"/>
                    </a:lnTo>
                    <a:lnTo>
                      <a:pt x="101821" y="351691"/>
                    </a:lnTo>
                    <a:lnTo>
                      <a:pt x="103029" y="353319"/>
                    </a:lnTo>
                    <a:lnTo>
                      <a:pt x="104619" y="354540"/>
                    </a:lnTo>
                    <a:lnTo>
                      <a:pt x="107798" y="355964"/>
                    </a:lnTo>
                    <a:lnTo>
                      <a:pt x="110659" y="357300"/>
                    </a:lnTo>
                    <a:lnTo>
                      <a:pt x="113457" y="358826"/>
                    </a:lnTo>
                    <a:lnTo>
                      <a:pt x="116001" y="361115"/>
                    </a:lnTo>
                    <a:lnTo>
                      <a:pt x="135841" y="381018"/>
                    </a:lnTo>
                    <a:lnTo>
                      <a:pt x="135968" y="381463"/>
                    </a:lnTo>
                    <a:lnTo>
                      <a:pt x="135522" y="382671"/>
                    </a:lnTo>
                    <a:lnTo>
                      <a:pt x="134314" y="384325"/>
                    </a:lnTo>
                    <a:lnTo>
                      <a:pt x="132153" y="387059"/>
                    </a:lnTo>
                    <a:lnTo>
                      <a:pt x="130499" y="389094"/>
                    </a:lnTo>
                    <a:lnTo>
                      <a:pt x="128082" y="394117"/>
                    </a:lnTo>
                    <a:lnTo>
                      <a:pt x="128401" y="396152"/>
                    </a:lnTo>
                    <a:lnTo>
                      <a:pt x="128782" y="397233"/>
                    </a:lnTo>
                    <a:lnTo>
                      <a:pt x="129227" y="398124"/>
                    </a:lnTo>
                    <a:lnTo>
                      <a:pt x="137748" y="400858"/>
                    </a:lnTo>
                    <a:lnTo>
                      <a:pt x="139147" y="400985"/>
                    </a:lnTo>
                    <a:lnTo>
                      <a:pt x="140482" y="401048"/>
                    </a:lnTo>
                    <a:lnTo>
                      <a:pt x="141755" y="400731"/>
                    </a:lnTo>
                    <a:lnTo>
                      <a:pt x="142581" y="400476"/>
                    </a:lnTo>
                    <a:lnTo>
                      <a:pt x="148050" y="397170"/>
                    </a:lnTo>
                    <a:lnTo>
                      <a:pt x="149766" y="405627"/>
                    </a:lnTo>
                    <a:lnTo>
                      <a:pt x="152882" y="432843"/>
                    </a:lnTo>
                    <a:lnTo>
                      <a:pt x="158733" y="447595"/>
                    </a:lnTo>
                    <a:lnTo>
                      <a:pt x="159495" y="448168"/>
                    </a:lnTo>
                    <a:lnTo>
                      <a:pt x="160322" y="448676"/>
                    </a:lnTo>
                    <a:lnTo>
                      <a:pt x="161276" y="449185"/>
                    </a:lnTo>
                    <a:lnTo>
                      <a:pt x="162929" y="449566"/>
                    </a:lnTo>
                    <a:lnTo>
                      <a:pt x="164074" y="449566"/>
                    </a:lnTo>
                    <a:lnTo>
                      <a:pt x="165028" y="449566"/>
                    </a:lnTo>
                    <a:lnTo>
                      <a:pt x="167317" y="448994"/>
                    </a:lnTo>
                    <a:lnTo>
                      <a:pt x="155998" y="464955"/>
                    </a:lnTo>
                    <a:lnTo>
                      <a:pt x="156188" y="475765"/>
                    </a:lnTo>
                    <a:lnTo>
                      <a:pt x="159305" y="482060"/>
                    </a:lnTo>
                    <a:lnTo>
                      <a:pt x="166490" y="488419"/>
                    </a:lnTo>
                    <a:lnTo>
                      <a:pt x="170686" y="491916"/>
                    </a:lnTo>
                    <a:lnTo>
                      <a:pt x="174438" y="494587"/>
                    </a:lnTo>
                    <a:lnTo>
                      <a:pt x="175202" y="495159"/>
                    </a:lnTo>
                    <a:lnTo>
                      <a:pt x="177237" y="496622"/>
                    </a:lnTo>
                    <a:lnTo>
                      <a:pt x="178191" y="497258"/>
                    </a:lnTo>
                    <a:lnTo>
                      <a:pt x="172340" y="501963"/>
                    </a:lnTo>
                    <a:lnTo>
                      <a:pt x="171577" y="503044"/>
                    </a:lnTo>
                    <a:lnTo>
                      <a:pt x="170750" y="504761"/>
                    </a:lnTo>
                    <a:lnTo>
                      <a:pt x="170496" y="506732"/>
                    </a:lnTo>
                    <a:lnTo>
                      <a:pt x="170623" y="508449"/>
                    </a:lnTo>
                    <a:lnTo>
                      <a:pt x="171323" y="509912"/>
                    </a:lnTo>
                    <a:lnTo>
                      <a:pt x="171196" y="511692"/>
                    </a:lnTo>
                    <a:lnTo>
                      <a:pt x="170878" y="512582"/>
                    </a:lnTo>
                    <a:lnTo>
                      <a:pt x="170496" y="513028"/>
                    </a:lnTo>
                    <a:lnTo>
                      <a:pt x="169797" y="513600"/>
                    </a:lnTo>
                    <a:lnTo>
                      <a:pt x="169478" y="513918"/>
                    </a:lnTo>
                    <a:lnTo>
                      <a:pt x="164773" y="517034"/>
                    </a:lnTo>
                    <a:lnTo>
                      <a:pt x="163374" y="517415"/>
                    </a:lnTo>
                    <a:lnTo>
                      <a:pt x="161848" y="517479"/>
                    </a:lnTo>
                    <a:lnTo>
                      <a:pt x="160830" y="517415"/>
                    </a:lnTo>
                    <a:lnTo>
                      <a:pt x="158541" y="516843"/>
                    </a:lnTo>
                    <a:lnTo>
                      <a:pt x="139910" y="511374"/>
                    </a:lnTo>
                    <a:lnTo>
                      <a:pt x="139592" y="509848"/>
                    </a:lnTo>
                    <a:lnTo>
                      <a:pt x="130944" y="491598"/>
                    </a:lnTo>
                    <a:lnTo>
                      <a:pt x="130181" y="490390"/>
                    </a:lnTo>
                    <a:lnTo>
                      <a:pt x="129354" y="489309"/>
                    </a:lnTo>
                    <a:lnTo>
                      <a:pt x="127256" y="487211"/>
                    </a:lnTo>
                    <a:lnTo>
                      <a:pt x="126556" y="486765"/>
                    </a:lnTo>
                    <a:lnTo>
                      <a:pt x="125793" y="486384"/>
                    </a:lnTo>
                    <a:lnTo>
                      <a:pt x="124394" y="486130"/>
                    </a:lnTo>
                    <a:lnTo>
                      <a:pt x="119689" y="486002"/>
                    </a:lnTo>
                    <a:lnTo>
                      <a:pt x="119244" y="486002"/>
                    </a:lnTo>
                    <a:lnTo>
                      <a:pt x="113012" y="486448"/>
                    </a:lnTo>
                    <a:lnTo>
                      <a:pt x="108879" y="487274"/>
                    </a:lnTo>
                    <a:lnTo>
                      <a:pt x="104047" y="488482"/>
                    </a:lnTo>
                    <a:lnTo>
                      <a:pt x="98895" y="489818"/>
                    </a:lnTo>
                    <a:lnTo>
                      <a:pt x="87640" y="495096"/>
                    </a:lnTo>
                    <a:lnTo>
                      <a:pt x="38168" y="499165"/>
                    </a:lnTo>
                    <a:lnTo>
                      <a:pt x="24307" y="496240"/>
                    </a:lnTo>
                    <a:lnTo>
                      <a:pt x="22399" y="499738"/>
                    </a:lnTo>
                    <a:lnTo>
                      <a:pt x="20936" y="501582"/>
                    </a:lnTo>
                    <a:lnTo>
                      <a:pt x="19919" y="502790"/>
                    </a:lnTo>
                    <a:lnTo>
                      <a:pt x="18202" y="504252"/>
                    </a:lnTo>
                    <a:lnTo>
                      <a:pt x="17312" y="504888"/>
                    </a:lnTo>
                    <a:lnTo>
                      <a:pt x="16358" y="505143"/>
                    </a:lnTo>
                    <a:lnTo>
                      <a:pt x="14705" y="501582"/>
                    </a:lnTo>
                    <a:lnTo>
                      <a:pt x="13242" y="500055"/>
                    </a:lnTo>
                    <a:lnTo>
                      <a:pt x="7773" y="506096"/>
                    </a:lnTo>
                    <a:lnTo>
                      <a:pt x="7392" y="506542"/>
                    </a:lnTo>
                    <a:lnTo>
                      <a:pt x="5676" y="509340"/>
                    </a:lnTo>
                    <a:lnTo>
                      <a:pt x="4976" y="510675"/>
                    </a:lnTo>
                    <a:lnTo>
                      <a:pt x="3958" y="512710"/>
                    </a:lnTo>
                    <a:lnTo>
                      <a:pt x="3577" y="515062"/>
                    </a:lnTo>
                    <a:lnTo>
                      <a:pt x="16740" y="530260"/>
                    </a:lnTo>
                    <a:lnTo>
                      <a:pt x="17693" y="531468"/>
                    </a:lnTo>
                    <a:lnTo>
                      <a:pt x="51777" y="590033"/>
                    </a:lnTo>
                    <a:lnTo>
                      <a:pt x="60870" y="610063"/>
                    </a:lnTo>
                    <a:lnTo>
                      <a:pt x="62523" y="611399"/>
                    </a:lnTo>
                    <a:lnTo>
                      <a:pt x="65575" y="613624"/>
                    </a:lnTo>
                    <a:lnTo>
                      <a:pt x="68946" y="615977"/>
                    </a:lnTo>
                    <a:lnTo>
                      <a:pt x="67928" y="617440"/>
                    </a:lnTo>
                    <a:lnTo>
                      <a:pt x="68437" y="618330"/>
                    </a:lnTo>
                    <a:lnTo>
                      <a:pt x="78483" y="632765"/>
                    </a:lnTo>
                    <a:lnTo>
                      <a:pt x="80074" y="634545"/>
                    </a:lnTo>
                    <a:lnTo>
                      <a:pt x="81218" y="635690"/>
                    </a:lnTo>
                    <a:lnTo>
                      <a:pt x="82426" y="636643"/>
                    </a:lnTo>
                    <a:lnTo>
                      <a:pt x="87513" y="640458"/>
                    </a:lnTo>
                    <a:lnTo>
                      <a:pt x="99086" y="646499"/>
                    </a:lnTo>
                    <a:lnTo>
                      <a:pt x="81727" y="663541"/>
                    </a:lnTo>
                    <a:lnTo>
                      <a:pt x="83508" y="664241"/>
                    </a:lnTo>
                    <a:lnTo>
                      <a:pt x="87132" y="666085"/>
                    </a:lnTo>
                    <a:lnTo>
                      <a:pt x="91646" y="668310"/>
                    </a:lnTo>
                    <a:lnTo>
                      <a:pt x="93300" y="669645"/>
                    </a:lnTo>
                    <a:lnTo>
                      <a:pt x="94381" y="670727"/>
                    </a:lnTo>
                    <a:lnTo>
                      <a:pt x="95334" y="671998"/>
                    </a:lnTo>
                    <a:lnTo>
                      <a:pt x="96542" y="677594"/>
                    </a:lnTo>
                    <a:lnTo>
                      <a:pt x="97242" y="682236"/>
                    </a:lnTo>
                    <a:lnTo>
                      <a:pt x="97560" y="683508"/>
                    </a:lnTo>
                    <a:lnTo>
                      <a:pt x="97814" y="684398"/>
                    </a:lnTo>
                    <a:lnTo>
                      <a:pt x="124904" y="690439"/>
                    </a:lnTo>
                    <a:lnTo>
                      <a:pt x="131072" y="690185"/>
                    </a:lnTo>
                    <a:lnTo>
                      <a:pt x="134060" y="690185"/>
                    </a:lnTo>
                    <a:lnTo>
                      <a:pt x="138511" y="695399"/>
                    </a:lnTo>
                    <a:lnTo>
                      <a:pt x="160195" y="720643"/>
                    </a:lnTo>
                    <a:lnTo>
                      <a:pt x="171641" y="734951"/>
                    </a:lnTo>
                    <a:lnTo>
                      <a:pt x="173993" y="738703"/>
                    </a:lnTo>
                    <a:lnTo>
                      <a:pt x="174502" y="740229"/>
                    </a:lnTo>
                    <a:lnTo>
                      <a:pt x="175646" y="744743"/>
                    </a:lnTo>
                    <a:lnTo>
                      <a:pt x="176983" y="752565"/>
                    </a:lnTo>
                    <a:lnTo>
                      <a:pt x="178445" y="769797"/>
                    </a:lnTo>
                    <a:lnTo>
                      <a:pt x="179144" y="781116"/>
                    </a:lnTo>
                    <a:lnTo>
                      <a:pt x="179717" y="793325"/>
                    </a:lnTo>
                    <a:lnTo>
                      <a:pt x="180607" y="813546"/>
                    </a:lnTo>
                    <a:lnTo>
                      <a:pt x="181433" y="829252"/>
                    </a:lnTo>
                    <a:lnTo>
                      <a:pt x="181815" y="839681"/>
                    </a:lnTo>
                    <a:lnTo>
                      <a:pt x="181815" y="840062"/>
                    </a:lnTo>
                    <a:lnTo>
                      <a:pt x="180861" y="843750"/>
                    </a:lnTo>
                    <a:lnTo>
                      <a:pt x="179590" y="847120"/>
                    </a:lnTo>
                    <a:lnTo>
                      <a:pt x="176537" y="854242"/>
                    </a:lnTo>
                    <a:lnTo>
                      <a:pt x="176473" y="854434"/>
                    </a:lnTo>
                    <a:lnTo>
                      <a:pt x="176410" y="855832"/>
                    </a:lnTo>
                    <a:lnTo>
                      <a:pt x="176600" y="859520"/>
                    </a:lnTo>
                    <a:lnTo>
                      <a:pt x="177046" y="863081"/>
                    </a:lnTo>
                    <a:lnTo>
                      <a:pt x="177618" y="867024"/>
                    </a:lnTo>
                    <a:lnTo>
                      <a:pt x="178445" y="870394"/>
                    </a:lnTo>
                    <a:lnTo>
                      <a:pt x="179526" y="873828"/>
                    </a:lnTo>
                    <a:lnTo>
                      <a:pt x="180734" y="877071"/>
                    </a:lnTo>
                    <a:lnTo>
                      <a:pt x="182324" y="881140"/>
                    </a:lnTo>
                    <a:lnTo>
                      <a:pt x="183849" y="884383"/>
                    </a:lnTo>
                    <a:lnTo>
                      <a:pt x="192116" y="902125"/>
                    </a:lnTo>
                    <a:lnTo>
                      <a:pt x="192943" y="903905"/>
                    </a:lnTo>
                    <a:lnTo>
                      <a:pt x="193833" y="903651"/>
                    </a:lnTo>
                    <a:lnTo>
                      <a:pt x="193833" y="923554"/>
                    </a:lnTo>
                    <a:lnTo>
                      <a:pt x="193896" y="925843"/>
                    </a:lnTo>
                    <a:lnTo>
                      <a:pt x="194342" y="937162"/>
                    </a:lnTo>
                    <a:lnTo>
                      <a:pt x="195041" y="937670"/>
                    </a:lnTo>
                    <a:lnTo>
                      <a:pt x="195359" y="960499"/>
                    </a:lnTo>
                    <a:lnTo>
                      <a:pt x="190717" y="960817"/>
                    </a:lnTo>
                    <a:lnTo>
                      <a:pt x="196122" y="972771"/>
                    </a:lnTo>
                    <a:lnTo>
                      <a:pt x="198920" y="979067"/>
                    </a:lnTo>
                    <a:lnTo>
                      <a:pt x="200383" y="983136"/>
                    </a:lnTo>
                    <a:lnTo>
                      <a:pt x="202226" y="988350"/>
                    </a:lnTo>
                    <a:lnTo>
                      <a:pt x="202290" y="1027902"/>
                    </a:lnTo>
                    <a:lnTo>
                      <a:pt x="201718" y="1030700"/>
                    </a:lnTo>
                    <a:lnTo>
                      <a:pt x="202417" y="1033053"/>
                    </a:lnTo>
                    <a:lnTo>
                      <a:pt x="200764" y="1056326"/>
                    </a:lnTo>
                    <a:lnTo>
                      <a:pt x="201527" y="1070888"/>
                    </a:lnTo>
                    <a:lnTo>
                      <a:pt x="196949" y="1101347"/>
                    </a:lnTo>
                    <a:lnTo>
                      <a:pt x="208331" y="1122458"/>
                    </a:lnTo>
                    <a:lnTo>
                      <a:pt x="215834" y="1129898"/>
                    </a:lnTo>
                    <a:lnTo>
                      <a:pt x="220795" y="1134285"/>
                    </a:lnTo>
                    <a:lnTo>
                      <a:pt x="220476" y="1158767"/>
                    </a:lnTo>
                    <a:lnTo>
                      <a:pt x="200446" y="1163091"/>
                    </a:lnTo>
                    <a:lnTo>
                      <a:pt x="200319" y="1175808"/>
                    </a:lnTo>
                    <a:lnTo>
                      <a:pt x="200001" y="1205822"/>
                    </a:lnTo>
                    <a:lnTo>
                      <a:pt x="206297" y="1210973"/>
                    </a:lnTo>
                    <a:lnTo>
                      <a:pt x="206741" y="1211036"/>
                    </a:lnTo>
                    <a:lnTo>
                      <a:pt x="207632" y="1211036"/>
                    </a:lnTo>
                    <a:lnTo>
                      <a:pt x="207950" y="1210846"/>
                    </a:lnTo>
                    <a:lnTo>
                      <a:pt x="208140" y="1210210"/>
                    </a:lnTo>
                    <a:lnTo>
                      <a:pt x="208394" y="1209701"/>
                    </a:lnTo>
                    <a:lnTo>
                      <a:pt x="208586" y="1209638"/>
                    </a:lnTo>
                    <a:lnTo>
                      <a:pt x="209031" y="1209511"/>
                    </a:lnTo>
                    <a:lnTo>
                      <a:pt x="210175" y="1209192"/>
                    </a:lnTo>
                    <a:lnTo>
                      <a:pt x="212338" y="1213262"/>
                    </a:lnTo>
                    <a:lnTo>
                      <a:pt x="212973" y="1214661"/>
                    </a:lnTo>
                    <a:lnTo>
                      <a:pt x="213291" y="1216441"/>
                    </a:lnTo>
                    <a:lnTo>
                      <a:pt x="213354" y="1217523"/>
                    </a:lnTo>
                    <a:lnTo>
                      <a:pt x="213418" y="1218858"/>
                    </a:lnTo>
                    <a:lnTo>
                      <a:pt x="213418" y="1224772"/>
                    </a:lnTo>
                    <a:lnTo>
                      <a:pt x="213100" y="1226489"/>
                    </a:lnTo>
                    <a:lnTo>
                      <a:pt x="206105" y="1241559"/>
                    </a:lnTo>
                    <a:lnTo>
                      <a:pt x="203689" y="1245311"/>
                    </a:lnTo>
                    <a:lnTo>
                      <a:pt x="203817" y="1250716"/>
                    </a:lnTo>
                    <a:lnTo>
                      <a:pt x="207059" y="1278122"/>
                    </a:lnTo>
                    <a:lnTo>
                      <a:pt x="207441" y="1301523"/>
                    </a:lnTo>
                    <a:lnTo>
                      <a:pt x="207568" y="1312142"/>
                    </a:lnTo>
                    <a:lnTo>
                      <a:pt x="206614" y="1322698"/>
                    </a:lnTo>
                    <a:lnTo>
                      <a:pt x="205343" y="1329947"/>
                    </a:lnTo>
                    <a:lnTo>
                      <a:pt x="203625" y="1339676"/>
                    </a:lnTo>
                    <a:lnTo>
                      <a:pt x="196568" y="1373187"/>
                    </a:lnTo>
                    <a:lnTo>
                      <a:pt x="211256" y="1371025"/>
                    </a:lnTo>
                    <a:lnTo>
                      <a:pt x="213418" y="1370389"/>
                    </a:lnTo>
                    <a:lnTo>
                      <a:pt x="216725" y="1363966"/>
                    </a:lnTo>
                    <a:lnTo>
                      <a:pt x="218250" y="1357099"/>
                    </a:lnTo>
                    <a:lnTo>
                      <a:pt x="218378" y="1348769"/>
                    </a:lnTo>
                    <a:lnTo>
                      <a:pt x="218315" y="1344636"/>
                    </a:lnTo>
                    <a:lnTo>
                      <a:pt x="219141" y="1340057"/>
                    </a:lnTo>
                    <a:lnTo>
                      <a:pt x="228743" y="1339103"/>
                    </a:lnTo>
                    <a:lnTo>
                      <a:pt x="238917" y="1338468"/>
                    </a:lnTo>
                    <a:lnTo>
                      <a:pt x="249982" y="1335988"/>
                    </a:lnTo>
                    <a:lnTo>
                      <a:pt x="250744" y="1335669"/>
                    </a:lnTo>
                    <a:lnTo>
                      <a:pt x="257739" y="1331282"/>
                    </a:lnTo>
                    <a:lnTo>
                      <a:pt x="257676" y="1327976"/>
                    </a:lnTo>
                    <a:lnTo>
                      <a:pt x="266768" y="1327849"/>
                    </a:lnTo>
                    <a:lnTo>
                      <a:pt x="280441" y="1353538"/>
                    </a:lnTo>
                    <a:lnTo>
                      <a:pt x="280822" y="1355000"/>
                    </a:lnTo>
                    <a:lnTo>
                      <a:pt x="281012" y="1356272"/>
                    </a:lnTo>
                    <a:lnTo>
                      <a:pt x="281394" y="1366955"/>
                    </a:lnTo>
                    <a:lnTo>
                      <a:pt x="285718" y="1378719"/>
                    </a:lnTo>
                    <a:lnTo>
                      <a:pt x="293985" y="1384315"/>
                    </a:lnTo>
                    <a:lnTo>
                      <a:pt x="299899" y="1390292"/>
                    </a:lnTo>
                    <a:lnTo>
                      <a:pt x="304159" y="1395570"/>
                    </a:lnTo>
                    <a:lnTo>
                      <a:pt x="314269" y="1412294"/>
                    </a:lnTo>
                    <a:lnTo>
                      <a:pt x="314460" y="1414583"/>
                    </a:lnTo>
                    <a:lnTo>
                      <a:pt x="314651" y="1422023"/>
                    </a:lnTo>
                    <a:lnTo>
                      <a:pt x="313888" y="1424312"/>
                    </a:lnTo>
                    <a:lnTo>
                      <a:pt x="321327" y="1414074"/>
                    </a:lnTo>
                    <a:lnTo>
                      <a:pt x="321582" y="1413883"/>
                    </a:lnTo>
                    <a:lnTo>
                      <a:pt x="331693" y="1411022"/>
                    </a:lnTo>
                    <a:lnTo>
                      <a:pt x="346953" y="1406952"/>
                    </a:lnTo>
                    <a:lnTo>
                      <a:pt x="347208" y="1409750"/>
                    </a:lnTo>
                    <a:lnTo>
                      <a:pt x="348034" y="1417317"/>
                    </a:lnTo>
                    <a:lnTo>
                      <a:pt x="348607" y="1421641"/>
                    </a:lnTo>
                    <a:lnTo>
                      <a:pt x="353313" y="1422213"/>
                    </a:lnTo>
                    <a:lnTo>
                      <a:pt x="356238" y="1422086"/>
                    </a:lnTo>
                    <a:lnTo>
                      <a:pt x="373089" y="1415727"/>
                    </a:lnTo>
                    <a:lnTo>
                      <a:pt x="381736" y="1418271"/>
                    </a:lnTo>
                    <a:lnTo>
                      <a:pt x="381927" y="1431052"/>
                    </a:lnTo>
                    <a:lnTo>
                      <a:pt x="389430" y="1432324"/>
                    </a:lnTo>
                    <a:lnTo>
                      <a:pt x="401576" y="1435821"/>
                    </a:lnTo>
                    <a:lnTo>
                      <a:pt x="402339" y="1439955"/>
                    </a:lnTo>
                    <a:lnTo>
                      <a:pt x="406472" y="1471113"/>
                    </a:lnTo>
                    <a:lnTo>
                      <a:pt x="406345" y="1479316"/>
                    </a:lnTo>
                    <a:lnTo>
                      <a:pt x="406091" y="1482622"/>
                    </a:lnTo>
                    <a:lnTo>
                      <a:pt x="405582" y="1483703"/>
                    </a:lnTo>
                    <a:lnTo>
                      <a:pt x="398270" y="1484466"/>
                    </a:lnTo>
                    <a:lnTo>
                      <a:pt x="398715" y="1492288"/>
                    </a:lnTo>
                    <a:lnTo>
                      <a:pt x="399669" y="1500173"/>
                    </a:lnTo>
                    <a:lnTo>
                      <a:pt x="399796" y="1500936"/>
                    </a:lnTo>
                    <a:lnTo>
                      <a:pt x="408888" y="1511173"/>
                    </a:lnTo>
                    <a:lnTo>
                      <a:pt x="407807" y="1512700"/>
                    </a:lnTo>
                    <a:lnTo>
                      <a:pt x="406854" y="1513717"/>
                    </a:lnTo>
                    <a:lnTo>
                      <a:pt x="393437" y="1519313"/>
                    </a:lnTo>
                    <a:lnTo>
                      <a:pt x="390894" y="1519821"/>
                    </a:lnTo>
                    <a:lnTo>
                      <a:pt x="353186" y="1523891"/>
                    </a:lnTo>
                    <a:lnTo>
                      <a:pt x="351214" y="1524590"/>
                    </a:lnTo>
                    <a:lnTo>
                      <a:pt x="339704" y="1535719"/>
                    </a:lnTo>
                    <a:lnTo>
                      <a:pt x="338051" y="1542204"/>
                    </a:lnTo>
                    <a:lnTo>
                      <a:pt x="330993" y="1554859"/>
                    </a:lnTo>
                    <a:lnTo>
                      <a:pt x="330802" y="1556130"/>
                    </a:lnTo>
                    <a:lnTo>
                      <a:pt x="330294" y="1569675"/>
                    </a:lnTo>
                    <a:lnTo>
                      <a:pt x="330421" y="1569802"/>
                    </a:lnTo>
                    <a:lnTo>
                      <a:pt x="334490" y="1573681"/>
                    </a:lnTo>
                    <a:lnTo>
                      <a:pt x="347399" y="1584681"/>
                    </a:lnTo>
                    <a:lnTo>
                      <a:pt x="350514" y="1587288"/>
                    </a:lnTo>
                    <a:lnTo>
                      <a:pt x="351595" y="1587988"/>
                    </a:lnTo>
                    <a:lnTo>
                      <a:pt x="355920" y="1590722"/>
                    </a:lnTo>
                    <a:lnTo>
                      <a:pt x="357890" y="1586780"/>
                    </a:lnTo>
                    <a:lnTo>
                      <a:pt x="359162" y="1582456"/>
                    </a:lnTo>
                    <a:lnTo>
                      <a:pt x="360880" y="1581629"/>
                    </a:lnTo>
                    <a:lnTo>
                      <a:pt x="360943" y="1581629"/>
                    </a:lnTo>
                    <a:lnTo>
                      <a:pt x="361834" y="1581439"/>
                    </a:lnTo>
                    <a:lnTo>
                      <a:pt x="363360" y="1581502"/>
                    </a:lnTo>
                    <a:lnTo>
                      <a:pt x="364314" y="1581756"/>
                    </a:lnTo>
                    <a:lnTo>
                      <a:pt x="365839" y="1582329"/>
                    </a:lnTo>
                    <a:lnTo>
                      <a:pt x="366475" y="1582710"/>
                    </a:lnTo>
                    <a:lnTo>
                      <a:pt x="372961" y="1586844"/>
                    </a:lnTo>
                    <a:lnTo>
                      <a:pt x="373787" y="1587670"/>
                    </a:lnTo>
                    <a:lnTo>
                      <a:pt x="387141" y="1602995"/>
                    </a:lnTo>
                    <a:lnTo>
                      <a:pt x="405710" y="1610180"/>
                    </a:lnTo>
                    <a:lnTo>
                      <a:pt x="416456" y="1599561"/>
                    </a:lnTo>
                    <a:lnTo>
                      <a:pt x="424531" y="1591613"/>
                    </a:lnTo>
                    <a:lnTo>
                      <a:pt x="436168" y="1598099"/>
                    </a:lnTo>
                    <a:lnTo>
                      <a:pt x="437059" y="1599180"/>
                    </a:lnTo>
                    <a:lnTo>
                      <a:pt x="437249" y="1599879"/>
                    </a:lnTo>
                    <a:lnTo>
                      <a:pt x="438966" y="1608972"/>
                    </a:lnTo>
                    <a:lnTo>
                      <a:pt x="438839" y="1609481"/>
                    </a:lnTo>
                    <a:lnTo>
                      <a:pt x="440301" y="1612660"/>
                    </a:lnTo>
                    <a:lnTo>
                      <a:pt x="440365" y="1612787"/>
                    </a:lnTo>
                    <a:lnTo>
                      <a:pt x="441382" y="1614060"/>
                    </a:lnTo>
                    <a:lnTo>
                      <a:pt x="444053" y="1614568"/>
                    </a:lnTo>
                    <a:lnTo>
                      <a:pt x="447804" y="1614568"/>
                    </a:lnTo>
                    <a:lnTo>
                      <a:pt x="451620" y="1613805"/>
                    </a:lnTo>
                    <a:lnTo>
                      <a:pt x="452129" y="1613678"/>
                    </a:lnTo>
                    <a:lnTo>
                      <a:pt x="456135" y="1612343"/>
                    </a:lnTo>
                    <a:lnTo>
                      <a:pt x="459251" y="1610753"/>
                    </a:lnTo>
                    <a:lnTo>
                      <a:pt x="463130" y="1608718"/>
                    </a:lnTo>
                    <a:lnTo>
                      <a:pt x="466945" y="1606302"/>
                    </a:lnTo>
                    <a:lnTo>
                      <a:pt x="469806" y="1603313"/>
                    </a:lnTo>
                    <a:lnTo>
                      <a:pt x="472287" y="1599625"/>
                    </a:lnTo>
                    <a:lnTo>
                      <a:pt x="474894" y="1595173"/>
                    </a:lnTo>
                    <a:lnTo>
                      <a:pt x="476610" y="1592249"/>
                    </a:lnTo>
                    <a:lnTo>
                      <a:pt x="477501" y="1592121"/>
                    </a:lnTo>
                    <a:lnTo>
                      <a:pt x="491045" y="1598162"/>
                    </a:lnTo>
                    <a:lnTo>
                      <a:pt x="491299" y="1597336"/>
                    </a:lnTo>
                    <a:lnTo>
                      <a:pt x="492062" y="1592185"/>
                    </a:lnTo>
                    <a:lnTo>
                      <a:pt x="480743" y="1546528"/>
                    </a:lnTo>
                    <a:lnTo>
                      <a:pt x="470442" y="1531649"/>
                    </a:lnTo>
                    <a:lnTo>
                      <a:pt x="467454" y="1527897"/>
                    </a:lnTo>
                    <a:lnTo>
                      <a:pt x="466309" y="1527070"/>
                    </a:lnTo>
                    <a:lnTo>
                      <a:pt x="466500" y="1526053"/>
                    </a:lnTo>
                    <a:lnTo>
                      <a:pt x="466945" y="1524336"/>
                    </a:lnTo>
                    <a:lnTo>
                      <a:pt x="467708" y="1522937"/>
                    </a:lnTo>
                    <a:lnTo>
                      <a:pt x="486212" y="1515497"/>
                    </a:lnTo>
                    <a:lnTo>
                      <a:pt x="490664" y="1514671"/>
                    </a:lnTo>
                    <a:lnTo>
                      <a:pt x="517815" y="1491143"/>
                    </a:lnTo>
                    <a:lnTo>
                      <a:pt x="518706" y="1484276"/>
                    </a:lnTo>
                    <a:lnTo>
                      <a:pt x="520804" y="1472575"/>
                    </a:lnTo>
                    <a:lnTo>
                      <a:pt x="523666" y="1472130"/>
                    </a:lnTo>
                    <a:lnTo>
                      <a:pt x="523920" y="1472067"/>
                    </a:lnTo>
                    <a:lnTo>
                      <a:pt x="525128" y="1471940"/>
                    </a:lnTo>
                    <a:lnTo>
                      <a:pt x="532504" y="1495403"/>
                    </a:lnTo>
                    <a:lnTo>
                      <a:pt x="536956" y="1498265"/>
                    </a:lnTo>
                    <a:lnTo>
                      <a:pt x="557686" y="1507931"/>
                    </a:lnTo>
                    <a:lnTo>
                      <a:pt x="578860" y="1512700"/>
                    </a:lnTo>
                    <a:lnTo>
                      <a:pt x="581913" y="1510728"/>
                    </a:lnTo>
                    <a:lnTo>
                      <a:pt x="583312" y="1504815"/>
                    </a:lnTo>
                    <a:lnTo>
                      <a:pt x="585474" y="1503670"/>
                    </a:lnTo>
                    <a:lnTo>
                      <a:pt x="591388" y="1501063"/>
                    </a:lnTo>
                    <a:lnTo>
                      <a:pt x="596156" y="1499283"/>
                    </a:lnTo>
                    <a:lnTo>
                      <a:pt x="597428" y="1499346"/>
                    </a:lnTo>
                    <a:lnTo>
                      <a:pt x="626424" y="1501763"/>
                    </a:lnTo>
                    <a:lnTo>
                      <a:pt x="633992" y="1497883"/>
                    </a:lnTo>
                    <a:lnTo>
                      <a:pt x="649507" y="1492161"/>
                    </a:lnTo>
                    <a:lnTo>
                      <a:pt x="653195" y="1492034"/>
                    </a:lnTo>
                    <a:lnTo>
                      <a:pt x="653258" y="1494005"/>
                    </a:lnTo>
                    <a:lnTo>
                      <a:pt x="653577" y="1495149"/>
                    </a:lnTo>
                    <a:lnTo>
                      <a:pt x="654466" y="1496421"/>
                    </a:lnTo>
                    <a:lnTo>
                      <a:pt x="656629" y="1497311"/>
                    </a:lnTo>
                    <a:lnTo>
                      <a:pt x="660063" y="1497756"/>
                    </a:lnTo>
                    <a:lnTo>
                      <a:pt x="662860" y="1497820"/>
                    </a:lnTo>
                    <a:lnTo>
                      <a:pt x="664387" y="1497883"/>
                    </a:lnTo>
                    <a:lnTo>
                      <a:pt x="665213" y="1497311"/>
                    </a:lnTo>
                    <a:lnTo>
                      <a:pt x="674307" y="1498011"/>
                    </a:lnTo>
                    <a:lnTo>
                      <a:pt x="686133" y="1505132"/>
                    </a:lnTo>
                    <a:lnTo>
                      <a:pt x="689949" y="1515815"/>
                    </a:lnTo>
                    <a:lnTo>
                      <a:pt x="692174" y="1537817"/>
                    </a:lnTo>
                    <a:lnTo>
                      <a:pt x="743745" y="1574062"/>
                    </a:lnTo>
                    <a:lnTo>
                      <a:pt x="744190" y="1582265"/>
                    </a:lnTo>
                    <a:lnTo>
                      <a:pt x="748768" y="1592312"/>
                    </a:lnTo>
                    <a:lnTo>
                      <a:pt x="759451" y="1617239"/>
                    </a:lnTo>
                    <a:lnTo>
                      <a:pt x="759833" y="1619719"/>
                    </a:lnTo>
                    <a:lnTo>
                      <a:pt x="759515" y="1620736"/>
                    </a:lnTo>
                    <a:lnTo>
                      <a:pt x="754428" y="1630401"/>
                    </a:lnTo>
                    <a:lnTo>
                      <a:pt x="750548" y="1636824"/>
                    </a:lnTo>
                    <a:lnTo>
                      <a:pt x="751821" y="1640703"/>
                    </a:lnTo>
                    <a:lnTo>
                      <a:pt x="760214" y="1659716"/>
                    </a:lnTo>
                    <a:lnTo>
                      <a:pt x="767082" y="1669445"/>
                    </a:lnTo>
                    <a:lnTo>
                      <a:pt x="781897" y="1669636"/>
                    </a:lnTo>
                    <a:lnTo>
                      <a:pt x="784250" y="1669127"/>
                    </a:lnTo>
                    <a:lnTo>
                      <a:pt x="787621" y="1667664"/>
                    </a:lnTo>
                    <a:lnTo>
                      <a:pt x="790673" y="1666393"/>
                    </a:lnTo>
                    <a:lnTo>
                      <a:pt x="793598" y="1665375"/>
                    </a:lnTo>
                    <a:lnTo>
                      <a:pt x="796523" y="1665185"/>
                    </a:lnTo>
                    <a:lnTo>
                      <a:pt x="810003" y="1664294"/>
                    </a:lnTo>
                    <a:lnTo>
                      <a:pt x="814963" y="1664294"/>
                    </a:lnTo>
                    <a:lnTo>
                      <a:pt x="815854" y="1664930"/>
                    </a:lnTo>
                    <a:lnTo>
                      <a:pt x="818652" y="1668618"/>
                    </a:lnTo>
                    <a:lnTo>
                      <a:pt x="828890" y="1663722"/>
                    </a:lnTo>
                    <a:lnTo>
                      <a:pt x="853689" y="1649859"/>
                    </a:lnTo>
                    <a:lnTo>
                      <a:pt x="869077" y="1642674"/>
                    </a:lnTo>
                    <a:lnTo>
                      <a:pt x="871621" y="1641275"/>
                    </a:lnTo>
                    <a:lnTo>
                      <a:pt x="873274" y="1639113"/>
                    </a:lnTo>
                    <a:lnTo>
                      <a:pt x="875563" y="1631674"/>
                    </a:lnTo>
                    <a:lnTo>
                      <a:pt x="874928" y="1627349"/>
                    </a:lnTo>
                    <a:lnTo>
                      <a:pt x="876708" y="1617811"/>
                    </a:lnTo>
                    <a:lnTo>
                      <a:pt x="882622" y="1602677"/>
                    </a:lnTo>
                    <a:lnTo>
                      <a:pt x="886373" y="1593648"/>
                    </a:lnTo>
                    <a:lnTo>
                      <a:pt x="888599" y="1593075"/>
                    </a:lnTo>
                    <a:lnTo>
                      <a:pt x="889553" y="1592693"/>
                    </a:lnTo>
                    <a:lnTo>
                      <a:pt x="895657" y="1553523"/>
                    </a:lnTo>
                    <a:lnTo>
                      <a:pt x="894386" y="1550153"/>
                    </a:lnTo>
                    <a:lnTo>
                      <a:pt x="894132" y="1549517"/>
                    </a:lnTo>
                    <a:lnTo>
                      <a:pt x="891842" y="1545511"/>
                    </a:lnTo>
                    <a:lnTo>
                      <a:pt x="929041" y="1555876"/>
                    </a:lnTo>
                    <a:lnTo>
                      <a:pt x="930695" y="1542014"/>
                    </a:lnTo>
                    <a:lnTo>
                      <a:pt x="936099" y="1534892"/>
                    </a:lnTo>
                    <a:lnTo>
                      <a:pt x="951170" y="1522937"/>
                    </a:lnTo>
                    <a:lnTo>
                      <a:pt x="952187" y="1522238"/>
                    </a:lnTo>
                    <a:lnTo>
                      <a:pt x="952950" y="1521793"/>
                    </a:lnTo>
                    <a:lnTo>
                      <a:pt x="953522" y="1521475"/>
                    </a:lnTo>
                    <a:lnTo>
                      <a:pt x="954095" y="1521157"/>
                    </a:lnTo>
                    <a:lnTo>
                      <a:pt x="954858" y="1520775"/>
                    </a:lnTo>
                    <a:lnTo>
                      <a:pt x="955621" y="1520648"/>
                    </a:lnTo>
                    <a:lnTo>
                      <a:pt x="956575" y="1520521"/>
                    </a:lnTo>
                    <a:lnTo>
                      <a:pt x="957465" y="1520394"/>
                    </a:lnTo>
                    <a:lnTo>
                      <a:pt x="969738" y="1500363"/>
                    </a:lnTo>
                    <a:lnTo>
                      <a:pt x="968784" y="1488536"/>
                    </a:lnTo>
                    <a:lnTo>
                      <a:pt x="961471" y="1485102"/>
                    </a:lnTo>
                    <a:lnTo>
                      <a:pt x="958991" y="1484212"/>
                    </a:lnTo>
                    <a:lnTo>
                      <a:pt x="953204" y="1484721"/>
                    </a:lnTo>
                    <a:lnTo>
                      <a:pt x="938833" y="1486883"/>
                    </a:lnTo>
                    <a:lnTo>
                      <a:pt x="931457" y="1482177"/>
                    </a:lnTo>
                    <a:lnTo>
                      <a:pt x="883957" y="1446631"/>
                    </a:lnTo>
                    <a:lnTo>
                      <a:pt x="882494" y="1434232"/>
                    </a:lnTo>
                    <a:lnTo>
                      <a:pt x="879633" y="1424757"/>
                    </a:lnTo>
                    <a:lnTo>
                      <a:pt x="904623" y="1431942"/>
                    </a:lnTo>
                    <a:lnTo>
                      <a:pt x="908884" y="1432832"/>
                    </a:lnTo>
                    <a:lnTo>
                      <a:pt x="919758" y="1430798"/>
                    </a:lnTo>
                    <a:lnTo>
                      <a:pt x="928088" y="1428445"/>
                    </a:lnTo>
                    <a:lnTo>
                      <a:pt x="931776" y="1428063"/>
                    </a:lnTo>
                    <a:lnTo>
                      <a:pt x="933810" y="1428191"/>
                    </a:lnTo>
                    <a:lnTo>
                      <a:pt x="936672" y="1429271"/>
                    </a:lnTo>
                    <a:lnTo>
                      <a:pt x="939216" y="1431942"/>
                    </a:lnTo>
                    <a:lnTo>
                      <a:pt x="942267" y="1435312"/>
                    </a:lnTo>
                    <a:lnTo>
                      <a:pt x="969292" y="1429336"/>
                    </a:lnTo>
                    <a:lnTo>
                      <a:pt x="976033" y="1426919"/>
                    </a:lnTo>
                    <a:lnTo>
                      <a:pt x="973553" y="1414010"/>
                    </a:lnTo>
                    <a:lnTo>
                      <a:pt x="979021" y="1393789"/>
                    </a:lnTo>
                    <a:lnTo>
                      <a:pt x="980993" y="1394298"/>
                    </a:lnTo>
                    <a:lnTo>
                      <a:pt x="982964" y="1395125"/>
                    </a:lnTo>
                    <a:lnTo>
                      <a:pt x="986779" y="1397605"/>
                    </a:lnTo>
                    <a:lnTo>
                      <a:pt x="992947" y="1401547"/>
                    </a:lnTo>
                    <a:lnTo>
                      <a:pt x="1003440" y="1408224"/>
                    </a:lnTo>
                    <a:lnTo>
                      <a:pt x="1038986" y="1422277"/>
                    </a:lnTo>
                    <a:lnTo>
                      <a:pt x="1041847" y="1422213"/>
                    </a:lnTo>
                    <a:lnTo>
                      <a:pt x="1056472" y="1421641"/>
                    </a:lnTo>
                    <a:lnTo>
                      <a:pt x="1061878" y="1419670"/>
                    </a:lnTo>
                    <a:lnTo>
                      <a:pt x="1067982" y="1416681"/>
                    </a:lnTo>
                    <a:lnTo>
                      <a:pt x="1074849" y="1412739"/>
                    </a:lnTo>
                    <a:lnTo>
                      <a:pt x="1078664" y="1410005"/>
                    </a:lnTo>
                    <a:lnTo>
                      <a:pt x="1078919" y="1408351"/>
                    </a:lnTo>
                    <a:lnTo>
                      <a:pt x="1077902" y="1404727"/>
                    </a:lnTo>
                    <a:lnTo>
                      <a:pt x="1076693" y="1400339"/>
                    </a:lnTo>
                    <a:lnTo>
                      <a:pt x="1075993" y="1396651"/>
                    </a:lnTo>
                    <a:lnTo>
                      <a:pt x="1075676" y="1394235"/>
                    </a:lnTo>
                    <a:lnTo>
                      <a:pt x="1077202" y="1393344"/>
                    </a:lnTo>
                    <a:lnTo>
                      <a:pt x="1083497" y="1390610"/>
                    </a:lnTo>
                    <a:lnTo>
                      <a:pt x="1099839" y="1386667"/>
                    </a:lnTo>
                    <a:lnTo>
                      <a:pt x="1109696" y="1387367"/>
                    </a:lnTo>
                    <a:lnTo>
                      <a:pt x="1110459" y="1389211"/>
                    </a:lnTo>
                    <a:lnTo>
                      <a:pt x="1110967" y="1390038"/>
                    </a:lnTo>
                    <a:lnTo>
                      <a:pt x="1116436" y="1390038"/>
                    </a:lnTo>
                    <a:lnTo>
                      <a:pt x="1139010" y="1382852"/>
                    </a:lnTo>
                    <a:lnTo>
                      <a:pt x="1141045" y="1381962"/>
                    </a:lnTo>
                    <a:lnTo>
                      <a:pt x="1145114" y="1379863"/>
                    </a:lnTo>
                    <a:lnTo>
                      <a:pt x="1143588" y="1365238"/>
                    </a:lnTo>
                    <a:lnTo>
                      <a:pt x="1140472" y="1359833"/>
                    </a:lnTo>
                    <a:lnTo>
                      <a:pt x="1137929" y="1355509"/>
                    </a:lnTo>
                    <a:lnTo>
                      <a:pt x="1117580" y="1321426"/>
                    </a:lnTo>
                    <a:lnTo>
                      <a:pt x="1115546" y="1318247"/>
                    </a:lnTo>
                    <a:lnTo>
                      <a:pt x="1112303" y="1314240"/>
                    </a:lnTo>
                    <a:lnTo>
                      <a:pt x="1105753" y="1306674"/>
                    </a:lnTo>
                    <a:lnTo>
                      <a:pt x="1102192" y="1278377"/>
                    </a:lnTo>
                    <a:lnTo>
                      <a:pt x="1105371" y="1276469"/>
                    </a:lnTo>
                    <a:lnTo>
                      <a:pt x="1107279" y="1274625"/>
                    </a:lnTo>
                    <a:lnTo>
                      <a:pt x="1108551" y="1272336"/>
                    </a:lnTo>
                    <a:lnTo>
                      <a:pt x="1109569" y="1269347"/>
                    </a:lnTo>
                    <a:lnTo>
                      <a:pt x="1108487" y="1265468"/>
                    </a:lnTo>
                    <a:lnTo>
                      <a:pt x="1106643" y="1263115"/>
                    </a:lnTo>
                    <a:lnTo>
                      <a:pt x="1105308" y="1262161"/>
                    </a:lnTo>
                    <a:lnTo>
                      <a:pt x="1102764" y="1261590"/>
                    </a:lnTo>
                    <a:lnTo>
                      <a:pt x="1098758" y="1261462"/>
                    </a:lnTo>
                    <a:lnTo>
                      <a:pt x="1094880" y="1261971"/>
                    </a:lnTo>
                    <a:lnTo>
                      <a:pt x="1092590" y="1262925"/>
                    </a:lnTo>
                    <a:lnTo>
                      <a:pt x="1091700" y="1263306"/>
                    </a:lnTo>
                    <a:lnTo>
                      <a:pt x="1074531" y="1269475"/>
                    </a:lnTo>
                    <a:lnTo>
                      <a:pt x="1072560" y="1268966"/>
                    </a:lnTo>
                    <a:lnTo>
                      <a:pt x="1070525" y="1267249"/>
                    </a:lnTo>
                    <a:lnTo>
                      <a:pt x="1069508" y="1264069"/>
                    </a:lnTo>
                    <a:lnTo>
                      <a:pt x="1070335" y="1260381"/>
                    </a:lnTo>
                    <a:lnTo>
                      <a:pt x="1072051" y="1257647"/>
                    </a:lnTo>
                    <a:lnTo>
                      <a:pt x="1074595" y="1255739"/>
                    </a:lnTo>
                    <a:lnTo>
                      <a:pt x="1077838" y="1254149"/>
                    </a:lnTo>
                    <a:lnTo>
                      <a:pt x="1078792" y="1251161"/>
                    </a:lnTo>
                    <a:lnTo>
                      <a:pt x="1078473" y="1247218"/>
                    </a:lnTo>
                    <a:lnTo>
                      <a:pt x="1075739" y="1234055"/>
                    </a:lnTo>
                    <a:lnTo>
                      <a:pt x="1074722" y="1231194"/>
                    </a:lnTo>
                    <a:lnTo>
                      <a:pt x="1071734" y="1227887"/>
                    </a:lnTo>
                    <a:lnTo>
                      <a:pt x="1069953" y="1226298"/>
                    </a:lnTo>
                    <a:lnTo>
                      <a:pt x="1067473" y="1224581"/>
                    </a:lnTo>
                    <a:lnTo>
                      <a:pt x="1065247" y="1222355"/>
                    </a:lnTo>
                    <a:lnTo>
                      <a:pt x="1055264" y="1207285"/>
                    </a:lnTo>
                    <a:lnTo>
                      <a:pt x="1053801" y="1204741"/>
                    </a:lnTo>
                    <a:lnTo>
                      <a:pt x="1053102" y="1203151"/>
                    </a:lnTo>
                    <a:lnTo>
                      <a:pt x="1037968" y="1191833"/>
                    </a:lnTo>
                    <a:lnTo>
                      <a:pt x="1030338" y="1185601"/>
                    </a:lnTo>
                    <a:lnTo>
                      <a:pt x="1027794" y="1179242"/>
                    </a:lnTo>
                    <a:lnTo>
                      <a:pt x="1034470" y="1170213"/>
                    </a:lnTo>
                    <a:lnTo>
                      <a:pt x="1034788" y="1166271"/>
                    </a:lnTo>
                    <a:lnTo>
                      <a:pt x="1033644" y="1142933"/>
                    </a:lnTo>
                    <a:lnTo>
                      <a:pt x="1033516" y="1139754"/>
                    </a:lnTo>
                    <a:lnTo>
                      <a:pt x="1033389" y="1137783"/>
                    </a:lnTo>
                    <a:lnTo>
                      <a:pt x="1032945" y="1133650"/>
                    </a:lnTo>
                    <a:lnTo>
                      <a:pt x="1031800" y="1128880"/>
                    </a:lnTo>
                    <a:lnTo>
                      <a:pt x="1029511" y="1122458"/>
                    </a:lnTo>
                    <a:lnTo>
                      <a:pt x="1026331" y="1116481"/>
                    </a:lnTo>
                    <a:lnTo>
                      <a:pt x="1024805" y="1115209"/>
                    </a:lnTo>
                    <a:lnTo>
                      <a:pt x="1022961" y="1114700"/>
                    </a:lnTo>
                    <a:lnTo>
                      <a:pt x="1020226" y="1114891"/>
                    </a:lnTo>
                    <a:lnTo>
                      <a:pt x="1018192" y="1115654"/>
                    </a:lnTo>
                    <a:lnTo>
                      <a:pt x="1015839" y="1117434"/>
                    </a:lnTo>
                    <a:lnTo>
                      <a:pt x="1013169" y="1119851"/>
                    </a:lnTo>
                    <a:lnTo>
                      <a:pt x="1009416" y="1121123"/>
                    </a:lnTo>
                    <a:lnTo>
                      <a:pt x="1004584" y="1121568"/>
                    </a:lnTo>
                    <a:lnTo>
                      <a:pt x="1000133" y="1121822"/>
                    </a:lnTo>
                    <a:lnTo>
                      <a:pt x="996318" y="1120868"/>
                    </a:lnTo>
                    <a:lnTo>
                      <a:pt x="992566" y="1118325"/>
                    </a:lnTo>
                    <a:lnTo>
                      <a:pt x="989196" y="1115654"/>
                    </a:lnTo>
                    <a:lnTo>
                      <a:pt x="986143" y="1111966"/>
                    </a:lnTo>
                    <a:lnTo>
                      <a:pt x="978449" y="1102555"/>
                    </a:lnTo>
                    <a:lnTo>
                      <a:pt x="974888" y="1097595"/>
                    </a:lnTo>
                    <a:lnTo>
                      <a:pt x="973045" y="1093589"/>
                    </a:lnTo>
                    <a:lnTo>
                      <a:pt x="970946" y="1089583"/>
                    </a:lnTo>
                    <a:lnTo>
                      <a:pt x="968148" y="1086213"/>
                    </a:lnTo>
                    <a:lnTo>
                      <a:pt x="961153" y="1082779"/>
                    </a:lnTo>
                    <a:lnTo>
                      <a:pt x="959245" y="1082079"/>
                    </a:lnTo>
                    <a:lnTo>
                      <a:pt x="956575" y="1081762"/>
                    </a:lnTo>
                    <a:lnTo>
                      <a:pt x="947164" y="1081062"/>
                    </a:lnTo>
                    <a:lnTo>
                      <a:pt x="944302" y="1081634"/>
                    </a:lnTo>
                    <a:lnTo>
                      <a:pt x="942077" y="1082715"/>
                    </a:lnTo>
                    <a:lnTo>
                      <a:pt x="938770" y="1083161"/>
                    </a:lnTo>
                    <a:lnTo>
                      <a:pt x="936672" y="1083415"/>
                    </a:lnTo>
                    <a:lnTo>
                      <a:pt x="928596" y="1083860"/>
                    </a:lnTo>
                    <a:lnTo>
                      <a:pt x="926053" y="1083478"/>
                    </a:lnTo>
                    <a:lnTo>
                      <a:pt x="923063" y="1082652"/>
                    </a:lnTo>
                    <a:lnTo>
                      <a:pt x="898519" y="1070443"/>
                    </a:lnTo>
                    <a:lnTo>
                      <a:pt x="893559" y="1066437"/>
                    </a:lnTo>
                    <a:lnTo>
                      <a:pt x="891269" y="1064465"/>
                    </a:lnTo>
                    <a:lnTo>
                      <a:pt x="889172" y="1062113"/>
                    </a:lnTo>
                    <a:lnTo>
                      <a:pt x="887708" y="1060078"/>
                    </a:lnTo>
                    <a:lnTo>
                      <a:pt x="887454" y="1058997"/>
                    </a:lnTo>
                    <a:lnTo>
                      <a:pt x="887708" y="1055499"/>
                    </a:lnTo>
                    <a:lnTo>
                      <a:pt x="867042" y="1020463"/>
                    </a:lnTo>
                    <a:lnTo>
                      <a:pt x="866788" y="1019890"/>
                    </a:lnTo>
                    <a:lnTo>
                      <a:pt x="865707" y="1016902"/>
                    </a:lnTo>
                    <a:lnTo>
                      <a:pt x="865135" y="1014485"/>
                    </a:lnTo>
                    <a:lnTo>
                      <a:pt x="865453" y="1010098"/>
                    </a:lnTo>
                    <a:lnTo>
                      <a:pt x="865770" y="1007935"/>
                    </a:lnTo>
                    <a:lnTo>
                      <a:pt x="866280" y="1006410"/>
                    </a:lnTo>
                    <a:lnTo>
                      <a:pt x="868950" y="999796"/>
                    </a:lnTo>
                    <a:lnTo>
                      <a:pt x="869714" y="997825"/>
                    </a:lnTo>
                    <a:lnTo>
                      <a:pt x="870794" y="996553"/>
                    </a:lnTo>
                    <a:lnTo>
                      <a:pt x="880396" y="988732"/>
                    </a:lnTo>
                    <a:lnTo>
                      <a:pt x="862401" y="959481"/>
                    </a:lnTo>
                    <a:lnTo>
                      <a:pt x="859094" y="953695"/>
                    </a:lnTo>
                    <a:lnTo>
                      <a:pt x="858521" y="952550"/>
                    </a:lnTo>
                    <a:lnTo>
                      <a:pt x="858331" y="952105"/>
                    </a:lnTo>
                    <a:lnTo>
                      <a:pt x="857059" y="947717"/>
                    </a:lnTo>
                    <a:lnTo>
                      <a:pt x="855406" y="941803"/>
                    </a:lnTo>
                    <a:lnTo>
                      <a:pt x="854261" y="937416"/>
                    </a:lnTo>
                    <a:lnTo>
                      <a:pt x="852036" y="926797"/>
                    </a:lnTo>
                    <a:lnTo>
                      <a:pt x="851909" y="924508"/>
                    </a:lnTo>
                    <a:lnTo>
                      <a:pt x="851909" y="923745"/>
                    </a:lnTo>
                    <a:lnTo>
                      <a:pt x="852353" y="920120"/>
                    </a:lnTo>
                    <a:lnTo>
                      <a:pt x="852480" y="919230"/>
                    </a:lnTo>
                    <a:lnTo>
                      <a:pt x="853498" y="911091"/>
                    </a:lnTo>
                    <a:lnTo>
                      <a:pt x="853689" y="908038"/>
                    </a:lnTo>
                    <a:lnTo>
                      <a:pt x="851272" y="883748"/>
                    </a:lnTo>
                    <a:lnTo>
                      <a:pt x="850573" y="880123"/>
                    </a:lnTo>
                    <a:lnTo>
                      <a:pt x="849175" y="877961"/>
                    </a:lnTo>
                    <a:lnTo>
                      <a:pt x="845995" y="875990"/>
                    </a:lnTo>
                    <a:lnTo>
                      <a:pt x="843896" y="875163"/>
                    </a:lnTo>
                    <a:lnTo>
                      <a:pt x="840017" y="872683"/>
                    </a:lnTo>
                    <a:lnTo>
                      <a:pt x="836393" y="869949"/>
                    </a:lnTo>
                    <a:lnTo>
                      <a:pt x="831370" y="865243"/>
                    </a:lnTo>
                    <a:lnTo>
                      <a:pt x="829017" y="863018"/>
                    </a:lnTo>
                    <a:lnTo>
                      <a:pt x="828253" y="862191"/>
                    </a:lnTo>
                    <a:lnTo>
                      <a:pt x="826791" y="860665"/>
                    </a:lnTo>
                    <a:lnTo>
                      <a:pt x="825583" y="858757"/>
                    </a:lnTo>
                    <a:lnTo>
                      <a:pt x="825519" y="858630"/>
                    </a:lnTo>
                    <a:lnTo>
                      <a:pt x="824820" y="857358"/>
                    </a:lnTo>
                    <a:lnTo>
                      <a:pt x="824502" y="855578"/>
                    </a:lnTo>
                    <a:lnTo>
                      <a:pt x="824565" y="853161"/>
                    </a:lnTo>
                    <a:lnTo>
                      <a:pt x="824565" y="852589"/>
                    </a:lnTo>
                    <a:lnTo>
                      <a:pt x="825519" y="849855"/>
                    </a:lnTo>
                    <a:lnTo>
                      <a:pt x="826028" y="848774"/>
                    </a:lnTo>
                    <a:lnTo>
                      <a:pt x="826473" y="847820"/>
                    </a:lnTo>
                    <a:lnTo>
                      <a:pt x="827745" y="845658"/>
                    </a:lnTo>
                    <a:lnTo>
                      <a:pt x="828890" y="844068"/>
                    </a:lnTo>
                    <a:lnTo>
                      <a:pt x="829334" y="843496"/>
                    </a:lnTo>
                    <a:lnTo>
                      <a:pt x="830225" y="842352"/>
                    </a:lnTo>
                    <a:lnTo>
                      <a:pt x="831941" y="840380"/>
                    </a:lnTo>
                    <a:lnTo>
                      <a:pt x="833150" y="838981"/>
                    </a:lnTo>
                    <a:lnTo>
                      <a:pt x="835629" y="836628"/>
                    </a:lnTo>
                    <a:lnTo>
                      <a:pt x="836583" y="835802"/>
                    </a:lnTo>
                    <a:lnTo>
                      <a:pt x="836966" y="835484"/>
                    </a:lnTo>
                    <a:lnTo>
                      <a:pt x="837601" y="834975"/>
                    </a:lnTo>
                    <a:lnTo>
                      <a:pt x="839190" y="833894"/>
                    </a:lnTo>
                    <a:lnTo>
                      <a:pt x="840590" y="833004"/>
                    </a:lnTo>
                    <a:lnTo>
                      <a:pt x="842942" y="831478"/>
                    </a:lnTo>
                    <a:lnTo>
                      <a:pt x="845104" y="830015"/>
                    </a:lnTo>
                    <a:lnTo>
                      <a:pt x="846440" y="828871"/>
                    </a:lnTo>
                    <a:lnTo>
                      <a:pt x="846885" y="828362"/>
                    </a:lnTo>
                    <a:lnTo>
                      <a:pt x="847584" y="827281"/>
                    </a:lnTo>
                    <a:lnTo>
                      <a:pt x="848221" y="825501"/>
                    </a:lnTo>
                    <a:lnTo>
                      <a:pt x="848729" y="822957"/>
                    </a:lnTo>
                    <a:lnTo>
                      <a:pt x="848792" y="821876"/>
                    </a:lnTo>
                    <a:lnTo>
                      <a:pt x="849048" y="817743"/>
                    </a:lnTo>
                    <a:lnTo>
                      <a:pt x="849238" y="813419"/>
                    </a:lnTo>
                    <a:lnTo>
                      <a:pt x="848919" y="808777"/>
                    </a:lnTo>
                    <a:lnTo>
                      <a:pt x="848919" y="808586"/>
                    </a:lnTo>
                    <a:lnTo>
                      <a:pt x="847966" y="803880"/>
                    </a:lnTo>
                    <a:lnTo>
                      <a:pt x="845486" y="792053"/>
                    </a:lnTo>
                    <a:lnTo>
                      <a:pt x="842942" y="787157"/>
                    </a:lnTo>
                    <a:lnTo>
                      <a:pt x="838364" y="779399"/>
                    </a:lnTo>
                    <a:lnTo>
                      <a:pt x="836075" y="782833"/>
                    </a:lnTo>
                    <a:lnTo>
                      <a:pt x="836774" y="784486"/>
                    </a:lnTo>
                    <a:lnTo>
                      <a:pt x="837156" y="787348"/>
                    </a:lnTo>
                    <a:lnTo>
                      <a:pt x="836583" y="787220"/>
                    </a:lnTo>
                    <a:lnTo>
                      <a:pt x="832578" y="786203"/>
                    </a:lnTo>
                    <a:lnTo>
                      <a:pt x="828699" y="785186"/>
                    </a:lnTo>
                    <a:lnTo>
                      <a:pt x="825837" y="783723"/>
                    </a:lnTo>
                    <a:lnTo>
                      <a:pt x="823421" y="782388"/>
                    </a:lnTo>
                    <a:lnTo>
                      <a:pt x="822149" y="781434"/>
                    </a:lnTo>
                    <a:lnTo>
                      <a:pt x="821259" y="780544"/>
                    </a:lnTo>
                    <a:lnTo>
                      <a:pt x="816363" y="773422"/>
                    </a:lnTo>
                    <a:lnTo>
                      <a:pt x="815155" y="771514"/>
                    </a:lnTo>
                    <a:lnTo>
                      <a:pt x="814582" y="769988"/>
                    </a:lnTo>
                    <a:lnTo>
                      <a:pt x="814709" y="768780"/>
                    </a:lnTo>
                    <a:lnTo>
                      <a:pt x="825583" y="764710"/>
                    </a:lnTo>
                    <a:lnTo>
                      <a:pt x="816871" y="756952"/>
                    </a:lnTo>
                    <a:lnTo>
                      <a:pt x="816490" y="756635"/>
                    </a:lnTo>
                    <a:lnTo>
                      <a:pt x="813437" y="753773"/>
                    </a:lnTo>
                    <a:lnTo>
                      <a:pt x="811594" y="750975"/>
                    </a:lnTo>
                    <a:lnTo>
                      <a:pt x="810003" y="746651"/>
                    </a:lnTo>
                    <a:lnTo>
                      <a:pt x="807906" y="742009"/>
                    </a:lnTo>
                    <a:lnTo>
                      <a:pt x="805871" y="739275"/>
                    </a:lnTo>
                    <a:lnTo>
                      <a:pt x="803708" y="737049"/>
                    </a:lnTo>
                    <a:lnTo>
                      <a:pt x="803327" y="736731"/>
                    </a:lnTo>
                    <a:lnTo>
                      <a:pt x="800402" y="734251"/>
                    </a:lnTo>
                    <a:lnTo>
                      <a:pt x="796586" y="732344"/>
                    </a:lnTo>
                    <a:lnTo>
                      <a:pt x="791436" y="730945"/>
                    </a:lnTo>
                    <a:lnTo>
                      <a:pt x="788575" y="730945"/>
                    </a:lnTo>
                    <a:lnTo>
                      <a:pt x="786857" y="730881"/>
                    </a:lnTo>
                    <a:lnTo>
                      <a:pt x="781643" y="731962"/>
                    </a:lnTo>
                    <a:lnTo>
                      <a:pt x="771024" y="732852"/>
                    </a:lnTo>
                    <a:lnTo>
                      <a:pt x="766255" y="733107"/>
                    </a:lnTo>
                    <a:lnTo>
                      <a:pt x="761995" y="732026"/>
                    </a:lnTo>
                    <a:lnTo>
                      <a:pt x="759578" y="729419"/>
                    </a:lnTo>
                    <a:lnTo>
                      <a:pt x="759134" y="727765"/>
                    </a:lnTo>
                    <a:lnTo>
                      <a:pt x="758942" y="727066"/>
                    </a:lnTo>
                    <a:lnTo>
                      <a:pt x="758815" y="726494"/>
                    </a:lnTo>
                    <a:lnTo>
                      <a:pt x="758751" y="725604"/>
                    </a:lnTo>
                    <a:lnTo>
                      <a:pt x="759197" y="723123"/>
                    </a:lnTo>
                    <a:lnTo>
                      <a:pt x="760787" y="719626"/>
                    </a:lnTo>
                    <a:lnTo>
                      <a:pt x="763139" y="716065"/>
                    </a:lnTo>
                    <a:lnTo>
                      <a:pt x="764856" y="712949"/>
                    </a:lnTo>
                    <a:lnTo>
                      <a:pt x="765746" y="708816"/>
                    </a:lnTo>
                    <a:lnTo>
                      <a:pt x="765746" y="705764"/>
                    </a:lnTo>
                    <a:lnTo>
                      <a:pt x="764157" y="702266"/>
                    </a:lnTo>
                    <a:lnTo>
                      <a:pt x="761358" y="699151"/>
                    </a:lnTo>
                    <a:lnTo>
                      <a:pt x="758497" y="696035"/>
                    </a:lnTo>
                    <a:lnTo>
                      <a:pt x="756526" y="693936"/>
                    </a:lnTo>
                    <a:lnTo>
                      <a:pt x="756144" y="693491"/>
                    </a:lnTo>
                    <a:lnTo>
                      <a:pt x="755636" y="692983"/>
                    </a:lnTo>
                    <a:lnTo>
                      <a:pt x="753601" y="690121"/>
                    </a:lnTo>
                    <a:lnTo>
                      <a:pt x="751502" y="687069"/>
                    </a:lnTo>
                    <a:lnTo>
                      <a:pt x="750740" y="684652"/>
                    </a:lnTo>
                    <a:lnTo>
                      <a:pt x="750994" y="681283"/>
                    </a:lnTo>
                    <a:lnTo>
                      <a:pt x="751693" y="677213"/>
                    </a:lnTo>
                    <a:lnTo>
                      <a:pt x="753792" y="672889"/>
                    </a:lnTo>
                    <a:lnTo>
                      <a:pt x="756717" y="670790"/>
                    </a:lnTo>
                    <a:lnTo>
                      <a:pt x="760850" y="670091"/>
                    </a:lnTo>
                    <a:lnTo>
                      <a:pt x="765110" y="669964"/>
                    </a:lnTo>
                    <a:lnTo>
                      <a:pt x="768226" y="670154"/>
                    </a:lnTo>
                    <a:lnTo>
                      <a:pt x="771978" y="671362"/>
                    </a:lnTo>
                    <a:lnTo>
                      <a:pt x="773949" y="672571"/>
                    </a:lnTo>
                    <a:lnTo>
                      <a:pt x="776302" y="673970"/>
                    </a:lnTo>
                    <a:lnTo>
                      <a:pt x="779227" y="677530"/>
                    </a:lnTo>
                    <a:lnTo>
                      <a:pt x="780117" y="680837"/>
                    </a:lnTo>
                    <a:lnTo>
                      <a:pt x="780753" y="684207"/>
                    </a:lnTo>
                    <a:lnTo>
                      <a:pt x="781961" y="687450"/>
                    </a:lnTo>
                    <a:lnTo>
                      <a:pt x="784123" y="690693"/>
                    </a:lnTo>
                    <a:lnTo>
                      <a:pt x="786603" y="693110"/>
                    </a:lnTo>
                    <a:lnTo>
                      <a:pt x="789465" y="694954"/>
                    </a:lnTo>
                    <a:lnTo>
                      <a:pt x="792962" y="696353"/>
                    </a:lnTo>
                    <a:lnTo>
                      <a:pt x="796523" y="696861"/>
                    </a:lnTo>
                    <a:lnTo>
                      <a:pt x="801228" y="696480"/>
                    </a:lnTo>
                    <a:lnTo>
                      <a:pt x="804599" y="695335"/>
                    </a:lnTo>
                    <a:lnTo>
                      <a:pt x="806698" y="694381"/>
                    </a:lnTo>
                    <a:lnTo>
                      <a:pt x="807015" y="694191"/>
                    </a:lnTo>
                    <a:lnTo>
                      <a:pt x="807460" y="693873"/>
                    </a:lnTo>
                    <a:lnTo>
                      <a:pt x="809368" y="692220"/>
                    </a:lnTo>
                    <a:lnTo>
                      <a:pt x="811085" y="690185"/>
                    </a:lnTo>
                    <a:lnTo>
                      <a:pt x="813374" y="686815"/>
                    </a:lnTo>
                    <a:lnTo>
                      <a:pt x="814328" y="683317"/>
                    </a:lnTo>
                    <a:lnTo>
                      <a:pt x="814201" y="678611"/>
                    </a:lnTo>
                    <a:lnTo>
                      <a:pt x="813056" y="673461"/>
                    </a:lnTo>
                    <a:lnTo>
                      <a:pt x="811085" y="669010"/>
                    </a:lnTo>
                    <a:lnTo>
                      <a:pt x="810386" y="667547"/>
                    </a:lnTo>
                    <a:lnTo>
                      <a:pt x="808668" y="663732"/>
                    </a:lnTo>
                    <a:lnTo>
                      <a:pt x="805871" y="658645"/>
                    </a:lnTo>
                    <a:lnTo>
                      <a:pt x="803137" y="654003"/>
                    </a:lnTo>
                    <a:lnTo>
                      <a:pt x="800211" y="649679"/>
                    </a:lnTo>
                    <a:lnTo>
                      <a:pt x="797858" y="646945"/>
                    </a:lnTo>
                    <a:lnTo>
                      <a:pt x="781961" y="629966"/>
                    </a:lnTo>
                    <a:lnTo>
                      <a:pt x="781770" y="629776"/>
                    </a:lnTo>
                    <a:lnTo>
                      <a:pt x="779545" y="627041"/>
                    </a:lnTo>
                    <a:lnTo>
                      <a:pt x="777255" y="623671"/>
                    </a:lnTo>
                    <a:lnTo>
                      <a:pt x="775348" y="620556"/>
                    </a:lnTo>
                    <a:lnTo>
                      <a:pt x="774013" y="617185"/>
                    </a:lnTo>
                    <a:lnTo>
                      <a:pt x="773886" y="613052"/>
                    </a:lnTo>
                    <a:lnTo>
                      <a:pt x="774775" y="609173"/>
                    </a:lnTo>
                    <a:lnTo>
                      <a:pt x="776747" y="605676"/>
                    </a:lnTo>
                    <a:lnTo>
                      <a:pt x="779418" y="603259"/>
                    </a:lnTo>
                    <a:lnTo>
                      <a:pt x="785395" y="601352"/>
                    </a:lnTo>
                    <a:lnTo>
                      <a:pt x="789719" y="600207"/>
                    </a:lnTo>
                    <a:lnTo>
                      <a:pt x="796713" y="598363"/>
                    </a:lnTo>
                    <a:lnTo>
                      <a:pt x="798050" y="596964"/>
                    </a:lnTo>
                    <a:lnTo>
                      <a:pt x="799448" y="595247"/>
                    </a:lnTo>
                    <a:lnTo>
                      <a:pt x="800084" y="594293"/>
                    </a:lnTo>
                    <a:lnTo>
                      <a:pt x="801228" y="592004"/>
                    </a:lnTo>
                    <a:lnTo>
                      <a:pt x="801610" y="590415"/>
                    </a:lnTo>
                    <a:lnTo>
                      <a:pt x="798367" y="574454"/>
                    </a:lnTo>
                    <a:lnTo>
                      <a:pt x="797986" y="573818"/>
                    </a:lnTo>
                    <a:lnTo>
                      <a:pt x="797413" y="573246"/>
                    </a:lnTo>
                    <a:lnTo>
                      <a:pt x="793280" y="571592"/>
                    </a:lnTo>
                    <a:lnTo>
                      <a:pt x="791881" y="571338"/>
                    </a:lnTo>
                    <a:lnTo>
                      <a:pt x="790801" y="571211"/>
                    </a:lnTo>
                    <a:lnTo>
                      <a:pt x="786667" y="571020"/>
                    </a:lnTo>
                    <a:lnTo>
                      <a:pt x="785331" y="570957"/>
                    </a:lnTo>
                    <a:lnTo>
                      <a:pt x="783806" y="571275"/>
                    </a:lnTo>
                    <a:lnTo>
                      <a:pt x="782534" y="571783"/>
                    </a:lnTo>
                    <a:lnTo>
                      <a:pt x="781326" y="572546"/>
                    </a:lnTo>
                    <a:lnTo>
                      <a:pt x="780117" y="573373"/>
                    </a:lnTo>
                    <a:lnTo>
                      <a:pt x="778464" y="574581"/>
                    </a:lnTo>
                    <a:lnTo>
                      <a:pt x="776366" y="575853"/>
                    </a:lnTo>
                    <a:lnTo>
                      <a:pt x="776111" y="575980"/>
                    </a:lnTo>
                    <a:lnTo>
                      <a:pt x="774904" y="576489"/>
                    </a:lnTo>
                    <a:lnTo>
                      <a:pt x="770388" y="578142"/>
                    </a:lnTo>
                    <a:lnTo>
                      <a:pt x="768926" y="578587"/>
                    </a:lnTo>
                    <a:lnTo>
                      <a:pt x="767718" y="578842"/>
                    </a:lnTo>
                    <a:lnTo>
                      <a:pt x="764411" y="579287"/>
                    </a:lnTo>
                    <a:lnTo>
                      <a:pt x="761931" y="579604"/>
                    </a:lnTo>
                    <a:lnTo>
                      <a:pt x="760850" y="579668"/>
                    </a:lnTo>
                    <a:lnTo>
                      <a:pt x="747433" y="579923"/>
                    </a:lnTo>
                    <a:lnTo>
                      <a:pt x="742027" y="579796"/>
                    </a:lnTo>
                    <a:lnTo>
                      <a:pt x="740184" y="579732"/>
                    </a:lnTo>
                    <a:lnTo>
                      <a:pt x="737131" y="579541"/>
                    </a:lnTo>
                    <a:lnTo>
                      <a:pt x="735415" y="579350"/>
                    </a:lnTo>
                    <a:lnTo>
                      <a:pt x="731854" y="578969"/>
                    </a:lnTo>
                    <a:lnTo>
                      <a:pt x="717419" y="576997"/>
                    </a:lnTo>
                    <a:lnTo>
                      <a:pt x="714558" y="575980"/>
                    </a:lnTo>
                    <a:lnTo>
                      <a:pt x="712014" y="574009"/>
                    </a:lnTo>
                    <a:lnTo>
                      <a:pt x="711760" y="573182"/>
                    </a:lnTo>
                    <a:lnTo>
                      <a:pt x="710933" y="564343"/>
                    </a:lnTo>
                    <a:lnTo>
                      <a:pt x="710870" y="563199"/>
                    </a:lnTo>
                    <a:lnTo>
                      <a:pt x="710806" y="561355"/>
                    </a:lnTo>
                    <a:lnTo>
                      <a:pt x="710806" y="554424"/>
                    </a:lnTo>
                    <a:lnTo>
                      <a:pt x="710806" y="552007"/>
                    </a:lnTo>
                    <a:lnTo>
                      <a:pt x="710870" y="550990"/>
                    </a:lnTo>
                    <a:lnTo>
                      <a:pt x="710933" y="550609"/>
                    </a:lnTo>
                    <a:lnTo>
                      <a:pt x="713096" y="543423"/>
                    </a:lnTo>
                    <a:lnTo>
                      <a:pt x="716974" y="538971"/>
                    </a:lnTo>
                    <a:lnTo>
                      <a:pt x="718182" y="537191"/>
                    </a:lnTo>
                    <a:lnTo>
                      <a:pt x="719391" y="535093"/>
                    </a:lnTo>
                    <a:lnTo>
                      <a:pt x="723206" y="527907"/>
                    </a:lnTo>
                    <a:lnTo>
                      <a:pt x="724732" y="524474"/>
                    </a:lnTo>
                    <a:lnTo>
                      <a:pt x="740819" y="484604"/>
                    </a:lnTo>
                    <a:lnTo>
                      <a:pt x="741392" y="481361"/>
                    </a:lnTo>
                    <a:lnTo>
                      <a:pt x="741519" y="477927"/>
                    </a:lnTo>
                    <a:lnTo>
                      <a:pt x="741456" y="475447"/>
                    </a:lnTo>
                    <a:lnTo>
                      <a:pt x="741138" y="474556"/>
                    </a:lnTo>
                    <a:lnTo>
                      <a:pt x="740502" y="472712"/>
                    </a:lnTo>
                    <a:lnTo>
                      <a:pt x="739739" y="470169"/>
                    </a:lnTo>
                    <a:lnTo>
                      <a:pt x="739230" y="468388"/>
                    </a:lnTo>
                    <a:lnTo>
                      <a:pt x="738849" y="467244"/>
                    </a:lnTo>
                    <a:lnTo>
                      <a:pt x="735351" y="461458"/>
                    </a:lnTo>
                    <a:lnTo>
                      <a:pt x="728865" y="451347"/>
                    </a:lnTo>
                    <a:lnTo>
                      <a:pt x="726894" y="448867"/>
                    </a:lnTo>
                    <a:lnTo>
                      <a:pt x="724795" y="446832"/>
                    </a:lnTo>
                    <a:lnTo>
                      <a:pt x="722825" y="445052"/>
                    </a:lnTo>
                    <a:lnTo>
                      <a:pt x="719264" y="442635"/>
                    </a:lnTo>
                    <a:lnTo>
                      <a:pt x="716211" y="441045"/>
                    </a:lnTo>
                    <a:lnTo>
                      <a:pt x="712840" y="440155"/>
                    </a:lnTo>
                    <a:lnTo>
                      <a:pt x="710170" y="440092"/>
                    </a:lnTo>
                    <a:lnTo>
                      <a:pt x="700060" y="441681"/>
                    </a:lnTo>
                    <a:lnTo>
                      <a:pt x="698470" y="442000"/>
                    </a:lnTo>
                    <a:lnTo>
                      <a:pt x="673670" y="438629"/>
                    </a:lnTo>
                    <a:lnTo>
                      <a:pt x="634373" y="432970"/>
                    </a:lnTo>
                    <a:lnTo>
                      <a:pt x="628840" y="432080"/>
                    </a:lnTo>
                    <a:lnTo>
                      <a:pt x="624580" y="430363"/>
                    </a:lnTo>
                    <a:lnTo>
                      <a:pt x="615678" y="424703"/>
                    </a:lnTo>
                    <a:lnTo>
                      <a:pt x="612562" y="422223"/>
                    </a:lnTo>
                    <a:lnTo>
                      <a:pt x="610846" y="420379"/>
                    </a:lnTo>
                    <a:lnTo>
                      <a:pt x="609319" y="418726"/>
                    </a:lnTo>
                    <a:lnTo>
                      <a:pt x="608938" y="418154"/>
                    </a:lnTo>
                    <a:lnTo>
                      <a:pt x="606839" y="415102"/>
                    </a:lnTo>
                    <a:lnTo>
                      <a:pt x="605059" y="411668"/>
                    </a:lnTo>
                    <a:lnTo>
                      <a:pt x="603660" y="408361"/>
                    </a:lnTo>
                    <a:lnTo>
                      <a:pt x="602388" y="404991"/>
                    </a:lnTo>
                    <a:lnTo>
                      <a:pt x="600036" y="397933"/>
                    </a:lnTo>
                    <a:lnTo>
                      <a:pt x="598954" y="393927"/>
                    </a:lnTo>
                    <a:lnTo>
                      <a:pt x="597556" y="389603"/>
                    </a:lnTo>
                    <a:lnTo>
                      <a:pt x="595711" y="385279"/>
                    </a:lnTo>
                    <a:lnTo>
                      <a:pt x="592914" y="379238"/>
                    </a:lnTo>
                    <a:lnTo>
                      <a:pt x="589352" y="371544"/>
                    </a:lnTo>
                    <a:lnTo>
                      <a:pt x="587635" y="368301"/>
                    </a:lnTo>
                    <a:lnTo>
                      <a:pt x="586618" y="366902"/>
                    </a:lnTo>
                    <a:lnTo>
                      <a:pt x="580578" y="359652"/>
                    </a:lnTo>
                    <a:lnTo>
                      <a:pt x="571357" y="346591"/>
                    </a:lnTo>
                    <a:lnTo>
                      <a:pt x="564871" y="337950"/>
                    </a:lnTo>
                    <a:lnTo>
                      <a:pt x="555587" y="325678"/>
                    </a:lnTo>
                    <a:lnTo>
                      <a:pt x="549546" y="317805"/>
                    </a:lnTo>
                    <a:lnTo>
                      <a:pt x="546239" y="313901"/>
                    </a:lnTo>
                    <a:lnTo>
                      <a:pt x="543060" y="310785"/>
                    </a:lnTo>
                    <a:lnTo>
                      <a:pt x="539309" y="306932"/>
                    </a:lnTo>
                    <a:lnTo>
                      <a:pt x="532758" y="299371"/>
                    </a:lnTo>
                    <a:lnTo>
                      <a:pt x="530597" y="295810"/>
                    </a:lnTo>
                    <a:lnTo>
                      <a:pt x="529197" y="293292"/>
                    </a:lnTo>
                    <a:lnTo>
                      <a:pt x="521948" y="255908"/>
                    </a:lnTo>
                    <a:lnTo>
                      <a:pt x="527354" y="227312"/>
                    </a:lnTo>
                    <a:lnTo>
                      <a:pt x="529007" y="221876"/>
                    </a:lnTo>
                    <a:lnTo>
                      <a:pt x="534794" y="211841"/>
                    </a:lnTo>
                    <a:lnTo>
                      <a:pt x="546048" y="201350"/>
                    </a:lnTo>
                    <a:lnTo>
                      <a:pt x="553807" y="197286"/>
                    </a:lnTo>
                    <a:lnTo>
                      <a:pt x="569195" y="191258"/>
                    </a:lnTo>
                    <a:lnTo>
                      <a:pt x="581531" y="185306"/>
                    </a:lnTo>
                    <a:lnTo>
                      <a:pt x="584901" y="183055"/>
                    </a:lnTo>
                    <a:lnTo>
                      <a:pt x="598382" y="168036"/>
                    </a:lnTo>
                    <a:lnTo>
                      <a:pt x="607157" y="152317"/>
                    </a:lnTo>
                    <a:lnTo>
                      <a:pt x="607221" y="152208"/>
                    </a:lnTo>
                    <a:lnTo>
                      <a:pt x="610846" y="141945"/>
                    </a:lnTo>
                    <a:lnTo>
                      <a:pt x="610973" y="141621"/>
                    </a:lnTo>
                    <a:lnTo>
                      <a:pt x="610973" y="141475"/>
                    </a:lnTo>
                    <a:lnTo>
                      <a:pt x="577271" y="126214"/>
                    </a:lnTo>
                    <a:lnTo>
                      <a:pt x="557622" y="124770"/>
                    </a:lnTo>
                    <a:lnTo>
                      <a:pt x="549864" y="120999"/>
                    </a:lnTo>
                    <a:lnTo>
                      <a:pt x="542424" y="114920"/>
                    </a:lnTo>
                    <a:lnTo>
                      <a:pt x="542487" y="113877"/>
                    </a:lnTo>
                    <a:lnTo>
                      <a:pt x="542870" y="112211"/>
                    </a:lnTo>
                    <a:lnTo>
                      <a:pt x="543060" y="111423"/>
                    </a:lnTo>
                    <a:lnTo>
                      <a:pt x="543569" y="110806"/>
                    </a:lnTo>
                    <a:lnTo>
                      <a:pt x="544268" y="110431"/>
                    </a:lnTo>
                    <a:lnTo>
                      <a:pt x="544650" y="109763"/>
                    </a:lnTo>
                    <a:lnTo>
                      <a:pt x="544840" y="108810"/>
                    </a:lnTo>
                    <a:lnTo>
                      <a:pt x="544967" y="107410"/>
                    </a:lnTo>
                    <a:lnTo>
                      <a:pt x="545667" y="98019"/>
                    </a:lnTo>
                    <a:lnTo>
                      <a:pt x="545921" y="91049"/>
                    </a:lnTo>
                    <a:lnTo>
                      <a:pt x="541152" y="77797"/>
                    </a:lnTo>
                    <a:lnTo>
                      <a:pt x="540326" y="75610"/>
                    </a:lnTo>
                    <a:lnTo>
                      <a:pt x="539054" y="74223"/>
                    </a:lnTo>
                    <a:lnTo>
                      <a:pt x="519595" y="75006"/>
                    </a:lnTo>
                    <a:lnTo>
                      <a:pt x="507323" y="82656"/>
                    </a:lnTo>
                    <a:lnTo>
                      <a:pt x="503063" y="95558"/>
                    </a:lnTo>
                    <a:lnTo>
                      <a:pt x="501791" y="103837"/>
                    </a:lnTo>
                    <a:lnTo>
                      <a:pt x="500901" y="109426"/>
                    </a:lnTo>
                    <a:lnTo>
                      <a:pt x="498040" y="112173"/>
                    </a:lnTo>
                    <a:lnTo>
                      <a:pt x="481824" y="107862"/>
                    </a:lnTo>
                    <a:lnTo>
                      <a:pt x="477374" y="107194"/>
                    </a:lnTo>
                    <a:lnTo>
                      <a:pt x="474894" y="107474"/>
                    </a:lnTo>
                    <a:lnTo>
                      <a:pt x="462430" y="110170"/>
                    </a:lnTo>
                    <a:lnTo>
                      <a:pt x="462048" y="110278"/>
                    </a:lnTo>
                    <a:lnTo>
                      <a:pt x="458678" y="112542"/>
                    </a:lnTo>
                    <a:lnTo>
                      <a:pt x="457406" y="114215"/>
                    </a:lnTo>
                    <a:lnTo>
                      <a:pt x="456898" y="114965"/>
                    </a:lnTo>
                    <a:lnTo>
                      <a:pt x="456644" y="115683"/>
                    </a:lnTo>
                    <a:lnTo>
                      <a:pt x="456517" y="116720"/>
                    </a:lnTo>
                    <a:lnTo>
                      <a:pt x="455944" y="117305"/>
                    </a:lnTo>
                    <a:lnTo>
                      <a:pt x="455309" y="117833"/>
                    </a:lnTo>
                    <a:lnTo>
                      <a:pt x="453337" y="118920"/>
                    </a:lnTo>
                    <a:lnTo>
                      <a:pt x="452701" y="119244"/>
                    </a:lnTo>
                    <a:lnTo>
                      <a:pt x="446533" y="121038"/>
                    </a:lnTo>
                    <a:lnTo>
                      <a:pt x="439347" y="122563"/>
                    </a:lnTo>
                    <a:lnTo>
                      <a:pt x="432290" y="123276"/>
                    </a:lnTo>
                    <a:lnTo>
                      <a:pt x="423069" y="123085"/>
                    </a:lnTo>
                    <a:lnTo>
                      <a:pt x="409779" y="125006"/>
                    </a:lnTo>
                    <a:lnTo>
                      <a:pt x="403166" y="109858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igura a mano libera: forma 23">
                <a:extLst>
                  <a:ext uri="{FF2B5EF4-FFF2-40B4-BE49-F238E27FC236}">
                    <a16:creationId xmlns:a16="http://schemas.microsoft.com/office/drawing/2014/main" id="{1FD44D42-278E-BCB5-A64E-34550627AD57}"/>
                  </a:ext>
                </a:extLst>
              </p:cNvPr>
              <p:cNvSpPr/>
              <p:nvPr/>
            </p:nvSpPr>
            <p:spPr>
              <a:xfrm>
                <a:off x="6498053" y="3587669"/>
                <a:ext cx="2375025" cy="2117491"/>
              </a:xfrm>
              <a:custGeom>
                <a:avLst/>
                <a:gdLst/>
                <a:ahLst/>
                <a:cxnLst/>
                <a:rect l="0" t="0" r="0" b="0"/>
                <a:pathLst>
                  <a:path w="2375023" h="2117490">
                    <a:moveTo>
                      <a:pt x="636980" y="4721"/>
                    </a:moveTo>
                    <a:lnTo>
                      <a:pt x="636344" y="4531"/>
                    </a:lnTo>
                    <a:lnTo>
                      <a:pt x="634373" y="4149"/>
                    </a:lnTo>
                    <a:lnTo>
                      <a:pt x="633992" y="4085"/>
                    </a:lnTo>
                    <a:lnTo>
                      <a:pt x="630558" y="3577"/>
                    </a:lnTo>
                    <a:lnTo>
                      <a:pt x="619238" y="5612"/>
                    </a:lnTo>
                    <a:lnTo>
                      <a:pt x="618921" y="5675"/>
                    </a:lnTo>
                    <a:lnTo>
                      <a:pt x="617013" y="6311"/>
                    </a:lnTo>
                    <a:lnTo>
                      <a:pt x="616250" y="6565"/>
                    </a:lnTo>
                    <a:lnTo>
                      <a:pt x="615359" y="6883"/>
                    </a:lnTo>
                    <a:lnTo>
                      <a:pt x="614851" y="7138"/>
                    </a:lnTo>
                    <a:lnTo>
                      <a:pt x="614151" y="7456"/>
                    </a:lnTo>
                    <a:lnTo>
                      <a:pt x="615105" y="9490"/>
                    </a:lnTo>
                    <a:lnTo>
                      <a:pt x="615805" y="11080"/>
                    </a:lnTo>
                    <a:lnTo>
                      <a:pt x="615932" y="11271"/>
                    </a:lnTo>
                    <a:lnTo>
                      <a:pt x="601625" y="18075"/>
                    </a:lnTo>
                    <a:lnTo>
                      <a:pt x="594884" y="17821"/>
                    </a:lnTo>
                    <a:lnTo>
                      <a:pt x="574091" y="15977"/>
                    </a:lnTo>
                    <a:lnTo>
                      <a:pt x="573773" y="15977"/>
                    </a:lnTo>
                    <a:lnTo>
                      <a:pt x="573519" y="16040"/>
                    </a:lnTo>
                    <a:lnTo>
                      <a:pt x="571102" y="16803"/>
                    </a:lnTo>
                    <a:lnTo>
                      <a:pt x="569704" y="17248"/>
                    </a:lnTo>
                    <a:lnTo>
                      <a:pt x="546494" y="26150"/>
                    </a:lnTo>
                    <a:lnTo>
                      <a:pt x="546048" y="26341"/>
                    </a:lnTo>
                    <a:lnTo>
                      <a:pt x="545667" y="26596"/>
                    </a:lnTo>
                    <a:lnTo>
                      <a:pt x="540517" y="30284"/>
                    </a:lnTo>
                    <a:lnTo>
                      <a:pt x="540261" y="30474"/>
                    </a:lnTo>
                    <a:lnTo>
                      <a:pt x="539372" y="31174"/>
                    </a:lnTo>
                    <a:lnTo>
                      <a:pt x="539118" y="31428"/>
                    </a:lnTo>
                    <a:lnTo>
                      <a:pt x="538672" y="31810"/>
                    </a:lnTo>
                    <a:lnTo>
                      <a:pt x="538672" y="31874"/>
                    </a:lnTo>
                    <a:lnTo>
                      <a:pt x="541979" y="33718"/>
                    </a:lnTo>
                    <a:lnTo>
                      <a:pt x="544522" y="45481"/>
                    </a:lnTo>
                    <a:lnTo>
                      <a:pt x="525700" y="62078"/>
                    </a:lnTo>
                    <a:lnTo>
                      <a:pt x="506687" y="95907"/>
                    </a:lnTo>
                    <a:lnTo>
                      <a:pt x="503953" y="99086"/>
                    </a:lnTo>
                    <a:lnTo>
                      <a:pt x="493270" y="102965"/>
                    </a:lnTo>
                    <a:lnTo>
                      <a:pt x="492443" y="103219"/>
                    </a:lnTo>
                    <a:lnTo>
                      <a:pt x="491553" y="103410"/>
                    </a:lnTo>
                    <a:lnTo>
                      <a:pt x="478136" y="106145"/>
                    </a:lnTo>
                    <a:lnTo>
                      <a:pt x="476801" y="106399"/>
                    </a:lnTo>
                    <a:lnTo>
                      <a:pt x="473622" y="107035"/>
                    </a:lnTo>
                    <a:lnTo>
                      <a:pt x="473112" y="107099"/>
                    </a:lnTo>
                    <a:lnTo>
                      <a:pt x="472922" y="107035"/>
                    </a:lnTo>
                    <a:lnTo>
                      <a:pt x="472222" y="106653"/>
                    </a:lnTo>
                    <a:lnTo>
                      <a:pt x="466436" y="103092"/>
                    </a:lnTo>
                    <a:lnTo>
                      <a:pt x="457788" y="94317"/>
                    </a:lnTo>
                    <a:lnTo>
                      <a:pt x="443099" y="86623"/>
                    </a:lnTo>
                    <a:lnTo>
                      <a:pt x="441700" y="85987"/>
                    </a:lnTo>
                    <a:lnTo>
                      <a:pt x="441446" y="85987"/>
                    </a:lnTo>
                    <a:lnTo>
                      <a:pt x="440683" y="85987"/>
                    </a:lnTo>
                    <a:lnTo>
                      <a:pt x="438330" y="85987"/>
                    </a:lnTo>
                    <a:lnTo>
                      <a:pt x="437249" y="85924"/>
                    </a:lnTo>
                    <a:lnTo>
                      <a:pt x="437122" y="85669"/>
                    </a:lnTo>
                    <a:lnTo>
                      <a:pt x="437059" y="84970"/>
                    </a:lnTo>
                    <a:lnTo>
                      <a:pt x="436994" y="83888"/>
                    </a:lnTo>
                    <a:lnTo>
                      <a:pt x="436930" y="82998"/>
                    </a:lnTo>
                    <a:lnTo>
                      <a:pt x="435850" y="82998"/>
                    </a:lnTo>
                    <a:lnTo>
                      <a:pt x="435786" y="84524"/>
                    </a:lnTo>
                    <a:lnTo>
                      <a:pt x="435850" y="84906"/>
                    </a:lnTo>
                    <a:lnTo>
                      <a:pt x="435914" y="85224"/>
                    </a:lnTo>
                    <a:lnTo>
                      <a:pt x="435977" y="85542"/>
                    </a:lnTo>
                    <a:lnTo>
                      <a:pt x="435914" y="85860"/>
                    </a:lnTo>
                    <a:lnTo>
                      <a:pt x="435722" y="85987"/>
                    </a:lnTo>
                    <a:lnTo>
                      <a:pt x="435532" y="86114"/>
                    </a:lnTo>
                    <a:lnTo>
                      <a:pt x="434960" y="86178"/>
                    </a:lnTo>
                    <a:lnTo>
                      <a:pt x="434514" y="86178"/>
                    </a:lnTo>
                    <a:lnTo>
                      <a:pt x="433561" y="86178"/>
                    </a:lnTo>
                    <a:lnTo>
                      <a:pt x="433179" y="86178"/>
                    </a:lnTo>
                    <a:lnTo>
                      <a:pt x="432861" y="86114"/>
                    </a:lnTo>
                    <a:lnTo>
                      <a:pt x="432543" y="85987"/>
                    </a:lnTo>
                    <a:lnTo>
                      <a:pt x="429491" y="85097"/>
                    </a:lnTo>
                    <a:lnTo>
                      <a:pt x="429300" y="84080"/>
                    </a:lnTo>
                    <a:lnTo>
                      <a:pt x="427138" y="82236"/>
                    </a:lnTo>
                    <a:lnTo>
                      <a:pt x="421606" y="85669"/>
                    </a:lnTo>
                    <a:lnTo>
                      <a:pt x="413912" y="87513"/>
                    </a:lnTo>
                    <a:lnTo>
                      <a:pt x="408189" y="92855"/>
                    </a:lnTo>
                    <a:lnTo>
                      <a:pt x="407426" y="93936"/>
                    </a:lnTo>
                    <a:lnTo>
                      <a:pt x="406663" y="94508"/>
                    </a:lnTo>
                    <a:lnTo>
                      <a:pt x="406091" y="94953"/>
                    </a:lnTo>
                    <a:lnTo>
                      <a:pt x="405455" y="95207"/>
                    </a:lnTo>
                    <a:lnTo>
                      <a:pt x="404692" y="95462"/>
                    </a:lnTo>
                    <a:lnTo>
                      <a:pt x="401703" y="96352"/>
                    </a:lnTo>
                    <a:lnTo>
                      <a:pt x="401385" y="96416"/>
                    </a:lnTo>
                    <a:lnTo>
                      <a:pt x="400686" y="96543"/>
                    </a:lnTo>
                    <a:lnTo>
                      <a:pt x="398587" y="93872"/>
                    </a:lnTo>
                    <a:lnTo>
                      <a:pt x="393627" y="87577"/>
                    </a:lnTo>
                    <a:lnTo>
                      <a:pt x="392800" y="87004"/>
                    </a:lnTo>
                    <a:lnTo>
                      <a:pt x="391148" y="85987"/>
                    </a:lnTo>
                    <a:lnTo>
                      <a:pt x="382117" y="80519"/>
                    </a:lnTo>
                    <a:lnTo>
                      <a:pt x="347272" y="73015"/>
                    </a:lnTo>
                    <a:lnTo>
                      <a:pt x="343647" y="73524"/>
                    </a:lnTo>
                    <a:lnTo>
                      <a:pt x="342120" y="73778"/>
                    </a:lnTo>
                    <a:lnTo>
                      <a:pt x="340213" y="74096"/>
                    </a:lnTo>
                    <a:lnTo>
                      <a:pt x="336843" y="74732"/>
                    </a:lnTo>
                    <a:lnTo>
                      <a:pt x="335253" y="75177"/>
                    </a:lnTo>
                    <a:lnTo>
                      <a:pt x="324952" y="78738"/>
                    </a:lnTo>
                    <a:lnTo>
                      <a:pt x="311662" y="84588"/>
                    </a:lnTo>
                    <a:lnTo>
                      <a:pt x="309882" y="85351"/>
                    </a:lnTo>
                    <a:lnTo>
                      <a:pt x="308800" y="85860"/>
                    </a:lnTo>
                    <a:lnTo>
                      <a:pt x="308164" y="86178"/>
                    </a:lnTo>
                    <a:lnTo>
                      <a:pt x="307275" y="86687"/>
                    </a:lnTo>
                    <a:lnTo>
                      <a:pt x="305876" y="87513"/>
                    </a:lnTo>
                    <a:lnTo>
                      <a:pt x="305112" y="87958"/>
                    </a:lnTo>
                    <a:lnTo>
                      <a:pt x="303204" y="89294"/>
                    </a:lnTo>
                    <a:lnTo>
                      <a:pt x="302505" y="89802"/>
                    </a:lnTo>
                    <a:lnTo>
                      <a:pt x="292967" y="96543"/>
                    </a:lnTo>
                    <a:lnTo>
                      <a:pt x="290678" y="98387"/>
                    </a:lnTo>
                    <a:lnTo>
                      <a:pt x="278469" y="110087"/>
                    </a:lnTo>
                    <a:lnTo>
                      <a:pt x="277070" y="110914"/>
                    </a:lnTo>
                    <a:lnTo>
                      <a:pt x="275798" y="111613"/>
                    </a:lnTo>
                    <a:lnTo>
                      <a:pt x="275352" y="111867"/>
                    </a:lnTo>
                    <a:lnTo>
                      <a:pt x="274399" y="112249"/>
                    </a:lnTo>
                    <a:lnTo>
                      <a:pt x="266450" y="115047"/>
                    </a:lnTo>
                    <a:lnTo>
                      <a:pt x="263780" y="116001"/>
                    </a:lnTo>
                    <a:lnTo>
                      <a:pt x="262445" y="116446"/>
                    </a:lnTo>
                    <a:lnTo>
                      <a:pt x="260791" y="116955"/>
                    </a:lnTo>
                    <a:lnTo>
                      <a:pt x="256594" y="117972"/>
                    </a:lnTo>
                    <a:lnTo>
                      <a:pt x="252779" y="118544"/>
                    </a:lnTo>
                    <a:lnTo>
                      <a:pt x="231032" y="121660"/>
                    </a:lnTo>
                    <a:lnTo>
                      <a:pt x="230268" y="121215"/>
                    </a:lnTo>
                    <a:lnTo>
                      <a:pt x="229379" y="119943"/>
                    </a:lnTo>
                    <a:lnTo>
                      <a:pt x="228933" y="118926"/>
                    </a:lnTo>
                    <a:lnTo>
                      <a:pt x="228679" y="116764"/>
                    </a:lnTo>
                    <a:lnTo>
                      <a:pt x="227980" y="106908"/>
                    </a:lnTo>
                    <a:lnTo>
                      <a:pt x="227661" y="105699"/>
                    </a:lnTo>
                    <a:lnTo>
                      <a:pt x="226580" y="103092"/>
                    </a:lnTo>
                    <a:lnTo>
                      <a:pt x="225055" y="100358"/>
                    </a:lnTo>
                    <a:lnTo>
                      <a:pt x="223656" y="98196"/>
                    </a:lnTo>
                    <a:lnTo>
                      <a:pt x="213163" y="89230"/>
                    </a:lnTo>
                    <a:lnTo>
                      <a:pt x="206995" y="84334"/>
                    </a:lnTo>
                    <a:lnTo>
                      <a:pt x="202926" y="81727"/>
                    </a:lnTo>
                    <a:lnTo>
                      <a:pt x="201400" y="81345"/>
                    </a:lnTo>
                    <a:lnTo>
                      <a:pt x="198729" y="80836"/>
                    </a:lnTo>
                    <a:lnTo>
                      <a:pt x="195677" y="80964"/>
                    </a:lnTo>
                    <a:lnTo>
                      <a:pt x="193896" y="81727"/>
                    </a:lnTo>
                    <a:lnTo>
                      <a:pt x="190590" y="83316"/>
                    </a:lnTo>
                    <a:lnTo>
                      <a:pt x="179207" y="91773"/>
                    </a:lnTo>
                    <a:lnTo>
                      <a:pt x="175901" y="94444"/>
                    </a:lnTo>
                    <a:lnTo>
                      <a:pt x="176282" y="97624"/>
                    </a:lnTo>
                    <a:lnTo>
                      <a:pt x="177109" y="105127"/>
                    </a:lnTo>
                    <a:lnTo>
                      <a:pt x="177491" y="107607"/>
                    </a:lnTo>
                    <a:lnTo>
                      <a:pt x="167125" y="120706"/>
                    </a:lnTo>
                    <a:lnTo>
                      <a:pt x="147731" y="133615"/>
                    </a:lnTo>
                    <a:lnTo>
                      <a:pt x="147477" y="133678"/>
                    </a:lnTo>
                    <a:lnTo>
                      <a:pt x="140610" y="134442"/>
                    </a:lnTo>
                    <a:lnTo>
                      <a:pt x="140291" y="134442"/>
                    </a:lnTo>
                    <a:lnTo>
                      <a:pt x="138066" y="134314"/>
                    </a:lnTo>
                    <a:lnTo>
                      <a:pt x="142771" y="101566"/>
                    </a:lnTo>
                    <a:lnTo>
                      <a:pt x="135204" y="105826"/>
                    </a:lnTo>
                    <a:lnTo>
                      <a:pt x="123695" y="108116"/>
                    </a:lnTo>
                    <a:lnTo>
                      <a:pt x="120642" y="107226"/>
                    </a:lnTo>
                    <a:lnTo>
                      <a:pt x="119561" y="106971"/>
                    </a:lnTo>
                    <a:lnTo>
                      <a:pt x="117781" y="106526"/>
                    </a:lnTo>
                    <a:lnTo>
                      <a:pt x="117081" y="106399"/>
                    </a:lnTo>
                    <a:lnTo>
                      <a:pt x="115873" y="106272"/>
                    </a:lnTo>
                    <a:lnTo>
                      <a:pt x="111486" y="105699"/>
                    </a:lnTo>
                    <a:lnTo>
                      <a:pt x="111040" y="105636"/>
                    </a:lnTo>
                    <a:lnTo>
                      <a:pt x="109451" y="105509"/>
                    </a:lnTo>
                    <a:lnTo>
                      <a:pt x="108052" y="105445"/>
                    </a:lnTo>
                    <a:lnTo>
                      <a:pt x="107607" y="105509"/>
                    </a:lnTo>
                    <a:lnTo>
                      <a:pt x="105890" y="105763"/>
                    </a:lnTo>
                    <a:lnTo>
                      <a:pt x="105190" y="105890"/>
                    </a:lnTo>
                    <a:lnTo>
                      <a:pt x="104174" y="106081"/>
                    </a:lnTo>
                    <a:lnTo>
                      <a:pt x="102774" y="106399"/>
                    </a:lnTo>
                    <a:lnTo>
                      <a:pt x="101948" y="106590"/>
                    </a:lnTo>
                    <a:lnTo>
                      <a:pt x="100358" y="107035"/>
                    </a:lnTo>
                    <a:lnTo>
                      <a:pt x="94762" y="108752"/>
                    </a:lnTo>
                    <a:lnTo>
                      <a:pt x="84970" y="115937"/>
                    </a:lnTo>
                    <a:lnTo>
                      <a:pt x="77148" y="124076"/>
                    </a:lnTo>
                    <a:lnTo>
                      <a:pt x="68055" y="133678"/>
                    </a:lnTo>
                    <a:lnTo>
                      <a:pt x="67419" y="140355"/>
                    </a:lnTo>
                    <a:lnTo>
                      <a:pt x="67355" y="140546"/>
                    </a:lnTo>
                    <a:lnTo>
                      <a:pt x="67419" y="141054"/>
                    </a:lnTo>
                    <a:lnTo>
                      <a:pt x="67482" y="141309"/>
                    </a:lnTo>
                    <a:lnTo>
                      <a:pt x="67610" y="141690"/>
                    </a:lnTo>
                    <a:lnTo>
                      <a:pt x="67801" y="142072"/>
                    </a:lnTo>
                    <a:lnTo>
                      <a:pt x="68119" y="142644"/>
                    </a:lnTo>
                    <a:lnTo>
                      <a:pt x="68436" y="143153"/>
                    </a:lnTo>
                    <a:lnTo>
                      <a:pt x="69136" y="144171"/>
                    </a:lnTo>
                    <a:lnTo>
                      <a:pt x="69772" y="144870"/>
                    </a:lnTo>
                    <a:lnTo>
                      <a:pt x="70090" y="145251"/>
                    </a:lnTo>
                    <a:lnTo>
                      <a:pt x="70853" y="146332"/>
                    </a:lnTo>
                    <a:lnTo>
                      <a:pt x="71298" y="147032"/>
                    </a:lnTo>
                    <a:lnTo>
                      <a:pt x="71489" y="147350"/>
                    </a:lnTo>
                    <a:lnTo>
                      <a:pt x="75622" y="165727"/>
                    </a:lnTo>
                    <a:lnTo>
                      <a:pt x="75940" y="167444"/>
                    </a:lnTo>
                    <a:lnTo>
                      <a:pt x="77466" y="176791"/>
                    </a:lnTo>
                    <a:lnTo>
                      <a:pt x="77784" y="179144"/>
                    </a:lnTo>
                    <a:lnTo>
                      <a:pt x="77657" y="179080"/>
                    </a:lnTo>
                    <a:lnTo>
                      <a:pt x="77084" y="179144"/>
                    </a:lnTo>
                    <a:lnTo>
                      <a:pt x="76003" y="179462"/>
                    </a:lnTo>
                    <a:lnTo>
                      <a:pt x="75368" y="179780"/>
                    </a:lnTo>
                    <a:lnTo>
                      <a:pt x="74414" y="180161"/>
                    </a:lnTo>
                    <a:lnTo>
                      <a:pt x="73715" y="180416"/>
                    </a:lnTo>
                    <a:lnTo>
                      <a:pt x="73396" y="180543"/>
                    </a:lnTo>
                    <a:lnTo>
                      <a:pt x="72188" y="181306"/>
                    </a:lnTo>
                    <a:lnTo>
                      <a:pt x="66020" y="186838"/>
                    </a:lnTo>
                    <a:lnTo>
                      <a:pt x="65766" y="187029"/>
                    </a:lnTo>
                    <a:lnTo>
                      <a:pt x="62650" y="190018"/>
                    </a:lnTo>
                    <a:lnTo>
                      <a:pt x="62332" y="190399"/>
                    </a:lnTo>
                    <a:lnTo>
                      <a:pt x="62141" y="190653"/>
                    </a:lnTo>
                    <a:lnTo>
                      <a:pt x="57245" y="208967"/>
                    </a:lnTo>
                    <a:lnTo>
                      <a:pt x="57245" y="209158"/>
                    </a:lnTo>
                    <a:lnTo>
                      <a:pt x="57309" y="210430"/>
                    </a:lnTo>
                    <a:lnTo>
                      <a:pt x="57309" y="210747"/>
                    </a:lnTo>
                    <a:lnTo>
                      <a:pt x="57372" y="211065"/>
                    </a:lnTo>
                    <a:lnTo>
                      <a:pt x="57436" y="211320"/>
                    </a:lnTo>
                    <a:lnTo>
                      <a:pt x="61060" y="221748"/>
                    </a:lnTo>
                    <a:lnTo>
                      <a:pt x="45672" y="238472"/>
                    </a:lnTo>
                    <a:lnTo>
                      <a:pt x="46054" y="238789"/>
                    </a:lnTo>
                    <a:lnTo>
                      <a:pt x="47961" y="246866"/>
                    </a:lnTo>
                    <a:lnTo>
                      <a:pt x="48024" y="247374"/>
                    </a:lnTo>
                    <a:lnTo>
                      <a:pt x="47643" y="249028"/>
                    </a:lnTo>
                    <a:lnTo>
                      <a:pt x="43320" y="263589"/>
                    </a:lnTo>
                    <a:lnTo>
                      <a:pt x="42937" y="264544"/>
                    </a:lnTo>
                    <a:lnTo>
                      <a:pt x="42556" y="265306"/>
                    </a:lnTo>
                    <a:lnTo>
                      <a:pt x="35116" y="279041"/>
                    </a:lnTo>
                    <a:lnTo>
                      <a:pt x="32254" y="282284"/>
                    </a:lnTo>
                    <a:lnTo>
                      <a:pt x="31683" y="282920"/>
                    </a:lnTo>
                    <a:lnTo>
                      <a:pt x="31046" y="283429"/>
                    </a:lnTo>
                    <a:lnTo>
                      <a:pt x="30792" y="283619"/>
                    </a:lnTo>
                    <a:lnTo>
                      <a:pt x="30093" y="284002"/>
                    </a:lnTo>
                    <a:lnTo>
                      <a:pt x="28821" y="284764"/>
                    </a:lnTo>
                    <a:lnTo>
                      <a:pt x="21763" y="283556"/>
                    </a:lnTo>
                    <a:lnTo>
                      <a:pt x="21127" y="283492"/>
                    </a:lnTo>
                    <a:lnTo>
                      <a:pt x="12034" y="284700"/>
                    </a:lnTo>
                    <a:lnTo>
                      <a:pt x="3767" y="300916"/>
                    </a:lnTo>
                    <a:lnTo>
                      <a:pt x="3577" y="301551"/>
                    </a:lnTo>
                    <a:lnTo>
                      <a:pt x="3577" y="301996"/>
                    </a:lnTo>
                    <a:lnTo>
                      <a:pt x="3640" y="305367"/>
                    </a:lnTo>
                    <a:lnTo>
                      <a:pt x="4085" y="311408"/>
                    </a:lnTo>
                    <a:lnTo>
                      <a:pt x="4148" y="311662"/>
                    </a:lnTo>
                    <a:lnTo>
                      <a:pt x="5102" y="319928"/>
                    </a:lnTo>
                    <a:lnTo>
                      <a:pt x="5612" y="320628"/>
                    </a:lnTo>
                    <a:lnTo>
                      <a:pt x="7201" y="322345"/>
                    </a:lnTo>
                    <a:lnTo>
                      <a:pt x="9108" y="324316"/>
                    </a:lnTo>
                    <a:lnTo>
                      <a:pt x="9745" y="324888"/>
                    </a:lnTo>
                    <a:lnTo>
                      <a:pt x="10635" y="325588"/>
                    </a:lnTo>
                    <a:lnTo>
                      <a:pt x="11652" y="326287"/>
                    </a:lnTo>
                    <a:lnTo>
                      <a:pt x="11970" y="326351"/>
                    </a:lnTo>
                    <a:lnTo>
                      <a:pt x="12733" y="326542"/>
                    </a:lnTo>
                    <a:lnTo>
                      <a:pt x="13369" y="326669"/>
                    </a:lnTo>
                    <a:lnTo>
                      <a:pt x="13687" y="326606"/>
                    </a:lnTo>
                    <a:lnTo>
                      <a:pt x="14068" y="326669"/>
                    </a:lnTo>
                    <a:lnTo>
                      <a:pt x="14514" y="326669"/>
                    </a:lnTo>
                    <a:lnTo>
                      <a:pt x="15149" y="326733"/>
                    </a:lnTo>
                    <a:lnTo>
                      <a:pt x="15658" y="326860"/>
                    </a:lnTo>
                    <a:lnTo>
                      <a:pt x="15913" y="326987"/>
                    </a:lnTo>
                    <a:lnTo>
                      <a:pt x="16167" y="327114"/>
                    </a:lnTo>
                    <a:lnTo>
                      <a:pt x="16549" y="327368"/>
                    </a:lnTo>
                    <a:lnTo>
                      <a:pt x="27104" y="333663"/>
                    </a:lnTo>
                    <a:lnTo>
                      <a:pt x="27167" y="334109"/>
                    </a:lnTo>
                    <a:lnTo>
                      <a:pt x="29838" y="349815"/>
                    </a:lnTo>
                    <a:lnTo>
                      <a:pt x="23989" y="351595"/>
                    </a:lnTo>
                    <a:lnTo>
                      <a:pt x="21636" y="353758"/>
                    </a:lnTo>
                    <a:lnTo>
                      <a:pt x="24052" y="360180"/>
                    </a:lnTo>
                    <a:lnTo>
                      <a:pt x="24815" y="362596"/>
                    </a:lnTo>
                    <a:lnTo>
                      <a:pt x="24815" y="362787"/>
                    </a:lnTo>
                    <a:lnTo>
                      <a:pt x="24815" y="363296"/>
                    </a:lnTo>
                    <a:lnTo>
                      <a:pt x="24815" y="363359"/>
                    </a:lnTo>
                    <a:lnTo>
                      <a:pt x="24815" y="364313"/>
                    </a:lnTo>
                    <a:lnTo>
                      <a:pt x="24688" y="366030"/>
                    </a:lnTo>
                    <a:lnTo>
                      <a:pt x="23479" y="380782"/>
                    </a:lnTo>
                    <a:lnTo>
                      <a:pt x="23035" y="384661"/>
                    </a:lnTo>
                    <a:lnTo>
                      <a:pt x="34607" y="392419"/>
                    </a:lnTo>
                    <a:lnTo>
                      <a:pt x="35434" y="391847"/>
                    </a:lnTo>
                    <a:lnTo>
                      <a:pt x="35879" y="391592"/>
                    </a:lnTo>
                    <a:lnTo>
                      <a:pt x="36579" y="391211"/>
                    </a:lnTo>
                    <a:lnTo>
                      <a:pt x="37024" y="391148"/>
                    </a:lnTo>
                    <a:lnTo>
                      <a:pt x="37914" y="391211"/>
                    </a:lnTo>
                    <a:lnTo>
                      <a:pt x="38614" y="391275"/>
                    </a:lnTo>
                    <a:lnTo>
                      <a:pt x="46244" y="393437"/>
                    </a:lnTo>
                    <a:lnTo>
                      <a:pt x="50377" y="394899"/>
                    </a:lnTo>
                    <a:lnTo>
                      <a:pt x="51077" y="395281"/>
                    </a:lnTo>
                    <a:lnTo>
                      <a:pt x="52476" y="396235"/>
                    </a:lnTo>
                    <a:lnTo>
                      <a:pt x="56609" y="399286"/>
                    </a:lnTo>
                    <a:lnTo>
                      <a:pt x="52095" y="423769"/>
                    </a:lnTo>
                    <a:lnTo>
                      <a:pt x="51458" y="425866"/>
                    </a:lnTo>
                    <a:lnTo>
                      <a:pt x="51268" y="426566"/>
                    </a:lnTo>
                    <a:lnTo>
                      <a:pt x="51204" y="427075"/>
                    </a:lnTo>
                    <a:lnTo>
                      <a:pt x="51268" y="427457"/>
                    </a:lnTo>
                    <a:lnTo>
                      <a:pt x="51395" y="427838"/>
                    </a:lnTo>
                    <a:lnTo>
                      <a:pt x="51522" y="428219"/>
                    </a:lnTo>
                    <a:lnTo>
                      <a:pt x="51777" y="428728"/>
                    </a:lnTo>
                    <a:lnTo>
                      <a:pt x="58961" y="437503"/>
                    </a:lnTo>
                    <a:lnTo>
                      <a:pt x="59344" y="437821"/>
                    </a:lnTo>
                    <a:lnTo>
                      <a:pt x="62141" y="439602"/>
                    </a:lnTo>
                    <a:lnTo>
                      <a:pt x="63095" y="440047"/>
                    </a:lnTo>
                    <a:lnTo>
                      <a:pt x="63540" y="440237"/>
                    </a:lnTo>
                    <a:lnTo>
                      <a:pt x="68819" y="442146"/>
                    </a:lnTo>
                    <a:lnTo>
                      <a:pt x="69835" y="442273"/>
                    </a:lnTo>
                    <a:lnTo>
                      <a:pt x="73333" y="441890"/>
                    </a:lnTo>
                    <a:lnTo>
                      <a:pt x="73778" y="439920"/>
                    </a:lnTo>
                    <a:lnTo>
                      <a:pt x="73842" y="438839"/>
                    </a:lnTo>
                    <a:lnTo>
                      <a:pt x="74287" y="437567"/>
                    </a:lnTo>
                    <a:lnTo>
                      <a:pt x="74859" y="436613"/>
                    </a:lnTo>
                    <a:lnTo>
                      <a:pt x="76322" y="436295"/>
                    </a:lnTo>
                    <a:lnTo>
                      <a:pt x="77657" y="436041"/>
                    </a:lnTo>
                    <a:lnTo>
                      <a:pt x="83316" y="435914"/>
                    </a:lnTo>
                    <a:lnTo>
                      <a:pt x="84588" y="436041"/>
                    </a:lnTo>
                    <a:lnTo>
                      <a:pt x="90693" y="436676"/>
                    </a:lnTo>
                    <a:lnTo>
                      <a:pt x="91201" y="436740"/>
                    </a:lnTo>
                    <a:lnTo>
                      <a:pt x="92346" y="481951"/>
                    </a:lnTo>
                    <a:lnTo>
                      <a:pt x="92473" y="482079"/>
                    </a:lnTo>
                    <a:lnTo>
                      <a:pt x="93109" y="482651"/>
                    </a:lnTo>
                    <a:lnTo>
                      <a:pt x="93300" y="482842"/>
                    </a:lnTo>
                    <a:lnTo>
                      <a:pt x="93745" y="483287"/>
                    </a:lnTo>
                    <a:lnTo>
                      <a:pt x="101184" y="491108"/>
                    </a:lnTo>
                    <a:lnTo>
                      <a:pt x="101439" y="491362"/>
                    </a:lnTo>
                    <a:lnTo>
                      <a:pt x="102456" y="492507"/>
                    </a:lnTo>
                    <a:lnTo>
                      <a:pt x="104428" y="495178"/>
                    </a:lnTo>
                    <a:lnTo>
                      <a:pt x="104682" y="495496"/>
                    </a:lnTo>
                    <a:lnTo>
                      <a:pt x="108052" y="500583"/>
                    </a:lnTo>
                    <a:lnTo>
                      <a:pt x="108179" y="500774"/>
                    </a:lnTo>
                    <a:lnTo>
                      <a:pt x="108433" y="501282"/>
                    </a:lnTo>
                    <a:lnTo>
                      <a:pt x="109006" y="503000"/>
                    </a:lnTo>
                    <a:lnTo>
                      <a:pt x="109832" y="505606"/>
                    </a:lnTo>
                    <a:lnTo>
                      <a:pt x="110151" y="507578"/>
                    </a:lnTo>
                    <a:lnTo>
                      <a:pt x="109896" y="510820"/>
                    </a:lnTo>
                    <a:lnTo>
                      <a:pt x="131516" y="497721"/>
                    </a:lnTo>
                    <a:lnTo>
                      <a:pt x="138066" y="492126"/>
                    </a:lnTo>
                    <a:lnTo>
                      <a:pt x="167698" y="473749"/>
                    </a:lnTo>
                    <a:lnTo>
                      <a:pt x="176155" y="479281"/>
                    </a:lnTo>
                    <a:lnTo>
                      <a:pt x="177745" y="485194"/>
                    </a:lnTo>
                    <a:lnTo>
                      <a:pt x="179334" y="488946"/>
                    </a:lnTo>
                    <a:lnTo>
                      <a:pt x="179653" y="489582"/>
                    </a:lnTo>
                    <a:lnTo>
                      <a:pt x="179907" y="490091"/>
                    </a:lnTo>
                    <a:lnTo>
                      <a:pt x="180415" y="490918"/>
                    </a:lnTo>
                    <a:lnTo>
                      <a:pt x="180734" y="491299"/>
                    </a:lnTo>
                    <a:lnTo>
                      <a:pt x="181052" y="491617"/>
                    </a:lnTo>
                    <a:lnTo>
                      <a:pt x="182133" y="492444"/>
                    </a:lnTo>
                    <a:lnTo>
                      <a:pt x="182450" y="492634"/>
                    </a:lnTo>
                    <a:lnTo>
                      <a:pt x="182832" y="492888"/>
                    </a:lnTo>
                    <a:lnTo>
                      <a:pt x="197457" y="501219"/>
                    </a:lnTo>
                    <a:lnTo>
                      <a:pt x="203561" y="503954"/>
                    </a:lnTo>
                    <a:lnTo>
                      <a:pt x="204198" y="503317"/>
                    </a:lnTo>
                    <a:lnTo>
                      <a:pt x="205025" y="502427"/>
                    </a:lnTo>
                    <a:lnTo>
                      <a:pt x="208394" y="504462"/>
                    </a:lnTo>
                    <a:lnTo>
                      <a:pt x="209729" y="505416"/>
                    </a:lnTo>
                    <a:lnTo>
                      <a:pt x="209984" y="505734"/>
                    </a:lnTo>
                    <a:lnTo>
                      <a:pt x="215580" y="512092"/>
                    </a:lnTo>
                    <a:lnTo>
                      <a:pt x="234911" y="538355"/>
                    </a:lnTo>
                    <a:lnTo>
                      <a:pt x="235165" y="538736"/>
                    </a:lnTo>
                    <a:lnTo>
                      <a:pt x="236055" y="540262"/>
                    </a:lnTo>
                    <a:lnTo>
                      <a:pt x="236819" y="541725"/>
                    </a:lnTo>
                    <a:lnTo>
                      <a:pt x="237136" y="546748"/>
                    </a:lnTo>
                    <a:lnTo>
                      <a:pt x="232685" y="559084"/>
                    </a:lnTo>
                    <a:lnTo>
                      <a:pt x="236246" y="557495"/>
                    </a:lnTo>
                    <a:lnTo>
                      <a:pt x="243368" y="551135"/>
                    </a:lnTo>
                    <a:lnTo>
                      <a:pt x="246675" y="547129"/>
                    </a:lnTo>
                    <a:lnTo>
                      <a:pt x="252334" y="539181"/>
                    </a:lnTo>
                    <a:lnTo>
                      <a:pt x="252462" y="538926"/>
                    </a:lnTo>
                    <a:lnTo>
                      <a:pt x="256594" y="530978"/>
                    </a:lnTo>
                    <a:lnTo>
                      <a:pt x="257612" y="528943"/>
                    </a:lnTo>
                    <a:lnTo>
                      <a:pt x="260410" y="522712"/>
                    </a:lnTo>
                    <a:lnTo>
                      <a:pt x="263017" y="514954"/>
                    </a:lnTo>
                    <a:lnTo>
                      <a:pt x="264225" y="506561"/>
                    </a:lnTo>
                    <a:lnTo>
                      <a:pt x="271537" y="488120"/>
                    </a:lnTo>
                    <a:lnTo>
                      <a:pt x="272047" y="486530"/>
                    </a:lnTo>
                    <a:lnTo>
                      <a:pt x="272110" y="486085"/>
                    </a:lnTo>
                    <a:lnTo>
                      <a:pt x="272047" y="485767"/>
                    </a:lnTo>
                    <a:lnTo>
                      <a:pt x="272047" y="485385"/>
                    </a:lnTo>
                    <a:lnTo>
                      <a:pt x="271792" y="484623"/>
                    </a:lnTo>
                    <a:lnTo>
                      <a:pt x="271792" y="484304"/>
                    </a:lnTo>
                    <a:lnTo>
                      <a:pt x="271347" y="482842"/>
                    </a:lnTo>
                    <a:lnTo>
                      <a:pt x="271220" y="482460"/>
                    </a:lnTo>
                    <a:lnTo>
                      <a:pt x="270966" y="481951"/>
                    </a:lnTo>
                    <a:lnTo>
                      <a:pt x="270266" y="480871"/>
                    </a:lnTo>
                    <a:lnTo>
                      <a:pt x="269821" y="480235"/>
                    </a:lnTo>
                    <a:lnTo>
                      <a:pt x="268867" y="478963"/>
                    </a:lnTo>
                    <a:lnTo>
                      <a:pt x="268486" y="478455"/>
                    </a:lnTo>
                    <a:lnTo>
                      <a:pt x="267786" y="477691"/>
                    </a:lnTo>
                    <a:lnTo>
                      <a:pt x="257930" y="467708"/>
                    </a:lnTo>
                    <a:lnTo>
                      <a:pt x="256976" y="453528"/>
                    </a:lnTo>
                    <a:lnTo>
                      <a:pt x="258630" y="448377"/>
                    </a:lnTo>
                    <a:lnTo>
                      <a:pt x="258947" y="447614"/>
                    </a:lnTo>
                    <a:lnTo>
                      <a:pt x="260410" y="445770"/>
                    </a:lnTo>
                    <a:lnTo>
                      <a:pt x="262889" y="444307"/>
                    </a:lnTo>
                    <a:lnTo>
                      <a:pt x="265560" y="441890"/>
                    </a:lnTo>
                    <a:lnTo>
                      <a:pt x="267468" y="439666"/>
                    </a:lnTo>
                    <a:lnTo>
                      <a:pt x="272746" y="432544"/>
                    </a:lnTo>
                    <a:lnTo>
                      <a:pt x="272809" y="432480"/>
                    </a:lnTo>
                    <a:lnTo>
                      <a:pt x="273382" y="431145"/>
                    </a:lnTo>
                    <a:lnTo>
                      <a:pt x="275735" y="423132"/>
                    </a:lnTo>
                    <a:lnTo>
                      <a:pt x="276243" y="421097"/>
                    </a:lnTo>
                    <a:lnTo>
                      <a:pt x="276561" y="420081"/>
                    </a:lnTo>
                    <a:lnTo>
                      <a:pt x="276689" y="419698"/>
                    </a:lnTo>
                    <a:lnTo>
                      <a:pt x="276943" y="419190"/>
                    </a:lnTo>
                    <a:lnTo>
                      <a:pt x="277197" y="418744"/>
                    </a:lnTo>
                    <a:lnTo>
                      <a:pt x="277515" y="418300"/>
                    </a:lnTo>
                    <a:lnTo>
                      <a:pt x="283746" y="410415"/>
                    </a:lnTo>
                    <a:lnTo>
                      <a:pt x="285527" y="408888"/>
                    </a:lnTo>
                    <a:lnTo>
                      <a:pt x="286418" y="408126"/>
                    </a:lnTo>
                    <a:lnTo>
                      <a:pt x="293730" y="409588"/>
                    </a:lnTo>
                    <a:lnTo>
                      <a:pt x="294493" y="409715"/>
                    </a:lnTo>
                    <a:lnTo>
                      <a:pt x="295574" y="410033"/>
                    </a:lnTo>
                    <a:lnTo>
                      <a:pt x="302251" y="412068"/>
                    </a:lnTo>
                    <a:lnTo>
                      <a:pt x="305812" y="413213"/>
                    </a:lnTo>
                    <a:lnTo>
                      <a:pt x="311344" y="414929"/>
                    </a:lnTo>
                    <a:lnTo>
                      <a:pt x="312679" y="415311"/>
                    </a:lnTo>
                    <a:lnTo>
                      <a:pt x="329530" y="415693"/>
                    </a:lnTo>
                    <a:lnTo>
                      <a:pt x="331947" y="415693"/>
                    </a:lnTo>
                    <a:lnTo>
                      <a:pt x="332201" y="415693"/>
                    </a:lnTo>
                    <a:lnTo>
                      <a:pt x="332583" y="415502"/>
                    </a:lnTo>
                    <a:lnTo>
                      <a:pt x="332774" y="415311"/>
                    </a:lnTo>
                    <a:lnTo>
                      <a:pt x="336207" y="411750"/>
                    </a:lnTo>
                    <a:lnTo>
                      <a:pt x="352676" y="413848"/>
                    </a:lnTo>
                    <a:lnTo>
                      <a:pt x="358272" y="414230"/>
                    </a:lnTo>
                    <a:lnTo>
                      <a:pt x="358781" y="414230"/>
                    </a:lnTo>
                    <a:lnTo>
                      <a:pt x="359226" y="414103"/>
                    </a:lnTo>
                    <a:lnTo>
                      <a:pt x="371562" y="408126"/>
                    </a:lnTo>
                    <a:lnTo>
                      <a:pt x="391846" y="392037"/>
                    </a:lnTo>
                    <a:lnTo>
                      <a:pt x="397379" y="387523"/>
                    </a:lnTo>
                    <a:lnTo>
                      <a:pt x="400813" y="384470"/>
                    </a:lnTo>
                    <a:lnTo>
                      <a:pt x="417664" y="369337"/>
                    </a:lnTo>
                    <a:lnTo>
                      <a:pt x="436930" y="387587"/>
                    </a:lnTo>
                    <a:lnTo>
                      <a:pt x="423005" y="419254"/>
                    </a:lnTo>
                    <a:lnTo>
                      <a:pt x="433179" y="427520"/>
                    </a:lnTo>
                    <a:lnTo>
                      <a:pt x="433434" y="427711"/>
                    </a:lnTo>
                    <a:lnTo>
                      <a:pt x="433752" y="427901"/>
                    </a:lnTo>
                    <a:lnTo>
                      <a:pt x="445070" y="434451"/>
                    </a:lnTo>
                    <a:lnTo>
                      <a:pt x="459124" y="454736"/>
                    </a:lnTo>
                    <a:lnTo>
                      <a:pt x="466500" y="472858"/>
                    </a:lnTo>
                    <a:lnTo>
                      <a:pt x="466881" y="473558"/>
                    </a:lnTo>
                    <a:lnTo>
                      <a:pt x="483605" y="493016"/>
                    </a:lnTo>
                    <a:lnTo>
                      <a:pt x="485640" y="491680"/>
                    </a:lnTo>
                    <a:lnTo>
                      <a:pt x="489836" y="489073"/>
                    </a:lnTo>
                    <a:lnTo>
                      <a:pt x="495305" y="489392"/>
                    </a:lnTo>
                    <a:lnTo>
                      <a:pt x="513046" y="493080"/>
                    </a:lnTo>
                    <a:lnTo>
                      <a:pt x="520995" y="505734"/>
                    </a:lnTo>
                    <a:lnTo>
                      <a:pt x="521122" y="505924"/>
                    </a:lnTo>
                    <a:lnTo>
                      <a:pt x="521376" y="506242"/>
                    </a:lnTo>
                    <a:lnTo>
                      <a:pt x="523475" y="508468"/>
                    </a:lnTo>
                    <a:lnTo>
                      <a:pt x="523666" y="508531"/>
                    </a:lnTo>
                    <a:lnTo>
                      <a:pt x="532568" y="510185"/>
                    </a:lnTo>
                    <a:lnTo>
                      <a:pt x="533395" y="508977"/>
                    </a:lnTo>
                    <a:lnTo>
                      <a:pt x="537591" y="515145"/>
                    </a:lnTo>
                    <a:lnTo>
                      <a:pt x="534157" y="525446"/>
                    </a:lnTo>
                    <a:lnTo>
                      <a:pt x="534157" y="525828"/>
                    </a:lnTo>
                    <a:lnTo>
                      <a:pt x="534984" y="527926"/>
                    </a:lnTo>
                    <a:lnTo>
                      <a:pt x="535620" y="529324"/>
                    </a:lnTo>
                    <a:lnTo>
                      <a:pt x="535874" y="529834"/>
                    </a:lnTo>
                    <a:lnTo>
                      <a:pt x="536256" y="530469"/>
                    </a:lnTo>
                    <a:lnTo>
                      <a:pt x="537337" y="532187"/>
                    </a:lnTo>
                    <a:lnTo>
                      <a:pt x="539690" y="541852"/>
                    </a:lnTo>
                    <a:lnTo>
                      <a:pt x="541152" y="548846"/>
                    </a:lnTo>
                    <a:lnTo>
                      <a:pt x="540580" y="555142"/>
                    </a:lnTo>
                    <a:lnTo>
                      <a:pt x="539563" y="560674"/>
                    </a:lnTo>
                    <a:lnTo>
                      <a:pt x="538545" y="560674"/>
                    </a:lnTo>
                    <a:lnTo>
                      <a:pt x="537973" y="560674"/>
                    </a:lnTo>
                    <a:lnTo>
                      <a:pt x="536956" y="560737"/>
                    </a:lnTo>
                    <a:lnTo>
                      <a:pt x="536829" y="560801"/>
                    </a:lnTo>
                    <a:lnTo>
                      <a:pt x="529770" y="566397"/>
                    </a:lnTo>
                    <a:lnTo>
                      <a:pt x="527544" y="570975"/>
                    </a:lnTo>
                    <a:lnTo>
                      <a:pt x="526717" y="573137"/>
                    </a:lnTo>
                    <a:lnTo>
                      <a:pt x="528181" y="577207"/>
                    </a:lnTo>
                    <a:lnTo>
                      <a:pt x="528943" y="582994"/>
                    </a:lnTo>
                    <a:lnTo>
                      <a:pt x="522902" y="595076"/>
                    </a:lnTo>
                    <a:lnTo>
                      <a:pt x="527227" y="605821"/>
                    </a:lnTo>
                    <a:lnTo>
                      <a:pt x="529070" y="608874"/>
                    </a:lnTo>
                    <a:lnTo>
                      <a:pt x="540007" y="625725"/>
                    </a:lnTo>
                    <a:lnTo>
                      <a:pt x="540261" y="625916"/>
                    </a:lnTo>
                    <a:lnTo>
                      <a:pt x="540898" y="626233"/>
                    </a:lnTo>
                    <a:lnTo>
                      <a:pt x="556223" y="633101"/>
                    </a:lnTo>
                    <a:lnTo>
                      <a:pt x="558384" y="633928"/>
                    </a:lnTo>
                    <a:lnTo>
                      <a:pt x="559848" y="634246"/>
                    </a:lnTo>
                    <a:lnTo>
                      <a:pt x="561882" y="634055"/>
                    </a:lnTo>
                    <a:lnTo>
                      <a:pt x="573010" y="632783"/>
                    </a:lnTo>
                    <a:lnTo>
                      <a:pt x="579433" y="632528"/>
                    </a:lnTo>
                    <a:lnTo>
                      <a:pt x="582930" y="636089"/>
                    </a:lnTo>
                    <a:lnTo>
                      <a:pt x="588716" y="646899"/>
                    </a:lnTo>
                    <a:lnTo>
                      <a:pt x="592404" y="656883"/>
                    </a:lnTo>
                    <a:lnTo>
                      <a:pt x="599526" y="677485"/>
                    </a:lnTo>
                    <a:lnTo>
                      <a:pt x="599590" y="677804"/>
                    </a:lnTo>
                    <a:lnTo>
                      <a:pt x="599526" y="678185"/>
                    </a:lnTo>
                    <a:lnTo>
                      <a:pt x="599272" y="679203"/>
                    </a:lnTo>
                    <a:lnTo>
                      <a:pt x="599081" y="679775"/>
                    </a:lnTo>
                    <a:lnTo>
                      <a:pt x="598954" y="680157"/>
                    </a:lnTo>
                    <a:lnTo>
                      <a:pt x="598764" y="680538"/>
                    </a:lnTo>
                    <a:lnTo>
                      <a:pt x="598318" y="681365"/>
                    </a:lnTo>
                    <a:lnTo>
                      <a:pt x="598000" y="681873"/>
                    </a:lnTo>
                    <a:lnTo>
                      <a:pt x="597555" y="682318"/>
                    </a:lnTo>
                    <a:lnTo>
                      <a:pt x="597110" y="682764"/>
                    </a:lnTo>
                    <a:lnTo>
                      <a:pt x="595774" y="683845"/>
                    </a:lnTo>
                    <a:lnTo>
                      <a:pt x="595647" y="683972"/>
                    </a:lnTo>
                    <a:lnTo>
                      <a:pt x="595203" y="684163"/>
                    </a:lnTo>
                    <a:lnTo>
                      <a:pt x="594820" y="684290"/>
                    </a:lnTo>
                    <a:lnTo>
                      <a:pt x="594376" y="684353"/>
                    </a:lnTo>
                    <a:lnTo>
                      <a:pt x="593994" y="684417"/>
                    </a:lnTo>
                    <a:lnTo>
                      <a:pt x="593294" y="684607"/>
                    </a:lnTo>
                    <a:lnTo>
                      <a:pt x="592404" y="684861"/>
                    </a:lnTo>
                    <a:lnTo>
                      <a:pt x="592150" y="684989"/>
                    </a:lnTo>
                    <a:lnTo>
                      <a:pt x="591832" y="685117"/>
                    </a:lnTo>
                    <a:lnTo>
                      <a:pt x="591642" y="685244"/>
                    </a:lnTo>
                    <a:lnTo>
                      <a:pt x="591323" y="685561"/>
                    </a:lnTo>
                    <a:lnTo>
                      <a:pt x="591132" y="685816"/>
                    </a:lnTo>
                    <a:lnTo>
                      <a:pt x="590878" y="686133"/>
                    </a:lnTo>
                    <a:lnTo>
                      <a:pt x="590243" y="687024"/>
                    </a:lnTo>
                    <a:lnTo>
                      <a:pt x="581213" y="700314"/>
                    </a:lnTo>
                    <a:lnTo>
                      <a:pt x="581086" y="700504"/>
                    </a:lnTo>
                    <a:lnTo>
                      <a:pt x="579560" y="703366"/>
                    </a:lnTo>
                    <a:lnTo>
                      <a:pt x="578733" y="705783"/>
                    </a:lnTo>
                    <a:lnTo>
                      <a:pt x="578669" y="706100"/>
                    </a:lnTo>
                    <a:lnTo>
                      <a:pt x="578987" y="707817"/>
                    </a:lnTo>
                    <a:lnTo>
                      <a:pt x="579050" y="708199"/>
                    </a:lnTo>
                    <a:lnTo>
                      <a:pt x="579178" y="708644"/>
                    </a:lnTo>
                    <a:lnTo>
                      <a:pt x="588589" y="728229"/>
                    </a:lnTo>
                    <a:lnTo>
                      <a:pt x="589924" y="730836"/>
                    </a:lnTo>
                    <a:lnTo>
                      <a:pt x="588398" y="730963"/>
                    </a:lnTo>
                    <a:lnTo>
                      <a:pt x="587953" y="731027"/>
                    </a:lnTo>
                    <a:lnTo>
                      <a:pt x="587571" y="731090"/>
                    </a:lnTo>
                    <a:lnTo>
                      <a:pt x="578733" y="733189"/>
                    </a:lnTo>
                    <a:lnTo>
                      <a:pt x="578542" y="733252"/>
                    </a:lnTo>
                    <a:lnTo>
                      <a:pt x="575808" y="736750"/>
                    </a:lnTo>
                    <a:lnTo>
                      <a:pt x="575617" y="737068"/>
                    </a:lnTo>
                    <a:lnTo>
                      <a:pt x="575489" y="737386"/>
                    </a:lnTo>
                    <a:lnTo>
                      <a:pt x="575426" y="738085"/>
                    </a:lnTo>
                    <a:lnTo>
                      <a:pt x="575235" y="740247"/>
                    </a:lnTo>
                    <a:lnTo>
                      <a:pt x="575235" y="740692"/>
                    </a:lnTo>
                    <a:lnTo>
                      <a:pt x="575235" y="741265"/>
                    </a:lnTo>
                    <a:lnTo>
                      <a:pt x="575299" y="741837"/>
                    </a:lnTo>
                    <a:lnTo>
                      <a:pt x="579050" y="756462"/>
                    </a:lnTo>
                    <a:lnTo>
                      <a:pt x="579242" y="756781"/>
                    </a:lnTo>
                    <a:lnTo>
                      <a:pt x="579496" y="757098"/>
                    </a:lnTo>
                    <a:lnTo>
                      <a:pt x="579814" y="757543"/>
                    </a:lnTo>
                    <a:lnTo>
                      <a:pt x="583057" y="761231"/>
                    </a:lnTo>
                    <a:lnTo>
                      <a:pt x="588335" y="766827"/>
                    </a:lnTo>
                    <a:lnTo>
                      <a:pt x="582739" y="790800"/>
                    </a:lnTo>
                    <a:lnTo>
                      <a:pt x="583057" y="792072"/>
                    </a:lnTo>
                    <a:lnTo>
                      <a:pt x="584901" y="804853"/>
                    </a:lnTo>
                    <a:lnTo>
                      <a:pt x="584392" y="805362"/>
                    </a:lnTo>
                    <a:lnTo>
                      <a:pt x="583947" y="805680"/>
                    </a:lnTo>
                    <a:lnTo>
                      <a:pt x="583057" y="806061"/>
                    </a:lnTo>
                    <a:lnTo>
                      <a:pt x="580895" y="806952"/>
                    </a:lnTo>
                    <a:lnTo>
                      <a:pt x="579560" y="806952"/>
                    </a:lnTo>
                    <a:lnTo>
                      <a:pt x="578161" y="806952"/>
                    </a:lnTo>
                    <a:lnTo>
                      <a:pt x="577461" y="806888"/>
                    </a:lnTo>
                    <a:lnTo>
                      <a:pt x="576571" y="806888"/>
                    </a:lnTo>
                    <a:lnTo>
                      <a:pt x="574981" y="806697"/>
                    </a:lnTo>
                    <a:lnTo>
                      <a:pt x="573582" y="806506"/>
                    </a:lnTo>
                    <a:lnTo>
                      <a:pt x="572882" y="806379"/>
                    </a:lnTo>
                    <a:lnTo>
                      <a:pt x="572565" y="806315"/>
                    </a:lnTo>
                    <a:lnTo>
                      <a:pt x="565824" y="804154"/>
                    </a:lnTo>
                    <a:lnTo>
                      <a:pt x="563917" y="803518"/>
                    </a:lnTo>
                    <a:lnTo>
                      <a:pt x="542106" y="808859"/>
                    </a:lnTo>
                    <a:lnTo>
                      <a:pt x="541915" y="809177"/>
                    </a:lnTo>
                    <a:lnTo>
                      <a:pt x="541852" y="809304"/>
                    </a:lnTo>
                    <a:lnTo>
                      <a:pt x="541279" y="825710"/>
                    </a:lnTo>
                    <a:lnTo>
                      <a:pt x="538291" y="837156"/>
                    </a:lnTo>
                    <a:lnTo>
                      <a:pt x="548338" y="847521"/>
                    </a:lnTo>
                    <a:lnTo>
                      <a:pt x="549990" y="849873"/>
                    </a:lnTo>
                    <a:lnTo>
                      <a:pt x="550627" y="851336"/>
                    </a:lnTo>
                    <a:lnTo>
                      <a:pt x="556095" y="872765"/>
                    </a:lnTo>
                    <a:lnTo>
                      <a:pt x="559402" y="887454"/>
                    </a:lnTo>
                    <a:lnTo>
                      <a:pt x="559656" y="887645"/>
                    </a:lnTo>
                    <a:lnTo>
                      <a:pt x="564616" y="893050"/>
                    </a:lnTo>
                    <a:lnTo>
                      <a:pt x="565062" y="893559"/>
                    </a:lnTo>
                    <a:lnTo>
                      <a:pt x="565379" y="894003"/>
                    </a:lnTo>
                    <a:lnTo>
                      <a:pt x="566143" y="895084"/>
                    </a:lnTo>
                    <a:lnTo>
                      <a:pt x="566460" y="895721"/>
                    </a:lnTo>
                    <a:lnTo>
                      <a:pt x="566714" y="896293"/>
                    </a:lnTo>
                    <a:lnTo>
                      <a:pt x="566842" y="896675"/>
                    </a:lnTo>
                    <a:lnTo>
                      <a:pt x="566842" y="896929"/>
                    </a:lnTo>
                    <a:lnTo>
                      <a:pt x="567859" y="904305"/>
                    </a:lnTo>
                    <a:lnTo>
                      <a:pt x="590115" y="937180"/>
                    </a:lnTo>
                    <a:lnTo>
                      <a:pt x="599526" y="942013"/>
                    </a:lnTo>
                    <a:lnTo>
                      <a:pt x="607029" y="944556"/>
                    </a:lnTo>
                    <a:lnTo>
                      <a:pt x="586618" y="964332"/>
                    </a:lnTo>
                    <a:lnTo>
                      <a:pt x="583248" y="968784"/>
                    </a:lnTo>
                    <a:lnTo>
                      <a:pt x="581976" y="970628"/>
                    </a:lnTo>
                    <a:lnTo>
                      <a:pt x="579814" y="974188"/>
                    </a:lnTo>
                    <a:lnTo>
                      <a:pt x="575426" y="1019782"/>
                    </a:lnTo>
                    <a:lnTo>
                      <a:pt x="575426" y="1021435"/>
                    </a:lnTo>
                    <a:lnTo>
                      <a:pt x="575681" y="1025059"/>
                    </a:lnTo>
                    <a:lnTo>
                      <a:pt x="575745" y="1025568"/>
                    </a:lnTo>
                    <a:lnTo>
                      <a:pt x="575808" y="1025759"/>
                    </a:lnTo>
                    <a:lnTo>
                      <a:pt x="578161" y="1027475"/>
                    </a:lnTo>
                    <a:lnTo>
                      <a:pt x="586172" y="1031227"/>
                    </a:lnTo>
                    <a:lnTo>
                      <a:pt x="586745" y="1030782"/>
                    </a:lnTo>
                    <a:lnTo>
                      <a:pt x="587127" y="1030592"/>
                    </a:lnTo>
                    <a:lnTo>
                      <a:pt x="587699" y="1030401"/>
                    </a:lnTo>
                    <a:lnTo>
                      <a:pt x="600035" y="1026013"/>
                    </a:lnTo>
                    <a:lnTo>
                      <a:pt x="600798" y="1025759"/>
                    </a:lnTo>
                    <a:lnTo>
                      <a:pt x="601243" y="1025632"/>
                    </a:lnTo>
                    <a:lnTo>
                      <a:pt x="601815" y="1025568"/>
                    </a:lnTo>
                    <a:lnTo>
                      <a:pt x="602260" y="1025695"/>
                    </a:lnTo>
                    <a:lnTo>
                      <a:pt x="602642" y="1025759"/>
                    </a:lnTo>
                    <a:lnTo>
                      <a:pt x="602960" y="1025823"/>
                    </a:lnTo>
                    <a:lnTo>
                      <a:pt x="610209" y="1028620"/>
                    </a:lnTo>
                    <a:lnTo>
                      <a:pt x="611036" y="1028938"/>
                    </a:lnTo>
                    <a:lnTo>
                      <a:pt x="611926" y="1029384"/>
                    </a:lnTo>
                    <a:lnTo>
                      <a:pt x="612625" y="1029765"/>
                    </a:lnTo>
                    <a:lnTo>
                      <a:pt x="613389" y="1030210"/>
                    </a:lnTo>
                    <a:lnTo>
                      <a:pt x="613897" y="1030592"/>
                    </a:lnTo>
                    <a:lnTo>
                      <a:pt x="619238" y="1036378"/>
                    </a:lnTo>
                    <a:lnTo>
                      <a:pt x="619302" y="1036823"/>
                    </a:lnTo>
                    <a:lnTo>
                      <a:pt x="621718" y="1038476"/>
                    </a:lnTo>
                    <a:lnTo>
                      <a:pt x="622164" y="1038795"/>
                    </a:lnTo>
                    <a:lnTo>
                      <a:pt x="622672" y="1039049"/>
                    </a:lnTo>
                    <a:lnTo>
                      <a:pt x="627060" y="1039939"/>
                    </a:lnTo>
                    <a:lnTo>
                      <a:pt x="627632" y="1040003"/>
                    </a:lnTo>
                    <a:lnTo>
                      <a:pt x="633037" y="1039494"/>
                    </a:lnTo>
                    <a:lnTo>
                      <a:pt x="633863" y="1039303"/>
                    </a:lnTo>
                    <a:lnTo>
                      <a:pt x="645437" y="1035234"/>
                    </a:lnTo>
                    <a:lnTo>
                      <a:pt x="646391" y="1034852"/>
                    </a:lnTo>
                    <a:lnTo>
                      <a:pt x="646963" y="1034534"/>
                    </a:lnTo>
                    <a:lnTo>
                      <a:pt x="664641" y="1024932"/>
                    </a:lnTo>
                    <a:lnTo>
                      <a:pt x="677167" y="1017810"/>
                    </a:lnTo>
                    <a:lnTo>
                      <a:pt x="687278" y="1050050"/>
                    </a:lnTo>
                    <a:lnTo>
                      <a:pt x="669664" y="1083688"/>
                    </a:lnTo>
                    <a:lnTo>
                      <a:pt x="672398" y="1087440"/>
                    </a:lnTo>
                    <a:lnTo>
                      <a:pt x="670745" y="1101938"/>
                    </a:lnTo>
                    <a:lnTo>
                      <a:pt x="670745" y="1102446"/>
                    </a:lnTo>
                    <a:lnTo>
                      <a:pt x="670809" y="1102764"/>
                    </a:lnTo>
                    <a:lnTo>
                      <a:pt x="676913" y="1107279"/>
                    </a:lnTo>
                    <a:lnTo>
                      <a:pt x="680856" y="1110140"/>
                    </a:lnTo>
                    <a:lnTo>
                      <a:pt x="707181" y="1126356"/>
                    </a:lnTo>
                    <a:lnTo>
                      <a:pt x="707499" y="1126165"/>
                    </a:lnTo>
                    <a:lnTo>
                      <a:pt x="710043" y="1124448"/>
                    </a:lnTo>
                    <a:lnTo>
                      <a:pt x="710233" y="1124321"/>
                    </a:lnTo>
                    <a:lnTo>
                      <a:pt x="710997" y="1124067"/>
                    </a:lnTo>
                    <a:lnTo>
                      <a:pt x="711697" y="1124067"/>
                    </a:lnTo>
                    <a:lnTo>
                      <a:pt x="714113" y="1124194"/>
                    </a:lnTo>
                    <a:lnTo>
                      <a:pt x="717928" y="1124702"/>
                    </a:lnTo>
                    <a:lnTo>
                      <a:pt x="719454" y="1125021"/>
                    </a:lnTo>
                    <a:lnTo>
                      <a:pt x="739611" y="1129917"/>
                    </a:lnTo>
                    <a:lnTo>
                      <a:pt x="740755" y="1130362"/>
                    </a:lnTo>
                    <a:lnTo>
                      <a:pt x="743235" y="1133032"/>
                    </a:lnTo>
                    <a:lnTo>
                      <a:pt x="750613" y="1144606"/>
                    </a:lnTo>
                    <a:lnTo>
                      <a:pt x="750867" y="1145877"/>
                    </a:lnTo>
                    <a:lnTo>
                      <a:pt x="751184" y="1150074"/>
                    </a:lnTo>
                    <a:lnTo>
                      <a:pt x="751248" y="1151664"/>
                    </a:lnTo>
                    <a:lnTo>
                      <a:pt x="751693" y="1152363"/>
                    </a:lnTo>
                    <a:lnTo>
                      <a:pt x="752456" y="1152744"/>
                    </a:lnTo>
                    <a:lnTo>
                      <a:pt x="755572" y="1149947"/>
                    </a:lnTo>
                    <a:lnTo>
                      <a:pt x="756971" y="1148675"/>
                    </a:lnTo>
                    <a:lnTo>
                      <a:pt x="757861" y="1147657"/>
                    </a:lnTo>
                    <a:lnTo>
                      <a:pt x="758688" y="1146576"/>
                    </a:lnTo>
                    <a:lnTo>
                      <a:pt x="761168" y="1143142"/>
                    </a:lnTo>
                    <a:lnTo>
                      <a:pt x="761485" y="1142698"/>
                    </a:lnTo>
                    <a:lnTo>
                      <a:pt x="761613" y="1142507"/>
                    </a:lnTo>
                    <a:lnTo>
                      <a:pt x="761804" y="1142062"/>
                    </a:lnTo>
                    <a:lnTo>
                      <a:pt x="761867" y="1141807"/>
                    </a:lnTo>
                    <a:lnTo>
                      <a:pt x="795187" y="1138438"/>
                    </a:lnTo>
                    <a:lnTo>
                      <a:pt x="819669" y="1159930"/>
                    </a:lnTo>
                    <a:lnTo>
                      <a:pt x="819097" y="1160185"/>
                    </a:lnTo>
                    <a:lnTo>
                      <a:pt x="818270" y="1160566"/>
                    </a:lnTo>
                    <a:lnTo>
                      <a:pt x="818079" y="1160693"/>
                    </a:lnTo>
                    <a:lnTo>
                      <a:pt x="817507" y="1161138"/>
                    </a:lnTo>
                    <a:lnTo>
                      <a:pt x="813310" y="1165145"/>
                    </a:lnTo>
                    <a:lnTo>
                      <a:pt x="812738" y="1166417"/>
                    </a:lnTo>
                    <a:lnTo>
                      <a:pt x="811275" y="1170422"/>
                    </a:lnTo>
                    <a:lnTo>
                      <a:pt x="812102" y="1171376"/>
                    </a:lnTo>
                    <a:lnTo>
                      <a:pt x="833213" y="1189436"/>
                    </a:lnTo>
                    <a:lnTo>
                      <a:pt x="841480" y="1196239"/>
                    </a:lnTo>
                    <a:lnTo>
                      <a:pt x="845486" y="1199482"/>
                    </a:lnTo>
                    <a:lnTo>
                      <a:pt x="845995" y="1199292"/>
                    </a:lnTo>
                    <a:lnTo>
                      <a:pt x="854960" y="1194904"/>
                    </a:lnTo>
                    <a:lnTo>
                      <a:pt x="856995" y="1191916"/>
                    </a:lnTo>
                    <a:lnTo>
                      <a:pt x="864817" y="1189499"/>
                    </a:lnTo>
                    <a:lnTo>
                      <a:pt x="866597" y="1188990"/>
                    </a:lnTo>
                    <a:lnTo>
                      <a:pt x="869777" y="1195477"/>
                    </a:lnTo>
                    <a:lnTo>
                      <a:pt x="844469" y="1206604"/>
                    </a:lnTo>
                    <a:lnTo>
                      <a:pt x="831878" y="1215443"/>
                    </a:lnTo>
                    <a:lnTo>
                      <a:pt x="840081" y="1229941"/>
                    </a:lnTo>
                    <a:lnTo>
                      <a:pt x="843959" y="1238907"/>
                    </a:lnTo>
                    <a:lnTo>
                      <a:pt x="822276" y="1257793"/>
                    </a:lnTo>
                    <a:lnTo>
                      <a:pt x="799575" y="1295310"/>
                    </a:lnTo>
                    <a:lnTo>
                      <a:pt x="800084" y="1296518"/>
                    </a:lnTo>
                    <a:lnTo>
                      <a:pt x="802563" y="1296200"/>
                    </a:lnTo>
                    <a:lnTo>
                      <a:pt x="811403" y="1294483"/>
                    </a:lnTo>
                    <a:lnTo>
                      <a:pt x="813501" y="1294038"/>
                    </a:lnTo>
                    <a:lnTo>
                      <a:pt x="814455" y="1293783"/>
                    </a:lnTo>
                    <a:lnTo>
                      <a:pt x="815218" y="1293466"/>
                    </a:lnTo>
                    <a:lnTo>
                      <a:pt x="815853" y="1293148"/>
                    </a:lnTo>
                    <a:lnTo>
                      <a:pt x="817571" y="1292194"/>
                    </a:lnTo>
                    <a:lnTo>
                      <a:pt x="815155" y="1311334"/>
                    </a:lnTo>
                    <a:lnTo>
                      <a:pt x="806824" y="1311461"/>
                    </a:lnTo>
                    <a:lnTo>
                      <a:pt x="795251" y="1302877"/>
                    </a:lnTo>
                    <a:lnTo>
                      <a:pt x="785522" y="1292957"/>
                    </a:lnTo>
                    <a:lnTo>
                      <a:pt x="783996" y="1292194"/>
                    </a:lnTo>
                    <a:lnTo>
                      <a:pt x="782151" y="1291495"/>
                    </a:lnTo>
                    <a:lnTo>
                      <a:pt x="770769" y="1289587"/>
                    </a:lnTo>
                    <a:lnTo>
                      <a:pt x="763966" y="1287679"/>
                    </a:lnTo>
                    <a:lnTo>
                      <a:pt x="753092" y="1294102"/>
                    </a:lnTo>
                    <a:lnTo>
                      <a:pt x="736178" y="1333272"/>
                    </a:lnTo>
                    <a:lnTo>
                      <a:pt x="727530" y="1326595"/>
                    </a:lnTo>
                    <a:lnTo>
                      <a:pt x="711887" y="1339059"/>
                    </a:lnTo>
                    <a:lnTo>
                      <a:pt x="711441" y="1338804"/>
                    </a:lnTo>
                    <a:lnTo>
                      <a:pt x="708072" y="1338486"/>
                    </a:lnTo>
                    <a:lnTo>
                      <a:pt x="706482" y="1338359"/>
                    </a:lnTo>
                    <a:lnTo>
                      <a:pt x="705846" y="1338422"/>
                    </a:lnTo>
                    <a:lnTo>
                      <a:pt x="674179" y="1349741"/>
                    </a:lnTo>
                    <a:lnTo>
                      <a:pt x="672589" y="1352921"/>
                    </a:lnTo>
                    <a:lnTo>
                      <a:pt x="673988" y="1355146"/>
                    </a:lnTo>
                    <a:lnTo>
                      <a:pt x="678820" y="1362650"/>
                    </a:lnTo>
                    <a:lnTo>
                      <a:pt x="686960" y="1383316"/>
                    </a:lnTo>
                    <a:lnTo>
                      <a:pt x="687914" y="1385986"/>
                    </a:lnTo>
                    <a:lnTo>
                      <a:pt x="688041" y="1386686"/>
                    </a:lnTo>
                    <a:lnTo>
                      <a:pt x="687978" y="1387894"/>
                    </a:lnTo>
                    <a:lnTo>
                      <a:pt x="687978" y="1388085"/>
                    </a:lnTo>
                    <a:lnTo>
                      <a:pt x="687278" y="1389930"/>
                    </a:lnTo>
                    <a:lnTo>
                      <a:pt x="686769" y="1391201"/>
                    </a:lnTo>
                    <a:lnTo>
                      <a:pt x="683653" y="1398959"/>
                    </a:lnTo>
                    <a:lnTo>
                      <a:pt x="680792" y="1406144"/>
                    </a:lnTo>
                    <a:lnTo>
                      <a:pt x="684035" y="1411295"/>
                    </a:lnTo>
                    <a:lnTo>
                      <a:pt x="689249" y="1412376"/>
                    </a:lnTo>
                    <a:lnTo>
                      <a:pt x="698088" y="1412439"/>
                    </a:lnTo>
                    <a:lnTo>
                      <a:pt x="697070" y="1414284"/>
                    </a:lnTo>
                    <a:lnTo>
                      <a:pt x="690203" y="1420070"/>
                    </a:lnTo>
                    <a:lnTo>
                      <a:pt x="665213" y="1416764"/>
                    </a:lnTo>
                    <a:lnTo>
                      <a:pt x="656628" y="1422613"/>
                    </a:lnTo>
                    <a:lnTo>
                      <a:pt x="653577" y="1424394"/>
                    </a:lnTo>
                    <a:lnTo>
                      <a:pt x="652940" y="1424648"/>
                    </a:lnTo>
                    <a:lnTo>
                      <a:pt x="651414" y="1424648"/>
                    </a:lnTo>
                    <a:lnTo>
                      <a:pt x="645373" y="1424458"/>
                    </a:lnTo>
                    <a:lnTo>
                      <a:pt x="645310" y="1428846"/>
                    </a:lnTo>
                    <a:lnTo>
                      <a:pt x="645437" y="1429608"/>
                    </a:lnTo>
                    <a:lnTo>
                      <a:pt x="650397" y="1451165"/>
                    </a:lnTo>
                    <a:lnTo>
                      <a:pt x="656692" y="1460067"/>
                    </a:lnTo>
                    <a:lnTo>
                      <a:pt x="656819" y="1460194"/>
                    </a:lnTo>
                    <a:lnTo>
                      <a:pt x="657138" y="1460321"/>
                    </a:lnTo>
                    <a:lnTo>
                      <a:pt x="657837" y="1460449"/>
                    </a:lnTo>
                    <a:lnTo>
                      <a:pt x="658282" y="1460449"/>
                    </a:lnTo>
                    <a:lnTo>
                      <a:pt x="670109" y="1458605"/>
                    </a:lnTo>
                    <a:lnTo>
                      <a:pt x="670618" y="1465981"/>
                    </a:lnTo>
                    <a:lnTo>
                      <a:pt x="664514" y="1469351"/>
                    </a:lnTo>
                    <a:lnTo>
                      <a:pt x="640795" y="1477808"/>
                    </a:lnTo>
                    <a:lnTo>
                      <a:pt x="637680" y="1478507"/>
                    </a:lnTo>
                    <a:lnTo>
                      <a:pt x="636726" y="1478635"/>
                    </a:lnTo>
                    <a:lnTo>
                      <a:pt x="635899" y="1478317"/>
                    </a:lnTo>
                    <a:lnTo>
                      <a:pt x="635200" y="1477745"/>
                    </a:lnTo>
                    <a:lnTo>
                      <a:pt x="634563" y="1476981"/>
                    </a:lnTo>
                    <a:lnTo>
                      <a:pt x="633992" y="1476727"/>
                    </a:lnTo>
                    <a:lnTo>
                      <a:pt x="633228" y="1476664"/>
                    </a:lnTo>
                    <a:lnTo>
                      <a:pt x="619111" y="1477618"/>
                    </a:lnTo>
                    <a:lnTo>
                      <a:pt x="618603" y="1477681"/>
                    </a:lnTo>
                    <a:lnTo>
                      <a:pt x="614215" y="1479971"/>
                    </a:lnTo>
                    <a:lnTo>
                      <a:pt x="613897" y="1480288"/>
                    </a:lnTo>
                    <a:lnTo>
                      <a:pt x="613643" y="1480670"/>
                    </a:lnTo>
                    <a:lnTo>
                      <a:pt x="611671" y="1483849"/>
                    </a:lnTo>
                    <a:lnTo>
                      <a:pt x="611735" y="1483467"/>
                    </a:lnTo>
                    <a:lnTo>
                      <a:pt x="611735" y="1483149"/>
                    </a:lnTo>
                    <a:lnTo>
                      <a:pt x="611608" y="1482705"/>
                    </a:lnTo>
                    <a:lnTo>
                      <a:pt x="611417" y="1481878"/>
                    </a:lnTo>
                    <a:lnTo>
                      <a:pt x="607157" y="1479461"/>
                    </a:lnTo>
                    <a:lnTo>
                      <a:pt x="563344" y="1455488"/>
                    </a:lnTo>
                    <a:lnTo>
                      <a:pt x="558703" y="1455044"/>
                    </a:lnTo>
                    <a:lnTo>
                      <a:pt x="556985" y="1455107"/>
                    </a:lnTo>
                    <a:lnTo>
                      <a:pt x="546175" y="1457269"/>
                    </a:lnTo>
                    <a:lnTo>
                      <a:pt x="541979" y="1456952"/>
                    </a:lnTo>
                    <a:lnTo>
                      <a:pt x="515844" y="1461848"/>
                    </a:lnTo>
                    <a:lnTo>
                      <a:pt x="514572" y="1462483"/>
                    </a:lnTo>
                    <a:lnTo>
                      <a:pt x="513554" y="1463437"/>
                    </a:lnTo>
                    <a:lnTo>
                      <a:pt x="512983" y="1464264"/>
                    </a:lnTo>
                    <a:lnTo>
                      <a:pt x="512601" y="1465090"/>
                    </a:lnTo>
                    <a:lnTo>
                      <a:pt x="511330" y="1472466"/>
                    </a:lnTo>
                    <a:lnTo>
                      <a:pt x="511330" y="1472849"/>
                    </a:lnTo>
                    <a:lnTo>
                      <a:pt x="512219" y="1474374"/>
                    </a:lnTo>
                    <a:lnTo>
                      <a:pt x="515844" y="1481433"/>
                    </a:lnTo>
                    <a:lnTo>
                      <a:pt x="531169" y="1511192"/>
                    </a:lnTo>
                    <a:lnTo>
                      <a:pt x="531614" y="1512719"/>
                    </a:lnTo>
                    <a:lnTo>
                      <a:pt x="530788" y="1519077"/>
                    </a:lnTo>
                    <a:lnTo>
                      <a:pt x="530532" y="1519649"/>
                    </a:lnTo>
                    <a:lnTo>
                      <a:pt x="525891" y="1530332"/>
                    </a:lnTo>
                    <a:lnTo>
                      <a:pt x="521440" y="1537581"/>
                    </a:lnTo>
                    <a:lnTo>
                      <a:pt x="520295" y="1557293"/>
                    </a:lnTo>
                    <a:lnTo>
                      <a:pt x="528053" y="1568994"/>
                    </a:lnTo>
                    <a:lnTo>
                      <a:pt x="531296" y="1573827"/>
                    </a:lnTo>
                    <a:lnTo>
                      <a:pt x="529770" y="1585718"/>
                    </a:lnTo>
                    <a:lnTo>
                      <a:pt x="529770" y="1617321"/>
                    </a:lnTo>
                    <a:lnTo>
                      <a:pt x="524237" y="1633727"/>
                    </a:lnTo>
                    <a:lnTo>
                      <a:pt x="500329" y="1661833"/>
                    </a:lnTo>
                    <a:lnTo>
                      <a:pt x="483541" y="1671816"/>
                    </a:lnTo>
                    <a:lnTo>
                      <a:pt x="469615" y="1669527"/>
                    </a:lnTo>
                    <a:lnTo>
                      <a:pt x="465863" y="1680909"/>
                    </a:lnTo>
                    <a:lnTo>
                      <a:pt x="463765" y="1686506"/>
                    </a:lnTo>
                    <a:lnTo>
                      <a:pt x="462557" y="1688286"/>
                    </a:lnTo>
                    <a:lnTo>
                      <a:pt x="461476" y="1689684"/>
                    </a:lnTo>
                    <a:lnTo>
                      <a:pt x="460077" y="1690893"/>
                    </a:lnTo>
                    <a:lnTo>
                      <a:pt x="459441" y="1691402"/>
                    </a:lnTo>
                    <a:lnTo>
                      <a:pt x="458868" y="1691847"/>
                    </a:lnTo>
                    <a:lnTo>
                      <a:pt x="457660" y="1692737"/>
                    </a:lnTo>
                    <a:lnTo>
                      <a:pt x="456517" y="1693182"/>
                    </a:lnTo>
                    <a:lnTo>
                      <a:pt x="455944" y="1693500"/>
                    </a:lnTo>
                    <a:lnTo>
                      <a:pt x="448695" y="1701449"/>
                    </a:lnTo>
                    <a:lnTo>
                      <a:pt x="447042" y="1703992"/>
                    </a:lnTo>
                    <a:lnTo>
                      <a:pt x="442209" y="1720461"/>
                    </a:lnTo>
                    <a:lnTo>
                      <a:pt x="442082" y="1723577"/>
                    </a:lnTo>
                    <a:lnTo>
                      <a:pt x="442971" y="1726248"/>
                    </a:lnTo>
                    <a:lnTo>
                      <a:pt x="449522" y="1742081"/>
                    </a:lnTo>
                    <a:lnTo>
                      <a:pt x="453909" y="1746215"/>
                    </a:lnTo>
                    <a:lnTo>
                      <a:pt x="470061" y="1753782"/>
                    </a:lnTo>
                    <a:lnTo>
                      <a:pt x="475211" y="1759123"/>
                    </a:lnTo>
                    <a:lnTo>
                      <a:pt x="484877" y="1764082"/>
                    </a:lnTo>
                    <a:lnTo>
                      <a:pt x="494796" y="1763001"/>
                    </a:lnTo>
                    <a:lnTo>
                      <a:pt x="495496" y="1762302"/>
                    </a:lnTo>
                    <a:lnTo>
                      <a:pt x="495750" y="1761603"/>
                    </a:lnTo>
                    <a:lnTo>
                      <a:pt x="495814" y="1760458"/>
                    </a:lnTo>
                    <a:lnTo>
                      <a:pt x="495305" y="1758614"/>
                    </a:lnTo>
                    <a:lnTo>
                      <a:pt x="494542" y="1754672"/>
                    </a:lnTo>
                    <a:lnTo>
                      <a:pt x="494669" y="1753337"/>
                    </a:lnTo>
                    <a:lnTo>
                      <a:pt x="495433" y="1752764"/>
                    </a:lnTo>
                    <a:lnTo>
                      <a:pt x="500329" y="1751302"/>
                    </a:lnTo>
                    <a:lnTo>
                      <a:pt x="502999" y="1751048"/>
                    </a:lnTo>
                    <a:lnTo>
                      <a:pt x="506433" y="1751302"/>
                    </a:lnTo>
                    <a:lnTo>
                      <a:pt x="512728" y="1752192"/>
                    </a:lnTo>
                    <a:lnTo>
                      <a:pt x="513427" y="1752446"/>
                    </a:lnTo>
                    <a:lnTo>
                      <a:pt x="518515" y="1754545"/>
                    </a:lnTo>
                    <a:lnTo>
                      <a:pt x="522966" y="1756833"/>
                    </a:lnTo>
                    <a:lnTo>
                      <a:pt x="528181" y="1771332"/>
                    </a:lnTo>
                    <a:lnTo>
                      <a:pt x="547956" y="1784367"/>
                    </a:lnTo>
                    <a:lnTo>
                      <a:pt x="554251" y="1790790"/>
                    </a:lnTo>
                    <a:lnTo>
                      <a:pt x="554760" y="1791362"/>
                    </a:lnTo>
                    <a:lnTo>
                      <a:pt x="555523" y="1792507"/>
                    </a:lnTo>
                    <a:lnTo>
                      <a:pt x="560292" y="1800201"/>
                    </a:lnTo>
                    <a:lnTo>
                      <a:pt x="560356" y="1800582"/>
                    </a:lnTo>
                    <a:lnTo>
                      <a:pt x="560165" y="1800901"/>
                    </a:lnTo>
                    <a:lnTo>
                      <a:pt x="559848" y="1801091"/>
                    </a:lnTo>
                    <a:lnTo>
                      <a:pt x="557622" y="1801600"/>
                    </a:lnTo>
                    <a:lnTo>
                      <a:pt x="549355" y="1805161"/>
                    </a:lnTo>
                    <a:lnTo>
                      <a:pt x="528625" y="1807704"/>
                    </a:lnTo>
                    <a:lnTo>
                      <a:pt x="492825" y="1821694"/>
                    </a:lnTo>
                    <a:lnTo>
                      <a:pt x="491872" y="1822584"/>
                    </a:lnTo>
                    <a:lnTo>
                      <a:pt x="488311" y="1826400"/>
                    </a:lnTo>
                    <a:lnTo>
                      <a:pt x="485512" y="1829897"/>
                    </a:lnTo>
                    <a:lnTo>
                      <a:pt x="483159" y="1833012"/>
                    </a:lnTo>
                    <a:lnTo>
                      <a:pt x="481061" y="1836129"/>
                    </a:lnTo>
                    <a:lnTo>
                      <a:pt x="480489" y="1838354"/>
                    </a:lnTo>
                    <a:lnTo>
                      <a:pt x="480425" y="1838926"/>
                    </a:lnTo>
                    <a:lnTo>
                      <a:pt x="480044" y="1839435"/>
                    </a:lnTo>
                    <a:lnTo>
                      <a:pt x="478454" y="1840898"/>
                    </a:lnTo>
                    <a:lnTo>
                      <a:pt x="477310" y="1841915"/>
                    </a:lnTo>
                    <a:lnTo>
                      <a:pt x="475275" y="1842869"/>
                    </a:lnTo>
                    <a:lnTo>
                      <a:pt x="474638" y="1843059"/>
                    </a:lnTo>
                    <a:lnTo>
                      <a:pt x="457597" y="1847320"/>
                    </a:lnTo>
                    <a:lnTo>
                      <a:pt x="446915" y="1848465"/>
                    </a:lnTo>
                    <a:lnTo>
                      <a:pt x="445770" y="1846874"/>
                    </a:lnTo>
                    <a:lnTo>
                      <a:pt x="444498" y="1844267"/>
                    </a:lnTo>
                    <a:lnTo>
                      <a:pt x="444053" y="1843950"/>
                    </a:lnTo>
                    <a:lnTo>
                      <a:pt x="437821" y="1839690"/>
                    </a:lnTo>
                    <a:lnTo>
                      <a:pt x="425549" y="1833012"/>
                    </a:lnTo>
                    <a:lnTo>
                      <a:pt x="423705" y="1832249"/>
                    </a:lnTo>
                    <a:lnTo>
                      <a:pt x="419063" y="1830914"/>
                    </a:lnTo>
                    <a:lnTo>
                      <a:pt x="416964" y="1830533"/>
                    </a:lnTo>
                    <a:lnTo>
                      <a:pt x="412576" y="1830914"/>
                    </a:lnTo>
                    <a:lnTo>
                      <a:pt x="407807" y="1832885"/>
                    </a:lnTo>
                    <a:lnTo>
                      <a:pt x="406535" y="1835683"/>
                    </a:lnTo>
                    <a:lnTo>
                      <a:pt x="405009" y="1838163"/>
                    </a:lnTo>
                    <a:lnTo>
                      <a:pt x="400431" y="1842424"/>
                    </a:lnTo>
                    <a:lnTo>
                      <a:pt x="398142" y="1843950"/>
                    </a:lnTo>
                    <a:lnTo>
                      <a:pt x="385234" y="1851072"/>
                    </a:lnTo>
                    <a:lnTo>
                      <a:pt x="383326" y="1851262"/>
                    </a:lnTo>
                    <a:lnTo>
                      <a:pt x="382627" y="1850372"/>
                    </a:lnTo>
                    <a:lnTo>
                      <a:pt x="381863" y="1848528"/>
                    </a:lnTo>
                    <a:lnTo>
                      <a:pt x="380210" y="1848719"/>
                    </a:lnTo>
                    <a:lnTo>
                      <a:pt x="375378" y="1852343"/>
                    </a:lnTo>
                    <a:lnTo>
                      <a:pt x="375314" y="1852598"/>
                    </a:lnTo>
                    <a:lnTo>
                      <a:pt x="377094" y="1859275"/>
                    </a:lnTo>
                    <a:lnTo>
                      <a:pt x="377348" y="1859656"/>
                    </a:lnTo>
                    <a:lnTo>
                      <a:pt x="378302" y="1860991"/>
                    </a:lnTo>
                    <a:lnTo>
                      <a:pt x="373088" y="1871929"/>
                    </a:lnTo>
                    <a:lnTo>
                      <a:pt x="370291" y="1894566"/>
                    </a:lnTo>
                    <a:lnTo>
                      <a:pt x="373915" y="1900671"/>
                    </a:lnTo>
                    <a:lnTo>
                      <a:pt x="374741" y="1911799"/>
                    </a:lnTo>
                    <a:lnTo>
                      <a:pt x="372134" y="1915105"/>
                    </a:lnTo>
                    <a:lnTo>
                      <a:pt x="372007" y="1915105"/>
                    </a:lnTo>
                    <a:lnTo>
                      <a:pt x="369718" y="1914533"/>
                    </a:lnTo>
                    <a:lnTo>
                      <a:pt x="356110" y="1926360"/>
                    </a:lnTo>
                    <a:lnTo>
                      <a:pt x="333472" y="1949570"/>
                    </a:lnTo>
                    <a:lnTo>
                      <a:pt x="332264" y="1950905"/>
                    </a:lnTo>
                    <a:lnTo>
                      <a:pt x="331883" y="1951796"/>
                    </a:lnTo>
                    <a:lnTo>
                      <a:pt x="329594" y="1958727"/>
                    </a:lnTo>
                    <a:lnTo>
                      <a:pt x="342630" y="1972462"/>
                    </a:lnTo>
                    <a:lnTo>
                      <a:pt x="343838" y="1974242"/>
                    </a:lnTo>
                    <a:lnTo>
                      <a:pt x="344665" y="1975769"/>
                    </a:lnTo>
                    <a:lnTo>
                      <a:pt x="347081" y="1984098"/>
                    </a:lnTo>
                    <a:lnTo>
                      <a:pt x="350451" y="1994781"/>
                    </a:lnTo>
                    <a:lnTo>
                      <a:pt x="351659" y="1995799"/>
                    </a:lnTo>
                    <a:lnTo>
                      <a:pt x="391783" y="2006099"/>
                    </a:lnTo>
                    <a:lnTo>
                      <a:pt x="394581" y="2006799"/>
                    </a:lnTo>
                    <a:lnTo>
                      <a:pt x="397760" y="2007054"/>
                    </a:lnTo>
                    <a:lnTo>
                      <a:pt x="406727" y="2007308"/>
                    </a:lnTo>
                    <a:lnTo>
                      <a:pt x="421733" y="2006545"/>
                    </a:lnTo>
                    <a:lnTo>
                      <a:pt x="436232" y="2016973"/>
                    </a:lnTo>
                    <a:lnTo>
                      <a:pt x="443608" y="2024604"/>
                    </a:lnTo>
                    <a:lnTo>
                      <a:pt x="446215" y="2029374"/>
                    </a:lnTo>
                    <a:lnTo>
                      <a:pt x="456580" y="2047178"/>
                    </a:lnTo>
                    <a:lnTo>
                      <a:pt x="458360" y="2048259"/>
                    </a:lnTo>
                    <a:lnTo>
                      <a:pt x="461094" y="2049022"/>
                    </a:lnTo>
                    <a:lnTo>
                      <a:pt x="463447" y="2049340"/>
                    </a:lnTo>
                    <a:lnTo>
                      <a:pt x="470315" y="2049403"/>
                    </a:lnTo>
                    <a:lnTo>
                      <a:pt x="472095" y="2048768"/>
                    </a:lnTo>
                    <a:lnTo>
                      <a:pt x="474830" y="2047114"/>
                    </a:lnTo>
                    <a:lnTo>
                      <a:pt x="477691" y="2046415"/>
                    </a:lnTo>
                    <a:lnTo>
                      <a:pt x="479853" y="2046160"/>
                    </a:lnTo>
                    <a:lnTo>
                      <a:pt x="482524" y="2046097"/>
                    </a:lnTo>
                    <a:lnTo>
                      <a:pt x="485767" y="2046479"/>
                    </a:lnTo>
                    <a:lnTo>
                      <a:pt x="488311" y="2047496"/>
                    </a:lnTo>
                    <a:lnTo>
                      <a:pt x="489582" y="2048195"/>
                    </a:lnTo>
                    <a:lnTo>
                      <a:pt x="514381" y="2054300"/>
                    </a:lnTo>
                    <a:lnTo>
                      <a:pt x="517434" y="2055190"/>
                    </a:lnTo>
                    <a:lnTo>
                      <a:pt x="519278" y="2057352"/>
                    </a:lnTo>
                    <a:lnTo>
                      <a:pt x="533522" y="2100528"/>
                    </a:lnTo>
                    <a:lnTo>
                      <a:pt x="537400" y="2113946"/>
                    </a:lnTo>
                    <a:lnTo>
                      <a:pt x="539626" y="2113818"/>
                    </a:lnTo>
                    <a:lnTo>
                      <a:pt x="545731" y="2111593"/>
                    </a:lnTo>
                    <a:lnTo>
                      <a:pt x="548719" y="2110512"/>
                    </a:lnTo>
                    <a:lnTo>
                      <a:pt x="552216" y="2108922"/>
                    </a:lnTo>
                    <a:lnTo>
                      <a:pt x="555904" y="2106887"/>
                    </a:lnTo>
                    <a:lnTo>
                      <a:pt x="567732" y="2098621"/>
                    </a:lnTo>
                    <a:lnTo>
                      <a:pt x="573455" y="2087238"/>
                    </a:lnTo>
                    <a:lnTo>
                      <a:pt x="576380" y="2086984"/>
                    </a:lnTo>
                    <a:lnTo>
                      <a:pt x="579242" y="2086412"/>
                    </a:lnTo>
                    <a:lnTo>
                      <a:pt x="586300" y="2083614"/>
                    </a:lnTo>
                    <a:lnTo>
                      <a:pt x="588335" y="2081770"/>
                    </a:lnTo>
                    <a:lnTo>
                      <a:pt x="589035" y="2081197"/>
                    </a:lnTo>
                    <a:lnTo>
                      <a:pt x="591705" y="2078591"/>
                    </a:lnTo>
                    <a:lnTo>
                      <a:pt x="593549" y="2078019"/>
                    </a:lnTo>
                    <a:lnTo>
                      <a:pt x="605567" y="2079290"/>
                    </a:lnTo>
                    <a:lnTo>
                      <a:pt x="608429" y="2079989"/>
                    </a:lnTo>
                    <a:lnTo>
                      <a:pt x="610146" y="2079417"/>
                    </a:lnTo>
                    <a:lnTo>
                      <a:pt x="613707" y="2073567"/>
                    </a:lnTo>
                    <a:lnTo>
                      <a:pt x="614534" y="2070324"/>
                    </a:lnTo>
                    <a:lnTo>
                      <a:pt x="613070" y="2066509"/>
                    </a:lnTo>
                    <a:lnTo>
                      <a:pt x="610973" y="2063965"/>
                    </a:lnTo>
                    <a:lnTo>
                      <a:pt x="607920" y="2061612"/>
                    </a:lnTo>
                    <a:lnTo>
                      <a:pt x="606076" y="2060341"/>
                    </a:lnTo>
                    <a:lnTo>
                      <a:pt x="605376" y="2058878"/>
                    </a:lnTo>
                    <a:lnTo>
                      <a:pt x="606585" y="2048959"/>
                    </a:lnTo>
                    <a:lnTo>
                      <a:pt x="608110" y="2046797"/>
                    </a:lnTo>
                    <a:lnTo>
                      <a:pt x="610336" y="2045016"/>
                    </a:lnTo>
                    <a:lnTo>
                      <a:pt x="619111" y="2040184"/>
                    </a:lnTo>
                    <a:lnTo>
                      <a:pt x="621846" y="2039420"/>
                    </a:lnTo>
                    <a:lnTo>
                      <a:pt x="623690" y="2038403"/>
                    </a:lnTo>
                    <a:lnTo>
                      <a:pt x="627251" y="2034588"/>
                    </a:lnTo>
                    <a:lnTo>
                      <a:pt x="628522" y="2032807"/>
                    </a:lnTo>
                    <a:lnTo>
                      <a:pt x="629794" y="2020534"/>
                    </a:lnTo>
                    <a:lnTo>
                      <a:pt x="628078" y="2007117"/>
                    </a:lnTo>
                    <a:lnTo>
                      <a:pt x="634690" y="1988422"/>
                    </a:lnTo>
                    <a:lnTo>
                      <a:pt x="636153" y="1987786"/>
                    </a:lnTo>
                    <a:lnTo>
                      <a:pt x="666230" y="1976086"/>
                    </a:lnTo>
                    <a:lnTo>
                      <a:pt x="667248" y="1976150"/>
                    </a:lnTo>
                    <a:lnTo>
                      <a:pt x="668583" y="1977739"/>
                    </a:lnTo>
                    <a:lnTo>
                      <a:pt x="681110" y="1996116"/>
                    </a:lnTo>
                    <a:lnTo>
                      <a:pt x="682191" y="1999169"/>
                    </a:lnTo>
                    <a:lnTo>
                      <a:pt x="702095" y="2006672"/>
                    </a:lnTo>
                    <a:lnTo>
                      <a:pt x="720789" y="2012650"/>
                    </a:lnTo>
                    <a:lnTo>
                      <a:pt x="732553" y="2021425"/>
                    </a:lnTo>
                    <a:lnTo>
                      <a:pt x="737004" y="2000631"/>
                    </a:lnTo>
                    <a:lnTo>
                      <a:pt x="739675" y="1986260"/>
                    </a:lnTo>
                    <a:lnTo>
                      <a:pt x="752520" y="1967566"/>
                    </a:lnTo>
                    <a:lnTo>
                      <a:pt x="754173" y="1965975"/>
                    </a:lnTo>
                    <a:lnTo>
                      <a:pt x="761040" y="1960444"/>
                    </a:lnTo>
                    <a:lnTo>
                      <a:pt x="775285" y="1951732"/>
                    </a:lnTo>
                    <a:lnTo>
                      <a:pt x="776302" y="1950842"/>
                    </a:lnTo>
                    <a:lnTo>
                      <a:pt x="777383" y="1950078"/>
                    </a:lnTo>
                    <a:lnTo>
                      <a:pt x="777892" y="1949888"/>
                    </a:lnTo>
                    <a:lnTo>
                      <a:pt x="779800" y="1951669"/>
                    </a:lnTo>
                    <a:lnTo>
                      <a:pt x="784504" y="1958027"/>
                    </a:lnTo>
                    <a:lnTo>
                      <a:pt x="787176" y="1962606"/>
                    </a:lnTo>
                    <a:lnTo>
                      <a:pt x="787621" y="1964322"/>
                    </a:lnTo>
                    <a:lnTo>
                      <a:pt x="804535" y="1982318"/>
                    </a:lnTo>
                    <a:lnTo>
                      <a:pt x="841862" y="1986324"/>
                    </a:lnTo>
                    <a:lnTo>
                      <a:pt x="871430" y="1985752"/>
                    </a:lnTo>
                    <a:lnTo>
                      <a:pt x="897883" y="1982000"/>
                    </a:lnTo>
                    <a:lnTo>
                      <a:pt x="909838" y="1978566"/>
                    </a:lnTo>
                    <a:lnTo>
                      <a:pt x="911935" y="1976658"/>
                    </a:lnTo>
                    <a:lnTo>
                      <a:pt x="913462" y="1975896"/>
                    </a:lnTo>
                    <a:lnTo>
                      <a:pt x="915369" y="1975832"/>
                    </a:lnTo>
                    <a:lnTo>
                      <a:pt x="933492" y="1979138"/>
                    </a:lnTo>
                    <a:lnTo>
                      <a:pt x="934446" y="1979711"/>
                    </a:lnTo>
                    <a:lnTo>
                      <a:pt x="935654" y="1981364"/>
                    </a:lnTo>
                    <a:lnTo>
                      <a:pt x="940169" y="1990330"/>
                    </a:lnTo>
                    <a:lnTo>
                      <a:pt x="941695" y="1993700"/>
                    </a:lnTo>
                    <a:lnTo>
                      <a:pt x="941949" y="1995735"/>
                    </a:lnTo>
                    <a:lnTo>
                      <a:pt x="941886" y="1997388"/>
                    </a:lnTo>
                    <a:lnTo>
                      <a:pt x="942840" y="1999360"/>
                    </a:lnTo>
                    <a:lnTo>
                      <a:pt x="945510" y="2001522"/>
                    </a:lnTo>
                    <a:lnTo>
                      <a:pt x="947036" y="2002539"/>
                    </a:lnTo>
                    <a:lnTo>
                      <a:pt x="948626" y="2002984"/>
                    </a:lnTo>
                    <a:lnTo>
                      <a:pt x="951933" y="2003875"/>
                    </a:lnTo>
                    <a:lnTo>
                      <a:pt x="968784" y="2005845"/>
                    </a:lnTo>
                    <a:lnTo>
                      <a:pt x="969611" y="2005782"/>
                    </a:lnTo>
                    <a:lnTo>
                      <a:pt x="976160" y="1996370"/>
                    </a:lnTo>
                    <a:lnTo>
                      <a:pt x="1004139" y="1987596"/>
                    </a:lnTo>
                    <a:lnTo>
                      <a:pt x="1002232" y="1985688"/>
                    </a:lnTo>
                    <a:lnTo>
                      <a:pt x="1001976" y="1985243"/>
                    </a:lnTo>
                    <a:lnTo>
                      <a:pt x="994537" y="1967947"/>
                    </a:lnTo>
                    <a:lnTo>
                      <a:pt x="994219" y="1962097"/>
                    </a:lnTo>
                    <a:lnTo>
                      <a:pt x="996889" y="1953004"/>
                    </a:lnTo>
                    <a:lnTo>
                      <a:pt x="997844" y="1949951"/>
                    </a:lnTo>
                    <a:lnTo>
                      <a:pt x="998925" y="1947471"/>
                    </a:lnTo>
                    <a:lnTo>
                      <a:pt x="1008017" y="1940604"/>
                    </a:lnTo>
                    <a:lnTo>
                      <a:pt x="1011006" y="1944928"/>
                    </a:lnTo>
                    <a:lnTo>
                      <a:pt x="1013868" y="1947598"/>
                    </a:lnTo>
                    <a:lnTo>
                      <a:pt x="1019591" y="1947090"/>
                    </a:lnTo>
                    <a:lnTo>
                      <a:pt x="1026649" y="1944928"/>
                    </a:lnTo>
                    <a:lnTo>
                      <a:pt x="1028112" y="1943656"/>
                    </a:lnTo>
                    <a:lnTo>
                      <a:pt x="1033199" y="1936534"/>
                    </a:lnTo>
                    <a:lnTo>
                      <a:pt x="1034153" y="1935199"/>
                    </a:lnTo>
                    <a:lnTo>
                      <a:pt x="1034470" y="1933927"/>
                    </a:lnTo>
                    <a:lnTo>
                      <a:pt x="1034026" y="1931574"/>
                    </a:lnTo>
                    <a:lnTo>
                      <a:pt x="1033962" y="1922482"/>
                    </a:lnTo>
                    <a:lnTo>
                      <a:pt x="1039748" y="1913642"/>
                    </a:lnTo>
                    <a:lnTo>
                      <a:pt x="1046107" y="1907411"/>
                    </a:lnTo>
                    <a:lnTo>
                      <a:pt x="1051575" y="1904740"/>
                    </a:lnTo>
                    <a:lnTo>
                      <a:pt x="1054246" y="1903723"/>
                    </a:lnTo>
                    <a:lnTo>
                      <a:pt x="1056662" y="1903087"/>
                    </a:lnTo>
                    <a:lnTo>
                      <a:pt x="1059206" y="1902960"/>
                    </a:lnTo>
                    <a:lnTo>
                      <a:pt x="1062449" y="1903405"/>
                    </a:lnTo>
                    <a:lnTo>
                      <a:pt x="1067855" y="1905313"/>
                    </a:lnTo>
                    <a:lnTo>
                      <a:pt x="1070398" y="1906902"/>
                    </a:lnTo>
                    <a:lnTo>
                      <a:pt x="1072115" y="1900988"/>
                    </a:lnTo>
                    <a:lnTo>
                      <a:pt x="1072624" y="1899336"/>
                    </a:lnTo>
                    <a:lnTo>
                      <a:pt x="1073640" y="1897745"/>
                    </a:lnTo>
                    <a:lnTo>
                      <a:pt x="1074976" y="1896283"/>
                    </a:lnTo>
                    <a:lnTo>
                      <a:pt x="1078028" y="1893168"/>
                    </a:lnTo>
                    <a:lnTo>
                      <a:pt x="1079681" y="1892341"/>
                    </a:lnTo>
                    <a:lnTo>
                      <a:pt x="1081145" y="1891641"/>
                    </a:lnTo>
                    <a:lnTo>
                      <a:pt x="1081717" y="1890432"/>
                    </a:lnTo>
                    <a:lnTo>
                      <a:pt x="1084196" y="1884137"/>
                    </a:lnTo>
                    <a:lnTo>
                      <a:pt x="1084641" y="1882421"/>
                    </a:lnTo>
                    <a:lnTo>
                      <a:pt x="1084006" y="1881022"/>
                    </a:lnTo>
                    <a:lnTo>
                      <a:pt x="1082861" y="1879559"/>
                    </a:lnTo>
                    <a:lnTo>
                      <a:pt x="1081653" y="1878287"/>
                    </a:lnTo>
                    <a:lnTo>
                      <a:pt x="1071670" y="1868431"/>
                    </a:lnTo>
                    <a:lnTo>
                      <a:pt x="1061622" y="1862581"/>
                    </a:lnTo>
                    <a:lnTo>
                      <a:pt x="1054755" y="1859529"/>
                    </a:lnTo>
                    <a:lnTo>
                      <a:pt x="1051448" y="1855650"/>
                    </a:lnTo>
                    <a:lnTo>
                      <a:pt x="1050621" y="1854633"/>
                    </a:lnTo>
                    <a:lnTo>
                      <a:pt x="1050494" y="1852661"/>
                    </a:lnTo>
                    <a:lnTo>
                      <a:pt x="1057045" y="1820549"/>
                    </a:lnTo>
                    <a:lnTo>
                      <a:pt x="1057743" y="1819341"/>
                    </a:lnTo>
                    <a:lnTo>
                      <a:pt x="1058825" y="1818641"/>
                    </a:lnTo>
                    <a:lnTo>
                      <a:pt x="1065120" y="1814826"/>
                    </a:lnTo>
                    <a:lnTo>
                      <a:pt x="1067600" y="1814191"/>
                    </a:lnTo>
                    <a:lnTo>
                      <a:pt x="1076057" y="1812029"/>
                    </a:lnTo>
                    <a:lnTo>
                      <a:pt x="1077711" y="1812092"/>
                    </a:lnTo>
                    <a:lnTo>
                      <a:pt x="1078728" y="1812728"/>
                    </a:lnTo>
                    <a:lnTo>
                      <a:pt x="1079618" y="1813872"/>
                    </a:lnTo>
                    <a:lnTo>
                      <a:pt x="1080000" y="1815463"/>
                    </a:lnTo>
                    <a:lnTo>
                      <a:pt x="1080254" y="1816925"/>
                    </a:lnTo>
                    <a:lnTo>
                      <a:pt x="1080953" y="1818451"/>
                    </a:lnTo>
                    <a:lnTo>
                      <a:pt x="1082925" y="1819532"/>
                    </a:lnTo>
                    <a:lnTo>
                      <a:pt x="1084896" y="1819659"/>
                    </a:lnTo>
                    <a:lnTo>
                      <a:pt x="1086422" y="1819087"/>
                    </a:lnTo>
                    <a:lnTo>
                      <a:pt x="1087185" y="1818324"/>
                    </a:lnTo>
                    <a:lnTo>
                      <a:pt x="1089856" y="1813682"/>
                    </a:lnTo>
                    <a:lnTo>
                      <a:pt x="1098440" y="1795114"/>
                    </a:lnTo>
                    <a:lnTo>
                      <a:pt x="1096405" y="1782651"/>
                    </a:lnTo>
                    <a:lnTo>
                      <a:pt x="1095578" y="1781697"/>
                    </a:lnTo>
                    <a:lnTo>
                      <a:pt x="1095642" y="1780171"/>
                    </a:lnTo>
                    <a:lnTo>
                      <a:pt x="1096151" y="1778263"/>
                    </a:lnTo>
                    <a:lnTo>
                      <a:pt x="1096532" y="1777182"/>
                    </a:lnTo>
                    <a:lnTo>
                      <a:pt x="1097486" y="1775020"/>
                    </a:lnTo>
                    <a:lnTo>
                      <a:pt x="1098313" y="1773811"/>
                    </a:lnTo>
                    <a:lnTo>
                      <a:pt x="1099203" y="1772986"/>
                    </a:lnTo>
                    <a:lnTo>
                      <a:pt x="1100475" y="1771777"/>
                    </a:lnTo>
                    <a:lnTo>
                      <a:pt x="1102319" y="1770442"/>
                    </a:lnTo>
                    <a:lnTo>
                      <a:pt x="1106261" y="1767643"/>
                    </a:lnTo>
                    <a:lnTo>
                      <a:pt x="1109886" y="1773811"/>
                    </a:lnTo>
                    <a:lnTo>
                      <a:pt x="1122795" y="1783350"/>
                    </a:lnTo>
                    <a:lnTo>
                      <a:pt x="1124765" y="1784495"/>
                    </a:lnTo>
                    <a:lnTo>
                      <a:pt x="1144287" y="1789708"/>
                    </a:lnTo>
                    <a:lnTo>
                      <a:pt x="1145177" y="1789264"/>
                    </a:lnTo>
                    <a:lnTo>
                      <a:pt x="1146386" y="1788183"/>
                    </a:lnTo>
                    <a:lnTo>
                      <a:pt x="1147911" y="1786847"/>
                    </a:lnTo>
                    <a:lnTo>
                      <a:pt x="1150774" y="1783986"/>
                    </a:lnTo>
                    <a:lnTo>
                      <a:pt x="1173856" y="1785004"/>
                    </a:lnTo>
                    <a:lnTo>
                      <a:pt x="1187337" y="1788056"/>
                    </a:lnTo>
                    <a:lnTo>
                      <a:pt x="1188354" y="1787420"/>
                    </a:lnTo>
                    <a:lnTo>
                      <a:pt x="1198274" y="1778771"/>
                    </a:lnTo>
                    <a:lnTo>
                      <a:pt x="1203043" y="1781188"/>
                    </a:lnTo>
                    <a:lnTo>
                      <a:pt x="1220085" y="1791299"/>
                    </a:lnTo>
                    <a:lnTo>
                      <a:pt x="1224345" y="1795495"/>
                    </a:lnTo>
                    <a:lnTo>
                      <a:pt x="1226952" y="1797975"/>
                    </a:lnTo>
                    <a:lnTo>
                      <a:pt x="1229687" y="1800392"/>
                    </a:lnTo>
                    <a:lnTo>
                      <a:pt x="1238271" y="1792253"/>
                    </a:lnTo>
                    <a:lnTo>
                      <a:pt x="1240560" y="1789900"/>
                    </a:lnTo>
                    <a:lnTo>
                      <a:pt x="1248191" y="1780235"/>
                    </a:lnTo>
                    <a:lnTo>
                      <a:pt x="1261227" y="1786530"/>
                    </a:lnTo>
                    <a:lnTo>
                      <a:pt x="1263070" y="1787229"/>
                    </a:lnTo>
                    <a:lnTo>
                      <a:pt x="1265741" y="1787484"/>
                    </a:lnTo>
                    <a:lnTo>
                      <a:pt x="1267966" y="1787484"/>
                    </a:lnTo>
                    <a:lnTo>
                      <a:pt x="1269811" y="1787292"/>
                    </a:lnTo>
                    <a:lnTo>
                      <a:pt x="1271400" y="1786657"/>
                    </a:lnTo>
                    <a:lnTo>
                      <a:pt x="1274707" y="1785194"/>
                    </a:lnTo>
                    <a:lnTo>
                      <a:pt x="1275915" y="1784622"/>
                    </a:lnTo>
                    <a:lnTo>
                      <a:pt x="1277759" y="1783413"/>
                    </a:lnTo>
                    <a:lnTo>
                      <a:pt x="1280494" y="1782459"/>
                    </a:lnTo>
                    <a:lnTo>
                      <a:pt x="1281766" y="1782205"/>
                    </a:lnTo>
                    <a:lnTo>
                      <a:pt x="1297599" y="1781633"/>
                    </a:lnTo>
                    <a:lnTo>
                      <a:pt x="1299697" y="1781697"/>
                    </a:lnTo>
                    <a:lnTo>
                      <a:pt x="1301859" y="1782078"/>
                    </a:lnTo>
                    <a:lnTo>
                      <a:pt x="1307964" y="1783096"/>
                    </a:lnTo>
                    <a:lnTo>
                      <a:pt x="1309745" y="1783732"/>
                    </a:lnTo>
                    <a:lnTo>
                      <a:pt x="1312288" y="1785004"/>
                    </a:lnTo>
                    <a:lnTo>
                      <a:pt x="1314577" y="1786276"/>
                    </a:lnTo>
                    <a:lnTo>
                      <a:pt x="1316611" y="1787928"/>
                    </a:lnTo>
                    <a:lnTo>
                      <a:pt x="1318520" y="1790472"/>
                    </a:lnTo>
                    <a:lnTo>
                      <a:pt x="1326977" y="1802681"/>
                    </a:lnTo>
                    <a:lnTo>
                      <a:pt x="1336896" y="1812029"/>
                    </a:lnTo>
                    <a:lnTo>
                      <a:pt x="1337787" y="1812283"/>
                    </a:lnTo>
                    <a:lnTo>
                      <a:pt x="1339821" y="1813110"/>
                    </a:lnTo>
                    <a:lnTo>
                      <a:pt x="1353811" y="1845794"/>
                    </a:lnTo>
                    <a:lnTo>
                      <a:pt x="1355400" y="1849991"/>
                    </a:lnTo>
                    <a:lnTo>
                      <a:pt x="1355846" y="1851899"/>
                    </a:lnTo>
                    <a:lnTo>
                      <a:pt x="1355718" y="1853996"/>
                    </a:lnTo>
                    <a:lnTo>
                      <a:pt x="1351458" y="1866332"/>
                    </a:lnTo>
                    <a:lnTo>
                      <a:pt x="1373714" y="1870339"/>
                    </a:lnTo>
                    <a:lnTo>
                      <a:pt x="1375304" y="1871801"/>
                    </a:lnTo>
                    <a:lnTo>
                      <a:pt x="1376639" y="1874345"/>
                    </a:lnTo>
                    <a:lnTo>
                      <a:pt x="1377021" y="1876825"/>
                    </a:lnTo>
                    <a:lnTo>
                      <a:pt x="1378547" y="1887381"/>
                    </a:lnTo>
                    <a:lnTo>
                      <a:pt x="1378419" y="1890178"/>
                    </a:lnTo>
                    <a:lnTo>
                      <a:pt x="1386686" y="1905631"/>
                    </a:lnTo>
                    <a:lnTo>
                      <a:pt x="1391710" y="1909319"/>
                    </a:lnTo>
                    <a:lnTo>
                      <a:pt x="1389039" y="1926614"/>
                    </a:lnTo>
                    <a:lnTo>
                      <a:pt x="1384016" y="1934754"/>
                    </a:lnTo>
                    <a:lnTo>
                      <a:pt x="1376194" y="1937552"/>
                    </a:lnTo>
                    <a:lnTo>
                      <a:pt x="1376321" y="1940731"/>
                    </a:lnTo>
                    <a:lnTo>
                      <a:pt x="1377021" y="1941685"/>
                    </a:lnTo>
                    <a:lnTo>
                      <a:pt x="1379755" y="1942957"/>
                    </a:lnTo>
                    <a:lnTo>
                      <a:pt x="1384206" y="1944928"/>
                    </a:lnTo>
                    <a:lnTo>
                      <a:pt x="1385160" y="1945182"/>
                    </a:lnTo>
                    <a:lnTo>
                      <a:pt x="1388148" y="1938379"/>
                    </a:lnTo>
                    <a:lnTo>
                      <a:pt x="1393681" y="1930366"/>
                    </a:lnTo>
                    <a:lnTo>
                      <a:pt x="1395334" y="1928523"/>
                    </a:lnTo>
                    <a:lnTo>
                      <a:pt x="1396860" y="1927759"/>
                    </a:lnTo>
                    <a:lnTo>
                      <a:pt x="1399213" y="1927696"/>
                    </a:lnTo>
                    <a:lnTo>
                      <a:pt x="1405763" y="1932592"/>
                    </a:lnTo>
                    <a:lnTo>
                      <a:pt x="1409324" y="1935580"/>
                    </a:lnTo>
                    <a:lnTo>
                      <a:pt x="1412312" y="1938887"/>
                    </a:lnTo>
                    <a:lnTo>
                      <a:pt x="1413203" y="1940222"/>
                    </a:lnTo>
                    <a:lnTo>
                      <a:pt x="1414411" y="1942766"/>
                    </a:lnTo>
                    <a:lnTo>
                      <a:pt x="1415173" y="1945501"/>
                    </a:lnTo>
                    <a:lnTo>
                      <a:pt x="1415428" y="1947917"/>
                    </a:lnTo>
                    <a:lnTo>
                      <a:pt x="1415492" y="1951669"/>
                    </a:lnTo>
                    <a:lnTo>
                      <a:pt x="1415173" y="1956501"/>
                    </a:lnTo>
                    <a:lnTo>
                      <a:pt x="1414601" y="1958981"/>
                    </a:lnTo>
                    <a:lnTo>
                      <a:pt x="1415683" y="1969918"/>
                    </a:lnTo>
                    <a:lnTo>
                      <a:pt x="1417081" y="1983081"/>
                    </a:lnTo>
                    <a:lnTo>
                      <a:pt x="1417526" y="1985688"/>
                    </a:lnTo>
                    <a:lnTo>
                      <a:pt x="1418162" y="1987468"/>
                    </a:lnTo>
                    <a:lnTo>
                      <a:pt x="1419307" y="1989249"/>
                    </a:lnTo>
                    <a:lnTo>
                      <a:pt x="1420070" y="1989758"/>
                    </a:lnTo>
                    <a:lnTo>
                      <a:pt x="1420897" y="1990458"/>
                    </a:lnTo>
                    <a:lnTo>
                      <a:pt x="1422932" y="1991729"/>
                    </a:lnTo>
                    <a:lnTo>
                      <a:pt x="1424203" y="1993065"/>
                    </a:lnTo>
                    <a:lnTo>
                      <a:pt x="1425285" y="1994845"/>
                    </a:lnTo>
                    <a:lnTo>
                      <a:pt x="1426174" y="1996943"/>
                    </a:lnTo>
                    <a:lnTo>
                      <a:pt x="1426620" y="1998406"/>
                    </a:lnTo>
                    <a:lnTo>
                      <a:pt x="1426937" y="2000250"/>
                    </a:lnTo>
                    <a:lnTo>
                      <a:pt x="1427319" y="2002730"/>
                    </a:lnTo>
                    <a:lnTo>
                      <a:pt x="1427255" y="2004637"/>
                    </a:lnTo>
                    <a:lnTo>
                      <a:pt x="1423440" y="2016973"/>
                    </a:lnTo>
                    <a:lnTo>
                      <a:pt x="1422232" y="2019581"/>
                    </a:lnTo>
                    <a:lnTo>
                      <a:pt x="1421405" y="2020980"/>
                    </a:lnTo>
                    <a:lnTo>
                      <a:pt x="1420706" y="2021552"/>
                    </a:lnTo>
                    <a:lnTo>
                      <a:pt x="1419625" y="2021997"/>
                    </a:lnTo>
                    <a:lnTo>
                      <a:pt x="1418544" y="2022315"/>
                    </a:lnTo>
                    <a:lnTo>
                      <a:pt x="1417590" y="2023650"/>
                    </a:lnTo>
                    <a:lnTo>
                      <a:pt x="1413139" y="2032998"/>
                    </a:lnTo>
                    <a:lnTo>
                      <a:pt x="1412566" y="2034651"/>
                    </a:lnTo>
                    <a:lnTo>
                      <a:pt x="1413139" y="2036877"/>
                    </a:lnTo>
                    <a:lnTo>
                      <a:pt x="1416064" y="2041710"/>
                    </a:lnTo>
                    <a:lnTo>
                      <a:pt x="1417463" y="2043426"/>
                    </a:lnTo>
                    <a:lnTo>
                      <a:pt x="1419117" y="2044190"/>
                    </a:lnTo>
                    <a:lnTo>
                      <a:pt x="1423122" y="2044062"/>
                    </a:lnTo>
                    <a:lnTo>
                      <a:pt x="1434631" y="2046160"/>
                    </a:lnTo>
                    <a:lnTo>
                      <a:pt x="1446968" y="2047368"/>
                    </a:lnTo>
                    <a:lnTo>
                      <a:pt x="1458350" y="2048132"/>
                    </a:lnTo>
                    <a:lnTo>
                      <a:pt x="1458859" y="2048068"/>
                    </a:lnTo>
                    <a:lnTo>
                      <a:pt x="1458859" y="2047751"/>
                    </a:lnTo>
                    <a:lnTo>
                      <a:pt x="1461148" y="2024159"/>
                    </a:lnTo>
                    <a:lnTo>
                      <a:pt x="1468524" y="2019899"/>
                    </a:lnTo>
                    <a:lnTo>
                      <a:pt x="1476854" y="2013667"/>
                    </a:lnTo>
                    <a:lnTo>
                      <a:pt x="1478635" y="1999614"/>
                    </a:lnTo>
                    <a:lnTo>
                      <a:pt x="1477554" y="1989122"/>
                    </a:lnTo>
                    <a:lnTo>
                      <a:pt x="1474756" y="1967629"/>
                    </a:lnTo>
                    <a:lnTo>
                      <a:pt x="1473866" y="1965149"/>
                    </a:lnTo>
                    <a:lnTo>
                      <a:pt x="1473484" y="1962924"/>
                    </a:lnTo>
                    <a:lnTo>
                      <a:pt x="1473484" y="1960444"/>
                    </a:lnTo>
                    <a:lnTo>
                      <a:pt x="1473484" y="1951669"/>
                    </a:lnTo>
                    <a:lnTo>
                      <a:pt x="1482005" y="1928013"/>
                    </a:lnTo>
                    <a:lnTo>
                      <a:pt x="1486520" y="1924198"/>
                    </a:lnTo>
                    <a:lnTo>
                      <a:pt x="1488809" y="1922226"/>
                    </a:lnTo>
                    <a:lnTo>
                      <a:pt x="1493197" y="1918794"/>
                    </a:lnTo>
                    <a:lnTo>
                      <a:pt x="1497711" y="1915360"/>
                    </a:lnTo>
                    <a:lnTo>
                      <a:pt x="1499492" y="1914215"/>
                    </a:lnTo>
                    <a:lnTo>
                      <a:pt x="1501399" y="1913388"/>
                    </a:lnTo>
                    <a:lnTo>
                      <a:pt x="1517423" y="1908238"/>
                    </a:lnTo>
                    <a:lnTo>
                      <a:pt x="1528870" y="1905567"/>
                    </a:lnTo>
                    <a:lnTo>
                      <a:pt x="1531032" y="1905758"/>
                    </a:lnTo>
                    <a:lnTo>
                      <a:pt x="1532431" y="1905758"/>
                    </a:lnTo>
                    <a:lnTo>
                      <a:pt x="1532621" y="1905694"/>
                    </a:lnTo>
                    <a:lnTo>
                      <a:pt x="1533766" y="1905376"/>
                    </a:lnTo>
                    <a:lnTo>
                      <a:pt x="1534847" y="1904931"/>
                    </a:lnTo>
                    <a:lnTo>
                      <a:pt x="1536309" y="1903723"/>
                    </a:lnTo>
                    <a:lnTo>
                      <a:pt x="1539870" y="1899463"/>
                    </a:lnTo>
                    <a:lnTo>
                      <a:pt x="1543940" y="1894057"/>
                    </a:lnTo>
                    <a:lnTo>
                      <a:pt x="1544703" y="1892976"/>
                    </a:lnTo>
                    <a:lnTo>
                      <a:pt x="1545657" y="1891132"/>
                    </a:lnTo>
                    <a:lnTo>
                      <a:pt x="1546229" y="1889479"/>
                    </a:lnTo>
                    <a:lnTo>
                      <a:pt x="1546102" y="1887826"/>
                    </a:lnTo>
                    <a:lnTo>
                      <a:pt x="1545467" y="1886046"/>
                    </a:lnTo>
                    <a:lnTo>
                      <a:pt x="1544258" y="1884010"/>
                    </a:lnTo>
                    <a:lnTo>
                      <a:pt x="1542604" y="1882548"/>
                    </a:lnTo>
                    <a:lnTo>
                      <a:pt x="1539680" y="1879941"/>
                    </a:lnTo>
                    <a:lnTo>
                      <a:pt x="1539616" y="1879878"/>
                    </a:lnTo>
                    <a:lnTo>
                      <a:pt x="1536055" y="1877969"/>
                    </a:lnTo>
                    <a:lnTo>
                      <a:pt x="1533258" y="1875045"/>
                    </a:lnTo>
                    <a:lnTo>
                      <a:pt x="1532049" y="1873073"/>
                    </a:lnTo>
                    <a:lnTo>
                      <a:pt x="1531604" y="1870657"/>
                    </a:lnTo>
                    <a:lnTo>
                      <a:pt x="1531604" y="1867859"/>
                    </a:lnTo>
                    <a:lnTo>
                      <a:pt x="1533702" y="1852915"/>
                    </a:lnTo>
                    <a:lnTo>
                      <a:pt x="1535165" y="1849927"/>
                    </a:lnTo>
                    <a:lnTo>
                      <a:pt x="1541523" y="1837718"/>
                    </a:lnTo>
                    <a:lnTo>
                      <a:pt x="1551952" y="1837528"/>
                    </a:lnTo>
                    <a:lnTo>
                      <a:pt x="1567659" y="1837400"/>
                    </a:lnTo>
                    <a:lnTo>
                      <a:pt x="1588198" y="1839880"/>
                    </a:lnTo>
                    <a:lnTo>
                      <a:pt x="1603141" y="1840643"/>
                    </a:lnTo>
                    <a:lnTo>
                      <a:pt x="1618847" y="1841152"/>
                    </a:lnTo>
                    <a:lnTo>
                      <a:pt x="1619928" y="1839562"/>
                    </a:lnTo>
                    <a:lnTo>
                      <a:pt x="1620564" y="1837273"/>
                    </a:lnTo>
                    <a:lnTo>
                      <a:pt x="1621136" y="1835619"/>
                    </a:lnTo>
                    <a:lnTo>
                      <a:pt x="1621899" y="1832504"/>
                    </a:lnTo>
                    <a:lnTo>
                      <a:pt x="1622599" y="1828816"/>
                    </a:lnTo>
                    <a:lnTo>
                      <a:pt x="1623362" y="1826145"/>
                    </a:lnTo>
                    <a:lnTo>
                      <a:pt x="1625142" y="1825255"/>
                    </a:lnTo>
                    <a:lnTo>
                      <a:pt x="1629084" y="1825064"/>
                    </a:lnTo>
                    <a:lnTo>
                      <a:pt x="1631056" y="1825128"/>
                    </a:lnTo>
                    <a:lnTo>
                      <a:pt x="1633409" y="1826273"/>
                    </a:lnTo>
                    <a:lnTo>
                      <a:pt x="1644600" y="1836446"/>
                    </a:lnTo>
                    <a:lnTo>
                      <a:pt x="1651722" y="1845794"/>
                    </a:lnTo>
                    <a:lnTo>
                      <a:pt x="1652740" y="1847765"/>
                    </a:lnTo>
                    <a:lnTo>
                      <a:pt x="1653121" y="1850499"/>
                    </a:lnTo>
                    <a:lnTo>
                      <a:pt x="1653502" y="1853170"/>
                    </a:lnTo>
                    <a:lnTo>
                      <a:pt x="1654838" y="1855460"/>
                    </a:lnTo>
                    <a:lnTo>
                      <a:pt x="1664695" y="1864806"/>
                    </a:lnTo>
                    <a:lnTo>
                      <a:pt x="1667111" y="1866269"/>
                    </a:lnTo>
                    <a:lnTo>
                      <a:pt x="1673978" y="1868940"/>
                    </a:lnTo>
                    <a:lnTo>
                      <a:pt x="1676013" y="1869322"/>
                    </a:lnTo>
                    <a:lnTo>
                      <a:pt x="1677666" y="1869576"/>
                    </a:lnTo>
                    <a:lnTo>
                      <a:pt x="1679383" y="1869576"/>
                    </a:lnTo>
                    <a:lnTo>
                      <a:pt x="1679828" y="1869639"/>
                    </a:lnTo>
                    <a:lnTo>
                      <a:pt x="1680209" y="1868431"/>
                    </a:lnTo>
                    <a:lnTo>
                      <a:pt x="1681100" y="1865951"/>
                    </a:lnTo>
                    <a:lnTo>
                      <a:pt x="1682181" y="1863344"/>
                    </a:lnTo>
                    <a:lnTo>
                      <a:pt x="1683262" y="1861118"/>
                    </a:lnTo>
                    <a:lnTo>
                      <a:pt x="1684534" y="1859020"/>
                    </a:lnTo>
                    <a:lnTo>
                      <a:pt x="1685742" y="1857367"/>
                    </a:lnTo>
                    <a:lnTo>
                      <a:pt x="1687522" y="1856095"/>
                    </a:lnTo>
                    <a:lnTo>
                      <a:pt x="1692928" y="1857049"/>
                    </a:lnTo>
                    <a:lnTo>
                      <a:pt x="1696298" y="1856858"/>
                    </a:lnTo>
                    <a:lnTo>
                      <a:pt x="1699986" y="1856286"/>
                    </a:lnTo>
                    <a:lnTo>
                      <a:pt x="1703611" y="1855523"/>
                    </a:lnTo>
                    <a:lnTo>
                      <a:pt x="1710223" y="1853552"/>
                    </a:lnTo>
                    <a:lnTo>
                      <a:pt x="1713975" y="1851899"/>
                    </a:lnTo>
                    <a:lnTo>
                      <a:pt x="1717790" y="1850181"/>
                    </a:lnTo>
                    <a:lnTo>
                      <a:pt x="1728092" y="1845412"/>
                    </a:lnTo>
                    <a:lnTo>
                      <a:pt x="1730826" y="1843886"/>
                    </a:lnTo>
                    <a:lnTo>
                      <a:pt x="1732988" y="1842424"/>
                    </a:lnTo>
                    <a:lnTo>
                      <a:pt x="1734832" y="1841152"/>
                    </a:lnTo>
                    <a:lnTo>
                      <a:pt x="1735913" y="1839880"/>
                    </a:lnTo>
                    <a:lnTo>
                      <a:pt x="1743735" y="1825763"/>
                    </a:lnTo>
                    <a:lnTo>
                      <a:pt x="1744943" y="1822648"/>
                    </a:lnTo>
                    <a:lnTo>
                      <a:pt x="1740047" y="1808912"/>
                    </a:lnTo>
                    <a:lnTo>
                      <a:pt x="1735405" y="1809103"/>
                    </a:lnTo>
                    <a:lnTo>
                      <a:pt x="1731717" y="1803825"/>
                    </a:lnTo>
                    <a:lnTo>
                      <a:pt x="1723895" y="1785766"/>
                    </a:lnTo>
                    <a:lnTo>
                      <a:pt x="1722686" y="1781633"/>
                    </a:lnTo>
                    <a:lnTo>
                      <a:pt x="1717600" y="1757406"/>
                    </a:lnTo>
                    <a:lnTo>
                      <a:pt x="1717536" y="1737758"/>
                    </a:lnTo>
                    <a:lnTo>
                      <a:pt x="1704882" y="1707044"/>
                    </a:lnTo>
                    <a:lnTo>
                      <a:pt x="1703547" y="1704882"/>
                    </a:lnTo>
                    <a:lnTo>
                      <a:pt x="1702784" y="1701194"/>
                    </a:lnTo>
                    <a:lnTo>
                      <a:pt x="1711622" y="1696362"/>
                    </a:lnTo>
                    <a:lnTo>
                      <a:pt x="1713467" y="1688413"/>
                    </a:lnTo>
                    <a:lnTo>
                      <a:pt x="1709524" y="1684089"/>
                    </a:lnTo>
                    <a:lnTo>
                      <a:pt x="1708697" y="1673343"/>
                    </a:lnTo>
                    <a:lnTo>
                      <a:pt x="1707743" y="1669527"/>
                    </a:lnTo>
                    <a:lnTo>
                      <a:pt x="1705708" y="1666538"/>
                    </a:lnTo>
                    <a:lnTo>
                      <a:pt x="1703228" y="1664249"/>
                    </a:lnTo>
                    <a:lnTo>
                      <a:pt x="1700431" y="1662660"/>
                    </a:lnTo>
                    <a:lnTo>
                      <a:pt x="1697251" y="1661261"/>
                    </a:lnTo>
                    <a:lnTo>
                      <a:pt x="1682754" y="1655538"/>
                    </a:lnTo>
                    <a:lnTo>
                      <a:pt x="1683008" y="1653185"/>
                    </a:lnTo>
                    <a:lnTo>
                      <a:pt x="1679447" y="1644727"/>
                    </a:lnTo>
                    <a:lnTo>
                      <a:pt x="1674551" y="1641039"/>
                    </a:lnTo>
                    <a:lnTo>
                      <a:pt x="1672071" y="1640085"/>
                    </a:lnTo>
                    <a:lnTo>
                      <a:pt x="1668827" y="1639450"/>
                    </a:lnTo>
                    <a:lnTo>
                      <a:pt x="1666157" y="1638369"/>
                    </a:lnTo>
                    <a:lnTo>
                      <a:pt x="1665393" y="1636716"/>
                    </a:lnTo>
                    <a:lnTo>
                      <a:pt x="1660751" y="1623362"/>
                    </a:lnTo>
                    <a:lnTo>
                      <a:pt x="1661134" y="1618402"/>
                    </a:lnTo>
                    <a:lnTo>
                      <a:pt x="1661261" y="1617639"/>
                    </a:lnTo>
                    <a:lnTo>
                      <a:pt x="1667174" y="1615986"/>
                    </a:lnTo>
                    <a:lnTo>
                      <a:pt x="1681163" y="1611535"/>
                    </a:lnTo>
                    <a:lnTo>
                      <a:pt x="1716074" y="1595383"/>
                    </a:lnTo>
                    <a:lnTo>
                      <a:pt x="1716964" y="1594429"/>
                    </a:lnTo>
                    <a:lnTo>
                      <a:pt x="1730381" y="1574399"/>
                    </a:lnTo>
                    <a:lnTo>
                      <a:pt x="1731780" y="1572364"/>
                    </a:lnTo>
                    <a:lnTo>
                      <a:pt x="1739601" y="1551889"/>
                    </a:lnTo>
                    <a:lnTo>
                      <a:pt x="1758169" y="1517169"/>
                    </a:lnTo>
                    <a:lnTo>
                      <a:pt x="1765163" y="1511828"/>
                    </a:lnTo>
                    <a:lnTo>
                      <a:pt x="1765227" y="1511701"/>
                    </a:lnTo>
                    <a:lnTo>
                      <a:pt x="1765291" y="1511574"/>
                    </a:lnTo>
                    <a:lnTo>
                      <a:pt x="1772413" y="1511001"/>
                    </a:lnTo>
                    <a:lnTo>
                      <a:pt x="1775529" y="1510938"/>
                    </a:lnTo>
                    <a:lnTo>
                      <a:pt x="1777627" y="1511765"/>
                    </a:lnTo>
                    <a:lnTo>
                      <a:pt x="1779725" y="1512719"/>
                    </a:lnTo>
                    <a:lnTo>
                      <a:pt x="1782014" y="1513927"/>
                    </a:lnTo>
                    <a:lnTo>
                      <a:pt x="1785004" y="1515135"/>
                    </a:lnTo>
                    <a:lnTo>
                      <a:pt x="1788501" y="1515770"/>
                    </a:lnTo>
                    <a:lnTo>
                      <a:pt x="1801218" y="1516407"/>
                    </a:lnTo>
                    <a:lnTo>
                      <a:pt x="1804652" y="1516470"/>
                    </a:lnTo>
                    <a:lnTo>
                      <a:pt x="1806559" y="1516152"/>
                    </a:lnTo>
                    <a:lnTo>
                      <a:pt x="1808150" y="1515770"/>
                    </a:lnTo>
                    <a:lnTo>
                      <a:pt x="1809485" y="1514753"/>
                    </a:lnTo>
                    <a:lnTo>
                      <a:pt x="1810184" y="1513927"/>
                    </a:lnTo>
                    <a:lnTo>
                      <a:pt x="1810566" y="1513481"/>
                    </a:lnTo>
                    <a:lnTo>
                      <a:pt x="1811901" y="1511955"/>
                    </a:lnTo>
                    <a:lnTo>
                      <a:pt x="1812983" y="1511765"/>
                    </a:lnTo>
                    <a:lnTo>
                      <a:pt x="1815080" y="1511701"/>
                    </a:lnTo>
                    <a:lnTo>
                      <a:pt x="1823474" y="1511574"/>
                    </a:lnTo>
                    <a:lnTo>
                      <a:pt x="1826017" y="1512209"/>
                    </a:lnTo>
                    <a:lnTo>
                      <a:pt x="1833522" y="1517869"/>
                    </a:lnTo>
                    <a:lnTo>
                      <a:pt x="1835238" y="1519141"/>
                    </a:lnTo>
                    <a:lnTo>
                      <a:pt x="1839244" y="1523337"/>
                    </a:lnTo>
                    <a:lnTo>
                      <a:pt x="1839944" y="1525182"/>
                    </a:lnTo>
                    <a:lnTo>
                      <a:pt x="1840452" y="1527025"/>
                    </a:lnTo>
                    <a:lnTo>
                      <a:pt x="1840898" y="1528870"/>
                    </a:lnTo>
                    <a:lnTo>
                      <a:pt x="1841025" y="1530777"/>
                    </a:lnTo>
                    <a:lnTo>
                      <a:pt x="1840898" y="1532367"/>
                    </a:lnTo>
                    <a:lnTo>
                      <a:pt x="1847193" y="1544003"/>
                    </a:lnTo>
                    <a:lnTo>
                      <a:pt x="1848782" y="1545084"/>
                    </a:lnTo>
                    <a:lnTo>
                      <a:pt x="1853806" y="1548391"/>
                    </a:lnTo>
                    <a:lnTo>
                      <a:pt x="1878287" y="1548328"/>
                    </a:lnTo>
                    <a:lnTo>
                      <a:pt x="1880322" y="1547882"/>
                    </a:lnTo>
                    <a:lnTo>
                      <a:pt x="1881848" y="1547120"/>
                    </a:lnTo>
                    <a:lnTo>
                      <a:pt x="1882802" y="1546229"/>
                    </a:lnTo>
                    <a:lnTo>
                      <a:pt x="1890688" y="1551125"/>
                    </a:lnTo>
                    <a:lnTo>
                      <a:pt x="1893040" y="1551635"/>
                    </a:lnTo>
                    <a:lnTo>
                      <a:pt x="1894884" y="1551252"/>
                    </a:lnTo>
                    <a:lnTo>
                      <a:pt x="1896473" y="1550617"/>
                    </a:lnTo>
                    <a:lnTo>
                      <a:pt x="1898699" y="1549345"/>
                    </a:lnTo>
                    <a:lnTo>
                      <a:pt x="1901561" y="1546610"/>
                    </a:lnTo>
                    <a:lnTo>
                      <a:pt x="1902641" y="1545594"/>
                    </a:lnTo>
                    <a:lnTo>
                      <a:pt x="1904486" y="1543686"/>
                    </a:lnTo>
                    <a:lnTo>
                      <a:pt x="1908174" y="1540061"/>
                    </a:lnTo>
                    <a:lnTo>
                      <a:pt x="1912498" y="1536754"/>
                    </a:lnTo>
                    <a:lnTo>
                      <a:pt x="1913007" y="1536373"/>
                    </a:lnTo>
                    <a:lnTo>
                      <a:pt x="1927632" y="1533957"/>
                    </a:lnTo>
                    <a:lnTo>
                      <a:pt x="1936534" y="1536818"/>
                    </a:lnTo>
                    <a:lnTo>
                      <a:pt x="1940477" y="1538281"/>
                    </a:lnTo>
                    <a:lnTo>
                      <a:pt x="1940985" y="1538472"/>
                    </a:lnTo>
                    <a:lnTo>
                      <a:pt x="1941749" y="1538916"/>
                    </a:lnTo>
                    <a:lnTo>
                      <a:pt x="1944229" y="1540506"/>
                    </a:lnTo>
                    <a:lnTo>
                      <a:pt x="1946199" y="1542160"/>
                    </a:lnTo>
                    <a:lnTo>
                      <a:pt x="1956755" y="1553542"/>
                    </a:lnTo>
                    <a:lnTo>
                      <a:pt x="1958027" y="1555386"/>
                    </a:lnTo>
                    <a:lnTo>
                      <a:pt x="1959172" y="1557739"/>
                    </a:lnTo>
                    <a:lnTo>
                      <a:pt x="1961652" y="1564161"/>
                    </a:lnTo>
                    <a:lnTo>
                      <a:pt x="1961969" y="1566196"/>
                    </a:lnTo>
                    <a:lnTo>
                      <a:pt x="1962606" y="1571537"/>
                    </a:lnTo>
                    <a:lnTo>
                      <a:pt x="1962796" y="1574208"/>
                    </a:lnTo>
                    <a:lnTo>
                      <a:pt x="1963178" y="1575734"/>
                    </a:lnTo>
                    <a:lnTo>
                      <a:pt x="1963432" y="1576878"/>
                    </a:lnTo>
                    <a:lnTo>
                      <a:pt x="1964449" y="1581012"/>
                    </a:lnTo>
                    <a:lnTo>
                      <a:pt x="1965213" y="1583046"/>
                    </a:lnTo>
                    <a:lnTo>
                      <a:pt x="1966484" y="1584827"/>
                    </a:lnTo>
                    <a:lnTo>
                      <a:pt x="1968137" y="1586990"/>
                    </a:lnTo>
                    <a:lnTo>
                      <a:pt x="1969536" y="1588706"/>
                    </a:lnTo>
                    <a:lnTo>
                      <a:pt x="1970872" y="1590105"/>
                    </a:lnTo>
                    <a:lnTo>
                      <a:pt x="1971698" y="1590868"/>
                    </a:lnTo>
                    <a:lnTo>
                      <a:pt x="1973289" y="1591504"/>
                    </a:lnTo>
                    <a:lnTo>
                      <a:pt x="1976468" y="1592458"/>
                    </a:lnTo>
                    <a:lnTo>
                      <a:pt x="1979520" y="1592967"/>
                    </a:lnTo>
                    <a:lnTo>
                      <a:pt x="1984098" y="1593602"/>
                    </a:lnTo>
                    <a:lnTo>
                      <a:pt x="1980410" y="1607974"/>
                    </a:lnTo>
                    <a:lnTo>
                      <a:pt x="1991156" y="1609817"/>
                    </a:lnTo>
                    <a:lnTo>
                      <a:pt x="1995354" y="1611535"/>
                    </a:lnTo>
                    <a:lnTo>
                      <a:pt x="1995862" y="1612362"/>
                    </a:lnTo>
                    <a:lnTo>
                      <a:pt x="2009089" y="1648225"/>
                    </a:lnTo>
                    <a:lnTo>
                      <a:pt x="2009216" y="1648479"/>
                    </a:lnTo>
                    <a:lnTo>
                      <a:pt x="2009916" y="1650451"/>
                    </a:lnTo>
                    <a:lnTo>
                      <a:pt x="2010614" y="1664503"/>
                    </a:lnTo>
                    <a:lnTo>
                      <a:pt x="2010106" y="1666602"/>
                    </a:lnTo>
                    <a:lnTo>
                      <a:pt x="2013794" y="1685488"/>
                    </a:lnTo>
                    <a:lnTo>
                      <a:pt x="2015384" y="1682562"/>
                    </a:lnTo>
                    <a:lnTo>
                      <a:pt x="2027911" y="1669336"/>
                    </a:lnTo>
                    <a:lnTo>
                      <a:pt x="2030455" y="1667873"/>
                    </a:lnTo>
                    <a:lnTo>
                      <a:pt x="2037194" y="1666665"/>
                    </a:lnTo>
                    <a:lnTo>
                      <a:pt x="2039674" y="1666284"/>
                    </a:lnTo>
                    <a:lnTo>
                      <a:pt x="2075412" y="1661261"/>
                    </a:lnTo>
                    <a:lnTo>
                      <a:pt x="2088956" y="1670480"/>
                    </a:lnTo>
                    <a:lnTo>
                      <a:pt x="2090418" y="1671816"/>
                    </a:lnTo>
                    <a:lnTo>
                      <a:pt x="2093152" y="1676585"/>
                    </a:lnTo>
                    <a:lnTo>
                      <a:pt x="2094043" y="1678811"/>
                    </a:lnTo>
                    <a:lnTo>
                      <a:pt x="2109431" y="1690194"/>
                    </a:lnTo>
                    <a:lnTo>
                      <a:pt x="2127745" y="1696743"/>
                    </a:lnTo>
                    <a:lnTo>
                      <a:pt x="2134040" y="1701067"/>
                    </a:lnTo>
                    <a:lnTo>
                      <a:pt x="2134803" y="1702084"/>
                    </a:lnTo>
                    <a:lnTo>
                      <a:pt x="2136837" y="1709969"/>
                    </a:lnTo>
                    <a:lnTo>
                      <a:pt x="2136583" y="1713085"/>
                    </a:lnTo>
                    <a:lnTo>
                      <a:pt x="2136138" y="1715437"/>
                    </a:lnTo>
                    <a:lnTo>
                      <a:pt x="2135184" y="1717917"/>
                    </a:lnTo>
                    <a:lnTo>
                      <a:pt x="2134548" y="1720270"/>
                    </a:lnTo>
                    <a:lnTo>
                      <a:pt x="2132705" y="1728600"/>
                    </a:lnTo>
                    <a:lnTo>
                      <a:pt x="2132450" y="1731207"/>
                    </a:lnTo>
                    <a:lnTo>
                      <a:pt x="2131814" y="1742781"/>
                    </a:lnTo>
                    <a:lnTo>
                      <a:pt x="2131750" y="1745578"/>
                    </a:lnTo>
                    <a:lnTo>
                      <a:pt x="2132259" y="1749203"/>
                    </a:lnTo>
                    <a:lnTo>
                      <a:pt x="2134930" y="1754353"/>
                    </a:lnTo>
                    <a:lnTo>
                      <a:pt x="2136075" y="1755689"/>
                    </a:lnTo>
                    <a:lnTo>
                      <a:pt x="2137918" y="1757597"/>
                    </a:lnTo>
                    <a:lnTo>
                      <a:pt x="2139763" y="1759313"/>
                    </a:lnTo>
                    <a:lnTo>
                      <a:pt x="2141861" y="1761031"/>
                    </a:lnTo>
                    <a:lnTo>
                      <a:pt x="2143642" y="1763129"/>
                    </a:lnTo>
                    <a:lnTo>
                      <a:pt x="2144850" y="1765037"/>
                    </a:lnTo>
                    <a:lnTo>
                      <a:pt x="2150700" y="1778644"/>
                    </a:lnTo>
                    <a:lnTo>
                      <a:pt x="2150127" y="1780235"/>
                    </a:lnTo>
                    <a:lnTo>
                      <a:pt x="2152607" y="1781443"/>
                    </a:lnTo>
                    <a:lnTo>
                      <a:pt x="2154960" y="1782651"/>
                    </a:lnTo>
                    <a:lnTo>
                      <a:pt x="2202588" y="1801600"/>
                    </a:lnTo>
                    <a:lnTo>
                      <a:pt x="2207930" y="1803126"/>
                    </a:lnTo>
                    <a:lnTo>
                      <a:pt x="2211745" y="1803953"/>
                    </a:lnTo>
                    <a:lnTo>
                      <a:pt x="2215242" y="1804207"/>
                    </a:lnTo>
                    <a:lnTo>
                      <a:pt x="2219439" y="1803889"/>
                    </a:lnTo>
                    <a:lnTo>
                      <a:pt x="2223763" y="1803508"/>
                    </a:lnTo>
                    <a:lnTo>
                      <a:pt x="2225543" y="1802236"/>
                    </a:lnTo>
                    <a:lnTo>
                      <a:pt x="2230376" y="1802617"/>
                    </a:lnTo>
                    <a:lnTo>
                      <a:pt x="2236163" y="1802617"/>
                    </a:lnTo>
                    <a:lnTo>
                      <a:pt x="2239851" y="1802236"/>
                    </a:lnTo>
                    <a:lnTo>
                      <a:pt x="2243030" y="1800455"/>
                    </a:lnTo>
                    <a:lnTo>
                      <a:pt x="2251423" y="1794224"/>
                    </a:lnTo>
                    <a:lnTo>
                      <a:pt x="2267321" y="1781633"/>
                    </a:lnTo>
                    <a:lnTo>
                      <a:pt x="2271772" y="1776801"/>
                    </a:lnTo>
                    <a:lnTo>
                      <a:pt x="2273107" y="1775211"/>
                    </a:lnTo>
                    <a:lnTo>
                      <a:pt x="2273426" y="1774829"/>
                    </a:lnTo>
                    <a:lnTo>
                      <a:pt x="2274252" y="1773621"/>
                    </a:lnTo>
                    <a:lnTo>
                      <a:pt x="2275333" y="1772159"/>
                    </a:lnTo>
                    <a:lnTo>
                      <a:pt x="2276477" y="1771014"/>
                    </a:lnTo>
                    <a:lnTo>
                      <a:pt x="2278194" y="1769615"/>
                    </a:lnTo>
                    <a:lnTo>
                      <a:pt x="2285889" y="1764655"/>
                    </a:lnTo>
                    <a:lnTo>
                      <a:pt x="2306237" y="1752573"/>
                    </a:lnTo>
                    <a:lnTo>
                      <a:pt x="2308717" y="1751492"/>
                    </a:lnTo>
                    <a:lnTo>
                      <a:pt x="2311960" y="1751238"/>
                    </a:lnTo>
                    <a:lnTo>
                      <a:pt x="2320417" y="1751429"/>
                    </a:lnTo>
                    <a:lnTo>
                      <a:pt x="2327221" y="1751810"/>
                    </a:lnTo>
                    <a:lnTo>
                      <a:pt x="2330209" y="1751619"/>
                    </a:lnTo>
                    <a:lnTo>
                      <a:pt x="2335488" y="1750665"/>
                    </a:lnTo>
                    <a:lnTo>
                      <a:pt x="2337968" y="1750094"/>
                    </a:lnTo>
                    <a:lnTo>
                      <a:pt x="2339367" y="1749394"/>
                    </a:lnTo>
                    <a:lnTo>
                      <a:pt x="2348714" y="1740873"/>
                    </a:lnTo>
                    <a:lnTo>
                      <a:pt x="2351448" y="1735087"/>
                    </a:lnTo>
                    <a:lnTo>
                      <a:pt x="2352211" y="1732988"/>
                    </a:lnTo>
                    <a:lnTo>
                      <a:pt x="2352657" y="1730318"/>
                    </a:lnTo>
                    <a:lnTo>
                      <a:pt x="2352847" y="1727265"/>
                    </a:lnTo>
                    <a:lnTo>
                      <a:pt x="2352274" y="1720779"/>
                    </a:lnTo>
                    <a:lnTo>
                      <a:pt x="2350685" y="1713021"/>
                    </a:lnTo>
                    <a:lnTo>
                      <a:pt x="2349159" y="1703229"/>
                    </a:lnTo>
                    <a:lnTo>
                      <a:pt x="2348396" y="1697633"/>
                    </a:lnTo>
                    <a:lnTo>
                      <a:pt x="2348269" y="1695535"/>
                    </a:lnTo>
                    <a:lnTo>
                      <a:pt x="2347951" y="1690384"/>
                    </a:lnTo>
                    <a:lnTo>
                      <a:pt x="2342482" y="1685106"/>
                    </a:lnTo>
                    <a:lnTo>
                      <a:pt x="2342101" y="1682245"/>
                    </a:lnTo>
                    <a:lnTo>
                      <a:pt x="2338985" y="1632709"/>
                    </a:lnTo>
                    <a:lnTo>
                      <a:pt x="2338857" y="1630229"/>
                    </a:lnTo>
                    <a:lnTo>
                      <a:pt x="2338412" y="1615477"/>
                    </a:lnTo>
                    <a:lnTo>
                      <a:pt x="2338857" y="1611471"/>
                    </a:lnTo>
                    <a:lnTo>
                      <a:pt x="2339557" y="1608991"/>
                    </a:lnTo>
                    <a:lnTo>
                      <a:pt x="2339938" y="1607656"/>
                    </a:lnTo>
                    <a:lnTo>
                      <a:pt x="2340765" y="1603459"/>
                    </a:lnTo>
                    <a:lnTo>
                      <a:pt x="2340321" y="1600088"/>
                    </a:lnTo>
                    <a:lnTo>
                      <a:pt x="2338794" y="1589851"/>
                    </a:lnTo>
                    <a:lnTo>
                      <a:pt x="2337395" y="1586735"/>
                    </a:lnTo>
                    <a:lnTo>
                      <a:pt x="2341592" y="1585463"/>
                    </a:lnTo>
                    <a:lnTo>
                      <a:pt x="2349350" y="1575480"/>
                    </a:lnTo>
                    <a:lnTo>
                      <a:pt x="2349986" y="1574335"/>
                    </a:lnTo>
                    <a:lnTo>
                      <a:pt x="2354564" y="1561936"/>
                    </a:lnTo>
                    <a:lnTo>
                      <a:pt x="2355200" y="1558947"/>
                    </a:lnTo>
                    <a:lnTo>
                      <a:pt x="2355454" y="1557166"/>
                    </a:lnTo>
                    <a:lnTo>
                      <a:pt x="2355327" y="1555513"/>
                    </a:lnTo>
                    <a:lnTo>
                      <a:pt x="2353228" y="1537835"/>
                    </a:lnTo>
                    <a:lnTo>
                      <a:pt x="2350304" y="1529378"/>
                    </a:lnTo>
                    <a:lnTo>
                      <a:pt x="2349413" y="1528170"/>
                    </a:lnTo>
                    <a:lnTo>
                      <a:pt x="2348269" y="1526962"/>
                    </a:lnTo>
                    <a:lnTo>
                      <a:pt x="2345789" y="1524672"/>
                    </a:lnTo>
                    <a:lnTo>
                      <a:pt x="2345471" y="1524037"/>
                    </a:lnTo>
                    <a:lnTo>
                      <a:pt x="2344009" y="1520158"/>
                    </a:lnTo>
                    <a:lnTo>
                      <a:pt x="2343882" y="1519840"/>
                    </a:lnTo>
                    <a:lnTo>
                      <a:pt x="2342928" y="1517233"/>
                    </a:lnTo>
                    <a:lnTo>
                      <a:pt x="2341910" y="1513927"/>
                    </a:lnTo>
                    <a:lnTo>
                      <a:pt x="2341147" y="1510302"/>
                    </a:lnTo>
                    <a:lnTo>
                      <a:pt x="2340321" y="1504706"/>
                    </a:lnTo>
                    <a:lnTo>
                      <a:pt x="2339811" y="1491797"/>
                    </a:lnTo>
                    <a:lnTo>
                      <a:pt x="2339938" y="1489000"/>
                    </a:lnTo>
                    <a:lnTo>
                      <a:pt x="2340511" y="1486456"/>
                    </a:lnTo>
                    <a:lnTo>
                      <a:pt x="2341274" y="1484040"/>
                    </a:lnTo>
                    <a:lnTo>
                      <a:pt x="2341783" y="1483276"/>
                    </a:lnTo>
                    <a:lnTo>
                      <a:pt x="2342355" y="1482451"/>
                    </a:lnTo>
                    <a:lnTo>
                      <a:pt x="2346489" y="1476473"/>
                    </a:lnTo>
                    <a:lnTo>
                      <a:pt x="2359779" y="1435395"/>
                    </a:lnTo>
                    <a:lnTo>
                      <a:pt x="2359715" y="1432597"/>
                    </a:lnTo>
                    <a:lnTo>
                      <a:pt x="2358634" y="1430372"/>
                    </a:lnTo>
                    <a:lnTo>
                      <a:pt x="2357171" y="1427955"/>
                    </a:lnTo>
                    <a:lnTo>
                      <a:pt x="2355899" y="1426301"/>
                    </a:lnTo>
                    <a:lnTo>
                      <a:pt x="2353165" y="1416509"/>
                    </a:lnTo>
                    <a:lnTo>
                      <a:pt x="2349223" y="1395207"/>
                    </a:lnTo>
                    <a:lnTo>
                      <a:pt x="2347760" y="1380836"/>
                    </a:lnTo>
                    <a:lnTo>
                      <a:pt x="2348396" y="1377720"/>
                    </a:lnTo>
                    <a:lnTo>
                      <a:pt x="2349032" y="1375304"/>
                    </a:lnTo>
                    <a:lnTo>
                      <a:pt x="2349858" y="1373333"/>
                    </a:lnTo>
                    <a:lnTo>
                      <a:pt x="2351703" y="1370089"/>
                    </a:lnTo>
                    <a:lnTo>
                      <a:pt x="2355009" y="1364875"/>
                    </a:lnTo>
                    <a:lnTo>
                      <a:pt x="2365247" y="1345481"/>
                    </a:lnTo>
                    <a:lnTo>
                      <a:pt x="2369508" y="1325260"/>
                    </a:lnTo>
                    <a:lnTo>
                      <a:pt x="2371860" y="1314132"/>
                    </a:lnTo>
                    <a:lnTo>
                      <a:pt x="2370779" y="1294483"/>
                    </a:lnTo>
                    <a:lnTo>
                      <a:pt x="2368681" y="1293911"/>
                    </a:lnTo>
                    <a:lnTo>
                      <a:pt x="2366391" y="1293275"/>
                    </a:lnTo>
                    <a:lnTo>
                      <a:pt x="2329192" y="1281701"/>
                    </a:lnTo>
                    <a:lnTo>
                      <a:pt x="2317810" y="1272228"/>
                    </a:lnTo>
                    <a:lnTo>
                      <a:pt x="2296826" y="1254422"/>
                    </a:lnTo>
                    <a:lnTo>
                      <a:pt x="2285571" y="1244122"/>
                    </a:lnTo>
                    <a:lnTo>
                      <a:pt x="2283981" y="1242531"/>
                    </a:lnTo>
                    <a:lnTo>
                      <a:pt x="2281120" y="1239352"/>
                    </a:lnTo>
                    <a:lnTo>
                      <a:pt x="2280483" y="1237635"/>
                    </a:lnTo>
                    <a:lnTo>
                      <a:pt x="2278130" y="1228542"/>
                    </a:lnTo>
                    <a:lnTo>
                      <a:pt x="2278130" y="1226062"/>
                    </a:lnTo>
                    <a:lnTo>
                      <a:pt x="2278258" y="1223582"/>
                    </a:lnTo>
                    <a:lnTo>
                      <a:pt x="2278513" y="1221230"/>
                    </a:lnTo>
                    <a:lnTo>
                      <a:pt x="2278957" y="1218431"/>
                    </a:lnTo>
                    <a:lnTo>
                      <a:pt x="2279467" y="1215951"/>
                    </a:lnTo>
                    <a:lnTo>
                      <a:pt x="2284808" y="1203170"/>
                    </a:lnTo>
                    <a:lnTo>
                      <a:pt x="2284935" y="1169595"/>
                    </a:lnTo>
                    <a:lnTo>
                      <a:pt x="2272408" y="1160693"/>
                    </a:lnTo>
                    <a:lnTo>
                      <a:pt x="2267257" y="1157769"/>
                    </a:lnTo>
                    <a:lnTo>
                      <a:pt x="2266431" y="1152554"/>
                    </a:lnTo>
                    <a:lnTo>
                      <a:pt x="2265350" y="1150201"/>
                    </a:lnTo>
                    <a:lnTo>
                      <a:pt x="2259182" y="1143398"/>
                    </a:lnTo>
                    <a:lnTo>
                      <a:pt x="2257592" y="1142189"/>
                    </a:lnTo>
                    <a:lnTo>
                      <a:pt x="2254794" y="1140281"/>
                    </a:lnTo>
                    <a:lnTo>
                      <a:pt x="2250978" y="1137230"/>
                    </a:lnTo>
                    <a:lnTo>
                      <a:pt x="2246655" y="1133223"/>
                    </a:lnTo>
                    <a:lnTo>
                      <a:pt x="2245447" y="1131824"/>
                    </a:lnTo>
                    <a:lnTo>
                      <a:pt x="2246082" y="1126674"/>
                    </a:lnTo>
                    <a:lnTo>
                      <a:pt x="2247545" y="1125211"/>
                    </a:lnTo>
                    <a:lnTo>
                      <a:pt x="2249770" y="1123367"/>
                    </a:lnTo>
                    <a:lnTo>
                      <a:pt x="2252377" y="1122031"/>
                    </a:lnTo>
                    <a:lnTo>
                      <a:pt x="2255366" y="1120823"/>
                    </a:lnTo>
                    <a:lnTo>
                      <a:pt x="2257083" y="1119679"/>
                    </a:lnTo>
                    <a:lnTo>
                      <a:pt x="2257973" y="1118216"/>
                    </a:lnTo>
                    <a:lnTo>
                      <a:pt x="2257973" y="1116627"/>
                    </a:lnTo>
                    <a:lnTo>
                      <a:pt x="2255938" y="1115419"/>
                    </a:lnTo>
                    <a:lnTo>
                      <a:pt x="2247417" y="1114909"/>
                    </a:lnTo>
                    <a:lnTo>
                      <a:pt x="2245128" y="1118026"/>
                    </a:lnTo>
                    <a:lnTo>
                      <a:pt x="2238960" y="1125338"/>
                    </a:lnTo>
                    <a:lnTo>
                      <a:pt x="2236607" y="1126991"/>
                    </a:lnTo>
                    <a:lnTo>
                      <a:pt x="2226878" y="1133541"/>
                    </a:lnTo>
                    <a:lnTo>
                      <a:pt x="2225416" y="1134050"/>
                    </a:lnTo>
                    <a:lnTo>
                      <a:pt x="2193368" y="1142316"/>
                    </a:lnTo>
                    <a:lnTo>
                      <a:pt x="2186945" y="1142698"/>
                    </a:lnTo>
                    <a:lnTo>
                      <a:pt x="2184338" y="1142698"/>
                    </a:lnTo>
                    <a:lnTo>
                      <a:pt x="2167932" y="1134558"/>
                    </a:lnTo>
                    <a:lnTo>
                      <a:pt x="2163163" y="1137484"/>
                    </a:lnTo>
                    <a:lnTo>
                      <a:pt x="2148092" y="1142888"/>
                    </a:lnTo>
                    <a:lnTo>
                      <a:pt x="2146566" y="1143142"/>
                    </a:lnTo>
                    <a:lnTo>
                      <a:pt x="2146122" y="1142062"/>
                    </a:lnTo>
                    <a:lnTo>
                      <a:pt x="2144150" y="1137166"/>
                    </a:lnTo>
                    <a:lnTo>
                      <a:pt x="2143259" y="1134750"/>
                    </a:lnTo>
                    <a:lnTo>
                      <a:pt x="2142815" y="1133413"/>
                    </a:lnTo>
                    <a:lnTo>
                      <a:pt x="2142179" y="1128581"/>
                    </a:lnTo>
                    <a:lnTo>
                      <a:pt x="2141924" y="1126292"/>
                    </a:lnTo>
                    <a:lnTo>
                      <a:pt x="2141861" y="1123876"/>
                    </a:lnTo>
                    <a:lnTo>
                      <a:pt x="2140653" y="1122031"/>
                    </a:lnTo>
                    <a:lnTo>
                      <a:pt x="2138873" y="1120251"/>
                    </a:lnTo>
                    <a:lnTo>
                      <a:pt x="2118524" y="1105435"/>
                    </a:lnTo>
                    <a:lnTo>
                      <a:pt x="2116871" y="1104418"/>
                    </a:lnTo>
                    <a:lnTo>
                      <a:pt x="2104216" y="1109378"/>
                    </a:lnTo>
                    <a:lnTo>
                      <a:pt x="2087875" y="1117389"/>
                    </a:lnTo>
                    <a:lnTo>
                      <a:pt x="2086157" y="1117899"/>
                    </a:lnTo>
                    <a:lnTo>
                      <a:pt x="2084187" y="1118153"/>
                    </a:lnTo>
                    <a:lnTo>
                      <a:pt x="2077955" y="1116500"/>
                    </a:lnTo>
                    <a:lnTo>
                      <a:pt x="2077319" y="1116054"/>
                    </a:lnTo>
                    <a:lnTo>
                      <a:pt x="2070070" y="1110967"/>
                    </a:lnTo>
                    <a:lnTo>
                      <a:pt x="2068671" y="1109950"/>
                    </a:lnTo>
                    <a:lnTo>
                      <a:pt x="2067844" y="1108805"/>
                    </a:lnTo>
                    <a:lnTo>
                      <a:pt x="2074648" y="1096533"/>
                    </a:lnTo>
                    <a:lnTo>
                      <a:pt x="2074521" y="1095007"/>
                    </a:lnTo>
                    <a:lnTo>
                      <a:pt x="2070324" y="1081590"/>
                    </a:lnTo>
                    <a:lnTo>
                      <a:pt x="2069244" y="1078728"/>
                    </a:lnTo>
                    <a:lnTo>
                      <a:pt x="2065300" y="1072623"/>
                    </a:lnTo>
                    <a:lnTo>
                      <a:pt x="2063902" y="1071161"/>
                    </a:lnTo>
                    <a:lnTo>
                      <a:pt x="2061549" y="1070589"/>
                    </a:lnTo>
                    <a:lnTo>
                      <a:pt x="2058433" y="1070016"/>
                    </a:lnTo>
                    <a:lnTo>
                      <a:pt x="2056589" y="1070080"/>
                    </a:lnTo>
                    <a:lnTo>
                      <a:pt x="2050421" y="1072623"/>
                    </a:lnTo>
                    <a:lnTo>
                      <a:pt x="2051947" y="1066647"/>
                    </a:lnTo>
                    <a:lnTo>
                      <a:pt x="2052201" y="1065375"/>
                    </a:lnTo>
                    <a:lnTo>
                      <a:pt x="2046352" y="1056662"/>
                    </a:lnTo>
                    <a:lnTo>
                      <a:pt x="2044698" y="1054501"/>
                    </a:lnTo>
                    <a:lnTo>
                      <a:pt x="2043426" y="1053101"/>
                    </a:lnTo>
                    <a:lnTo>
                      <a:pt x="2023078" y="1027730"/>
                    </a:lnTo>
                    <a:lnTo>
                      <a:pt x="2021488" y="1025314"/>
                    </a:lnTo>
                    <a:lnTo>
                      <a:pt x="2019581" y="1021498"/>
                    </a:lnTo>
                    <a:lnTo>
                      <a:pt x="2018627" y="1018764"/>
                    </a:lnTo>
                    <a:lnTo>
                      <a:pt x="2017991" y="1016538"/>
                    </a:lnTo>
                    <a:lnTo>
                      <a:pt x="2018246" y="1015267"/>
                    </a:lnTo>
                    <a:lnTo>
                      <a:pt x="2019454" y="1015839"/>
                    </a:lnTo>
                    <a:lnTo>
                      <a:pt x="2022061" y="1015903"/>
                    </a:lnTo>
                    <a:lnTo>
                      <a:pt x="2024350" y="1015267"/>
                    </a:lnTo>
                    <a:lnTo>
                      <a:pt x="2026638" y="1013931"/>
                    </a:lnTo>
                    <a:lnTo>
                      <a:pt x="2028483" y="1012532"/>
                    </a:lnTo>
                    <a:lnTo>
                      <a:pt x="2057861" y="987351"/>
                    </a:lnTo>
                    <a:lnTo>
                      <a:pt x="2058815" y="986080"/>
                    </a:lnTo>
                    <a:lnTo>
                      <a:pt x="2062693" y="975779"/>
                    </a:lnTo>
                    <a:lnTo>
                      <a:pt x="2063203" y="974316"/>
                    </a:lnTo>
                    <a:lnTo>
                      <a:pt x="2063138" y="972853"/>
                    </a:lnTo>
                    <a:lnTo>
                      <a:pt x="2063138" y="972662"/>
                    </a:lnTo>
                    <a:lnTo>
                      <a:pt x="2056398" y="961344"/>
                    </a:lnTo>
                    <a:lnTo>
                      <a:pt x="2045525" y="942967"/>
                    </a:lnTo>
                    <a:lnTo>
                      <a:pt x="2039928" y="926434"/>
                    </a:lnTo>
                    <a:lnTo>
                      <a:pt x="2032807" y="905386"/>
                    </a:lnTo>
                    <a:lnTo>
                      <a:pt x="2032425" y="904813"/>
                    </a:lnTo>
                    <a:lnTo>
                      <a:pt x="2017355" y="908630"/>
                    </a:lnTo>
                    <a:lnTo>
                      <a:pt x="2014685" y="909519"/>
                    </a:lnTo>
                    <a:lnTo>
                      <a:pt x="2008517" y="914861"/>
                    </a:lnTo>
                    <a:lnTo>
                      <a:pt x="1999042" y="914288"/>
                    </a:lnTo>
                    <a:lnTo>
                      <a:pt x="1988295" y="909201"/>
                    </a:lnTo>
                    <a:lnTo>
                      <a:pt x="1978057" y="906467"/>
                    </a:lnTo>
                    <a:lnTo>
                      <a:pt x="1962669" y="882113"/>
                    </a:lnTo>
                    <a:lnTo>
                      <a:pt x="1952431" y="871367"/>
                    </a:lnTo>
                    <a:lnTo>
                      <a:pt x="1951286" y="871494"/>
                    </a:lnTo>
                    <a:lnTo>
                      <a:pt x="1945691" y="870349"/>
                    </a:lnTo>
                    <a:lnTo>
                      <a:pt x="1930175" y="865135"/>
                    </a:lnTo>
                    <a:lnTo>
                      <a:pt x="1926170" y="862973"/>
                    </a:lnTo>
                    <a:lnTo>
                      <a:pt x="1924198" y="861065"/>
                    </a:lnTo>
                    <a:lnTo>
                      <a:pt x="1913770" y="849047"/>
                    </a:lnTo>
                    <a:lnTo>
                      <a:pt x="1912307" y="847012"/>
                    </a:lnTo>
                    <a:lnTo>
                      <a:pt x="1898572" y="803835"/>
                    </a:lnTo>
                    <a:lnTo>
                      <a:pt x="1894947" y="785968"/>
                    </a:lnTo>
                    <a:lnTo>
                      <a:pt x="1894057" y="785014"/>
                    </a:lnTo>
                    <a:lnTo>
                      <a:pt x="1891832" y="785014"/>
                    </a:lnTo>
                    <a:lnTo>
                      <a:pt x="1875553" y="783424"/>
                    </a:lnTo>
                    <a:lnTo>
                      <a:pt x="1871420" y="771851"/>
                    </a:lnTo>
                    <a:lnTo>
                      <a:pt x="1863980" y="759324"/>
                    </a:lnTo>
                    <a:lnTo>
                      <a:pt x="1862136" y="757607"/>
                    </a:lnTo>
                    <a:lnTo>
                      <a:pt x="1852597" y="751756"/>
                    </a:lnTo>
                    <a:lnTo>
                      <a:pt x="1849927" y="750358"/>
                    </a:lnTo>
                    <a:lnTo>
                      <a:pt x="1847765" y="749595"/>
                    </a:lnTo>
                    <a:lnTo>
                      <a:pt x="1863598" y="706736"/>
                    </a:lnTo>
                    <a:lnTo>
                      <a:pt x="1863217" y="704129"/>
                    </a:lnTo>
                    <a:lnTo>
                      <a:pt x="1862836" y="700631"/>
                    </a:lnTo>
                    <a:lnTo>
                      <a:pt x="1862517" y="692747"/>
                    </a:lnTo>
                    <a:lnTo>
                      <a:pt x="1863217" y="690140"/>
                    </a:lnTo>
                    <a:lnTo>
                      <a:pt x="1863917" y="688168"/>
                    </a:lnTo>
                    <a:lnTo>
                      <a:pt x="1866078" y="682064"/>
                    </a:lnTo>
                    <a:lnTo>
                      <a:pt x="1865506" y="680474"/>
                    </a:lnTo>
                    <a:lnTo>
                      <a:pt x="1858765" y="670109"/>
                    </a:lnTo>
                    <a:lnTo>
                      <a:pt x="1854124" y="664514"/>
                    </a:lnTo>
                    <a:lnTo>
                      <a:pt x="1852280" y="662352"/>
                    </a:lnTo>
                    <a:lnTo>
                      <a:pt x="1849927" y="660571"/>
                    </a:lnTo>
                    <a:lnTo>
                      <a:pt x="1847638" y="658091"/>
                    </a:lnTo>
                    <a:lnTo>
                      <a:pt x="1844267" y="653958"/>
                    </a:lnTo>
                    <a:lnTo>
                      <a:pt x="1830977" y="635072"/>
                    </a:lnTo>
                    <a:lnTo>
                      <a:pt x="1828561" y="624771"/>
                    </a:lnTo>
                    <a:lnTo>
                      <a:pt x="1807513" y="621718"/>
                    </a:lnTo>
                    <a:lnTo>
                      <a:pt x="1804779" y="621528"/>
                    </a:lnTo>
                    <a:lnTo>
                      <a:pt x="1802744" y="621401"/>
                    </a:lnTo>
                    <a:lnTo>
                      <a:pt x="1792888" y="624962"/>
                    </a:lnTo>
                    <a:lnTo>
                      <a:pt x="1790981" y="626043"/>
                    </a:lnTo>
                    <a:lnTo>
                      <a:pt x="1790408" y="626679"/>
                    </a:lnTo>
                    <a:lnTo>
                      <a:pt x="1790218" y="629159"/>
                    </a:lnTo>
                    <a:lnTo>
                      <a:pt x="1761602" y="638125"/>
                    </a:lnTo>
                    <a:lnTo>
                      <a:pt x="1753527" y="639460"/>
                    </a:lnTo>
                    <a:lnTo>
                      <a:pt x="1752192" y="635899"/>
                    </a:lnTo>
                    <a:lnTo>
                      <a:pt x="1735976" y="617712"/>
                    </a:lnTo>
                    <a:lnTo>
                      <a:pt x="1721288" y="601434"/>
                    </a:lnTo>
                    <a:lnTo>
                      <a:pt x="1715056" y="592023"/>
                    </a:lnTo>
                    <a:lnTo>
                      <a:pt x="1701321" y="566460"/>
                    </a:lnTo>
                    <a:lnTo>
                      <a:pt x="1701067" y="565252"/>
                    </a:lnTo>
                    <a:lnTo>
                      <a:pt x="1701004" y="562772"/>
                    </a:lnTo>
                    <a:lnTo>
                      <a:pt x="1701258" y="557113"/>
                    </a:lnTo>
                    <a:lnTo>
                      <a:pt x="1701385" y="554887"/>
                    </a:lnTo>
                    <a:lnTo>
                      <a:pt x="1701575" y="552535"/>
                    </a:lnTo>
                    <a:lnTo>
                      <a:pt x="1702784" y="546621"/>
                    </a:lnTo>
                    <a:lnTo>
                      <a:pt x="1704437" y="538799"/>
                    </a:lnTo>
                    <a:lnTo>
                      <a:pt x="1705454" y="534794"/>
                    </a:lnTo>
                    <a:lnTo>
                      <a:pt x="1705645" y="533776"/>
                    </a:lnTo>
                    <a:lnTo>
                      <a:pt x="1706090" y="531169"/>
                    </a:lnTo>
                    <a:lnTo>
                      <a:pt x="1708507" y="516226"/>
                    </a:lnTo>
                    <a:lnTo>
                      <a:pt x="1708697" y="514254"/>
                    </a:lnTo>
                    <a:lnTo>
                      <a:pt x="1707871" y="504271"/>
                    </a:lnTo>
                    <a:lnTo>
                      <a:pt x="1707426" y="501601"/>
                    </a:lnTo>
                    <a:lnTo>
                      <a:pt x="1703865" y="482715"/>
                    </a:lnTo>
                    <a:lnTo>
                      <a:pt x="1703228" y="480552"/>
                    </a:lnTo>
                    <a:lnTo>
                      <a:pt x="1697951" y="477691"/>
                    </a:lnTo>
                    <a:lnTo>
                      <a:pt x="1695153" y="476356"/>
                    </a:lnTo>
                    <a:lnTo>
                      <a:pt x="1687904" y="473303"/>
                    </a:lnTo>
                    <a:lnTo>
                      <a:pt x="1698841" y="464211"/>
                    </a:lnTo>
                    <a:lnTo>
                      <a:pt x="1696933" y="451684"/>
                    </a:lnTo>
                    <a:lnTo>
                      <a:pt x="1695725" y="446533"/>
                    </a:lnTo>
                    <a:lnTo>
                      <a:pt x="1694326" y="444180"/>
                    </a:lnTo>
                    <a:lnTo>
                      <a:pt x="1680401" y="442400"/>
                    </a:lnTo>
                    <a:lnTo>
                      <a:pt x="1675822" y="445324"/>
                    </a:lnTo>
                    <a:lnTo>
                      <a:pt x="1673978" y="445707"/>
                    </a:lnTo>
                    <a:lnTo>
                      <a:pt x="1670480" y="445961"/>
                    </a:lnTo>
                    <a:lnTo>
                      <a:pt x="1668256" y="445580"/>
                    </a:lnTo>
                    <a:lnTo>
                      <a:pt x="1657827" y="434451"/>
                    </a:lnTo>
                    <a:lnTo>
                      <a:pt x="1658398" y="433306"/>
                    </a:lnTo>
                    <a:lnTo>
                      <a:pt x="1659862" y="431463"/>
                    </a:lnTo>
                    <a:lnTo>
                      <a:pt x="1672071" y="419952"/>
                    </a:lnTo>
                    <a:lnTo>
                      <a:pt x="1671434" y="418109"/>
                    </a:lnTo>
                    <a:lnTo>
                      <a:pt x="1670863" y="417728"/>
                    </a:lnTo>
                    <a:lnTo>
                      <a:pt x="1669972" y="417218"/>
                    </a:lnTo>
                    <a:lnTo>
                      <a:pt x="1666347" y="415375"/>
                    </a:lnTo>
                    <a:lnTo>
                      <a:pt x="1665076" y="415184"/>
                    </a:lnTo>
                    <a:lnTo>
                      <a:pt x="1664122" y="415120"/>
                    </a:lnTo>
                    <a:lnTo>
                      <a:pt x="1660751" y="415693"/>
                    </a:lnTo>
                    <a:lnTo>
                      <a:pt x="1658527" y="416392"/>
                    </a:lnTo>
                    <a:lnTo>
                      <a:pt x="1657573" y="416837"/>
                    </a:lnTo>
                    <a:lnTo>
                      <a:pt x="1656301" y="417791"/>
                    </a:lnTo>
                    <a:lnTo>
                      <a:pt x="1655283" y="418936"/>
                    </a:lnTo>
                    <a:lnTo>
                      <a:pt x="1654012" y="420335"/>
                    </a:lnTo>
                    <a:lnTo>
                      <a:pt x="1635380" y="440428"/>
                    </a:lnTo>
                    <a:lnTo>
                      <a:pt x="1619292" y="445134"/>
                    </a:lnTo>
                    <a:lnTo>
                      <a:pt x="1613760" y="442527"/>
                    </a:lnTo>
                    <a:lnTo>
                      <a:pt x="1609690" y="443926"/>
                    </a:lnTo>
                    <a:lnTo>
                      <a:pt x="1589787" y="447550"/>
                    </a:lnTo>
                    <a:lnTo>
                      <a:pt x="1588833" y="447042"/>
                    </a:lnTo>
                    <a:lnTo>
                      <a:pt x="1584127" y="444816"/>
                    </a:lnTo>
                    <a:lnTo>
                      <a:pt x="1583301" y="444435"/>
                    </a:lnTo>
                    <a:lnTo>
                      <a:pt x="1581393" y="443735"/>
                    </a:lnTo>
                    <a:lnTo>
                      <a:pt x="1580249" y="443544"/>
                    </a:lnTo>
                    <a:lnTo>
                      <a:pt x="1579041" y="443608"/>
                    </a:lnTo>
                    <a:lnTo>
                      <a:pt x="1576307" y="443989"/>
                    </a:lnTo>
                    <a:lnTo>
                      <a:pt x="1575543" y="444371"/>
                    </a:lnTo>
                    <a:lnTo>
                      <a:pt x="1574271" y="445197"/>
                    </a:lnTo>
                    <a:lnTo>
                      <a:pt x="1573636" y="445643"/>
                    </a:lnTo>
                    <a:lnTo>
                      <a:pt x="1573063" y="446215"/>
                    </a:lnTo>
                    <a:lnTo>
                      <a:pt x="1572364" y="447105"/>
                    </a:lnTo>
                    <a:lnTo>
                      <a:pt x="1571855" y="448059"/>
                    </a:lnTo>
                    <a:lnTo>
                      <a:pt x="1571347" y="449140"/>
                    </a:lnTo>
                    <a:lnTo>
                      <a:pt x="1571029" y="450221"/>
                    </a:lnTo>
                    <a:lnTo>
                      <a:pt x="1570837" y="451302"/>
                    </a:lnTo>
                    <a:lnTo>
                      <a:pt x="1570901" y="453273"/>
                    </a:lnTo>
                    <a:lnTo>
                      <a:pt x="1571791" y="455753"/>
                    </a:lnTo>
                    <a:lnTo>
                      <a:pt x="1574971" y="465609"/>
                    </a:lnTo>
                    <a:lnTo>
                      <a:pt x="1574335" y="467072"/>
                    </a:lnTo>
                    <a:lnTo>
                      <a:pt x="1552588" y="460904"/>
                    </a:lnTo>
                    <a:lnTo>
                      <a:pt x="1535228" y="455817"/>
                    </a:lnTo>
                    <a:lnTo>
                      <a:pt x="1509856" y="481379"/>
                    </a:lnTo>
                    <a:lnTo>
                      <a:pt x="1504134" y="480489"/>
                    </a:lnTo>
                    <a:lnTo>
                      <a:pt x="1502671" y="480298"/>
                    </a:lnTo>
                    <a:lnTo>
                      <a:pt x="1479525" y="485322"/>
                    </a:lnTo>
                    <a:lnTo>
                      <a:pt x="1478253" y="485639"/>
                    </a:lnTo>
                    <a:lnTo>
                      <a:pt x="1475900" y="486530"/>
                    </a:lnTo>
                    <a:lnTo>
                      <a:pt x="1474692" y="487357"/>
                    </a:lnTo>
                    <a:lnTo>
                      <a:pt x="1474120" y="488056"/>
                    </a:lnTo>
                    <a:lnTo>
                      <a:pt x="1472594" y="490281"/>
                    </a:lnTo>
                    <a:lnTo>
                      <a:pt x="1472021" y="491426"/>
                    </a:lnTo>
                    <a:lnTo>
                      <a:pt x="1471450" y="493969"/>
                    </a:lnTo>
                    <a:lnTo>
                      <a:pt x="1471640" y="494796"/>
                    </a:lnTo>
                    <a:lnTo>
                      <a:pt x="1471894" y="495623"/>
                    </a:lnTo>
                    <a:lnTo>
                      <a:pt x="1474311" y="499057"/>
                    </a:lnTo>
                    <a:lnTo>
                      <a:pt x="1475138" y="500137"/>
                    </a:lnTo>
                    <a:lnTo>
                      <a:pt x="1476155" y="501409"/>
                    </a:lnTo>
                    <a:lnTo>
                      <a:pt x="1477235" y="502681"/>
                    </a:lnTo>
                    <a:lnTo>
                      <a:pt x="1488936" y="514318"/>
                    </a:lnTo>
                    <a:lnTo>
                      <a:pt x="1480415" y="528371"/>
                    </a:lnTo>
                    <a:lnTo>
                      <a:pt x="1479780" y="528880"/>
                    </a:lnTo>
                    <a:lnTo>
                      <a:pt x="1477427" y="530278"/>
                    </a:lnTo>
                    <a:lnTo>
                      <a:pt x="1476346" y="530788"/>
                    </a:lnTo>
                    <a:lnTo>
                      <a:pt x="1474947" y="531487"/>
                    </a:lnTo>
                    <a:lnTo>
                      <a:pt x="1473675" y="531804"/>
                    </a:lnTo>
                    <a:lnTo>
                      <a:pt x="1472276" y="531932"/>
                    </a:lnTo>
                    <a:lnTo>
                      <a:pt x="1468906" y="532123"/>
                    </a:lnTo>
                    <a:lnTo>
                      <a:pt x="1467062" y="532059"/>
                    </a:lnTo>
                    <a:lnTo>
                      <a:pt x="1465726" y="531804"/>
                    </a:lnTo>
                    <a:lnTo>
                      <a:pt x="1464582" y="531487"/>
                    </a:lnTo>
                    <a:lnTo>
                      <a:pt x="1461402" y="529707"/>
                    </a:lnTo>
                    <a:lnTo>
                      <a:pt x="1460512" y="529007"/>
                    </a:lnTo>
                    <a:lnTo>
                      <a:pt x="1459368" y="528053"/>
                    </a:lnTo>
                    <a:lnTo>
                      <a:pt x="1458604" y="527417"/>
                    </a:lnTo>
                    <a:lnTo>
                      <a:pt x="1457650" y="526654"/>
                    </a:lnTo>
                    <a:lnTo>
                      <a:pt x="1456506" y="525891"/>
                    </a:lnTo>
                    <a:lnTo>
                      <a:pt x="1455553" y="525319"/>
                    </a:lnTo>
                    <a:lnTo>
                      <a:pt x="1446332" y="522012"/>
                    </a:lnTo>
                    <a:lnTo>
                      <a:pt x="1444170" y="521249"/>
                    </a:lnTo>
                    <a:lnTo>
                      <a:pt x="1443152" y="520995"/>
                    </a:lnTo>
                    <a:lnTo>
                      <a:pt x="1441690" y="520740"/>
                    </a:lnTo>
                    <a:lnTo>
                      <a:pt x="1440164" y="520613"/>
                    </a:lnTo>
                    <a:lnTo>
                      <a:pt x="1439083" y="520486"/>
                    </a:lnTo>
                    <a:lnTo>
                      <a:pt x="1437938" y="520486"/>
                    </a:lnTo>
                    <a:lnTo>
                      <a:pt x="1436158" y="520804"/>
                    </a:lnTo>
                    <a:lnTo>
                      <a:pt x="1435712" y="522330"/>
                    </a:lnTo>
                    <a:lnTo>
                      <a:pt x="1435839" y="524747"/>
                    </a:lnTo>
                    <a:lnTo>
                      <a:pt x="1433360" y="535111"/>
                    </a:lnTo>
                    <a:lnTo>
                      <a:pt x="1437430" y="551135"/>
                    </a:lnTo>
                    <a:lnTo>
                      <a:pt x="1432024" y="564108"/>
                    </a:lnTo>
                    <a:lnTo>
                      <a:pt x="1431516" y="565189"/>
                    </a:lnTo>
                    <a:lnTo>
                      <a:pt x="1430880" y="565824"/>
                    </a:lnTo>
                    <a:lnTo>
                      <a:pt x="1426683" y="567923"/>
                    </a:lnTo>
                    <a:lnTo>
                      <a:pt x="1425475" y="568432"/>
                    </a:lnTo>
                    <a:lnTo>
                      <a:pt x="1424521" y="568813"/>
                    </a:lnTo>
                    <a:lnTo>
                      <a:pt x="1423440" y="569131"/>
                    </a:lnTo>
                    <a:lnTo>
                      <a:pt x="1422422" y="569258"/>
                    </a:lnTo>
                    <a:lnTo>
                      <a:pt x="1421214" y="569385"/>
                    </a:lnTo>
                    <a:lnTo>
                      <a:pt x="1417972" y="569449"/>
                    </a:lnTo>
                    <a:lnTo>
                      <a:pt x="1416827" y="569322"/>
                    </a:lnTo>
                    <a:lnTo>
                      <a:pt x="1415492" y="568877"/>
                    </a:lnTo>
                    <a:lnTo>
                      <a:pt x="1414601" y="568369"/>
                    </a:lnTo>
                    <a:lnTo>
                      <a:pt x="1413775" y="567669"/>
                    </a:lnTo>
                    <a:lnTo>
                      <a:pt x="1413076" y="566715"/>
                    </a:lnTo>
                    <a:lnTo>
                      <a:pt x="1412566" y="565316"/>
                    </a:lnTo>
                    <a:lnTo>
                      <a:pt x="1412376" y="564171"/>
                    </a:lnTo>
                    <a:lnTo>
                      <a:pt x="1412439" y="563154"/>
                    </a:lnTo>
                    <a:lnTo>
                      <a:pt x="1412566" y="562009"/>
                    </a:lnTo>
                    <a:lnTo>
                      <a:pt x="1412693" y="561310"/>
                    </a:lnTo>
                    <a:lnTo>
                      <a:pt x="1412820" y="560801"/>
                    </a:lnTo>
                    <a:lnTo>
                      <a:pt x="1398577" y="558194"/>
                    </a:lnTo>
                    <a:lnTo>
                      <a:pt x="1374032" y="562328"/>
                    </a:lnTo>
                    <a:lnTo>
                      <a:pt x="1372251" y="562391"/>
                    </a:lnTo>
                    <a:lnTo>
                      <a:pt x="1371934" y="561945"/>
                    </a:lnTo>
                    <a:lnTo>
                      <a:pt x="1372888" y="548020"/>
                    </a:lnTo>
                    <a:lnTo>
                      <a:pt x="1373841" y="547384"/>
                    </a:lnTo>
                    <a:lnTo>
                      <a:pt x="1374541" y="547002"/>
                    </a:lnTo>
                    <a:lnTo>
                      <a:pt x="1375622" y="546558"/>
                    </a:lnTo>
                    <a:lnTo>
                      <a:pt x="1376639" y="546239"/>
                    </a:lnTo>
                    <a:lnTo>
                      <a:pt x="1377529" y="546048"/>
                    </a:lnTo>
                    <a:lnTo>
                      <a:pt x="1378674" y="546048"/>
                    </a:lnTo>
                    <a:lnTo>
                      <a:pt x="1379437" y="546048"/>
                    </a:lnTo>
                    <a:lnTo>
                      <a:pt x="1380264" y="546175"/>
                    </a:lnTo>
                    <a:lnTo>
                      <a:pt x="1381026" y="546175"/>
                    </a:lnTo>
                    <a:lnTo>
                      <a:pt x="1381790" y="546048"/>
                    </a:lnTo>
                    <a:lnTo>
                      <a:pt x="1384651" y="545286"/>
                    </a:lnTo>
                    <a:lnTo>
                      <a:pt x="1385605" y="544713"/>
                    </a:lnTo>
                    <a:lnTo>
                      <a:pt x="1383889" y="539944"/>
                    </a:lnTo>
                    <a:lnTo>
                      <a:pt x="1379501" y="531487"/>
                    </a:lnTo>
                    <a:lnTo>
                      <a:pt x="1378864" y="530278"/>
                    </a:lnTo>
                    <a:lnTo>
                      <a:pt x="1378038" y="529388"/>
                    </a:lnTo>
                    <a:lnTo>
                      <a:pt x="1377911" y="529261"/>
                    </a:lnTo>
                    <a:lnTo>
                      <a:pt x="1377084" y="528626"/>
                    </a:lnTo>
                    <a:lnTo>
                      <a:pt x="1376321" y="528053"/>
                    </a:lnTo>
                    <a:lnTo>
                      <a:pt x="1361441" y="519468"/>
                    </a:lnTo>
                    <a:lnTo>
                      <a:pt x="1360679" y="519087"/>
                    </a:lnTo>
                    <a:lnTo>
                      <a:pt x="1359534" y="518960"/>
                    </a:lnTo>
                    <a:lnTo>
                      <a:pt x="1331427" y="522075"/>
                    </a:lnTo>
                    <a:lnTo>
                      <a:pt x="1330601" y="522267"/>
                    </a:lnTo>
                    <a:lnTo>
                      <a:pt x="1329711" y="523093"/>
                    </a:lnTo>
                    <a:lnTo>
                      <a:pt x="1329139" y="524174"/>
                    </a:lnTo>
                    <a:lnTo>
                      <a:pt x="1328630" y="524937"/>
                    </a:lnTo>
                    <a:lnTo>
                      <a:pt x="1327867" y="525764"/>
                    </a:lnTo>
                    <a:lnTo>
                      <a:pt x="1326723" y="526082"/>
                    </a:lnTo>
                    <a:lnTo>
                      <a:pt x="1317502" y="520740"/>
                    </a:lnTo>
                    <a:lnTo>
                      <a:pt x="1316167" y="517942"/>
                    </a:lnTo>
                    <a:lnTo>
                      <a:pt x="1309489" y="503381"/>
                    </a:lnTo>
                    <a:lnTo>
                      <a:pt x="1301669" y="487039"/>
                    </a:lnTo>
                    <a:lnTo>
                      <a:pt x="1301096" y="485704"/>
                    </a:lnTo>
                    <a:lnTo>
                      <a:pt x="1300270" y="484240"/>
                    </a:lnTo>
                    <a:lnTo>
                      <a:pt x="1299443" y="483032"/>
                    </a:lnTo>
                    <a:lnTo>
                      <a:pt x="1297853" y="481824"/>
                    </a:lnTo>
                    <a:lnTo>
                      <a:pt x="1297153" y="481379"/>
                    </a:lnTo>
                    <a:lnTo>
                      <a:pt x="1296391" y="480935"/>
                    </a:lnTo>
                    <a:lnTo>
                      <a:pt x="1295564" y="480552"/>
                    </a:lnTo>
                    <a:lnTo>
                      <a:pt x="1294737" y="480171"/>
                    </a:lnTo>
                    <a:lnTo>
                      <a:pt x="1293975" y="479917"/>
                    </a:lnTo>
                    <a:lnTo>
                      <a:pt x="1293148" y="479663"/>
                    </a:lnTo>
                    <a:lnTo>
                      <a:pt x="1292384" y="479471"/>
                    </a:lnTo>
                    <a:lnTo>
                      <a:pt x="1291113" y="479281"/>
                    </a:lnTo>
                    <a:lnTo>
                      <a:pt x="1290858" y="479281"/>
                    </a:lnTo>
                    <a:lnTo>
                      <a:pt x="1290159" y="479344"/>
                    </a:lnTo>
                    <a:lnTo>
                      <a:pt x="1288379" y="479663"/>
                    </a:lnTo>
                    <a:lnTo>
                      <a:pt x="1286853" y="479663"/>
                    </a:lnTo>
                    <a:lnTo>
                      <a:pt x="1285708" y="479980"/>
                    </a:lnTo>
                    <a:lnTo>
                      <a:pt x="1283736" y="480679"/>
                    </a:lnTo>
                    <a:lnTo>
                      <a:pt x="1282528" y="481379"/>
                    </a:lnTo>
                    <a:lnTo>
                      <a:pt x="1281384" y="482015"/>
                    </a:lnTo>
                    <a:lnTo>
                      <a:pt x="1280239" y="482842"/>
                    </a:lnTo>
                    <a:lnTo>
                      <a:pt x="1275915" y="488755"/>
                    </a:lnTo>
                    <a:lnTo>
                      <a:pt x="1274898" y="490091"/>
                    </a:lnTo>
                    <a:lnTo>
                      <a:pt x="1273817" y="492189"/>
                    </a:lnTo>
                    <a:lnTo>
                      <a:pt x="1272354" y="495496"/>
                    </a:lnTo>
                    <a:lnTo>
                      <a:pt x="1271655" y="497721"/>
                    </a:lnTo>
                    <a:lnTo>
                      <a:pt x="1271718" y="501282"/>
                    </a:lnTo>
                    <a:lnTo>
                      <a:pt x="1271845" y="502109"/>
                    </a:lnTo>
                    <a:lnTo>
                      <a:pt x="1271210" y="512856"/>
                    </a:lnTo>
                    <a:lnTo>
                      <a:pt x="1252324" y="521948"/>
                    </a:lnTo>
                    <a:lnTo>
                      <a:pt x="1251561" y="520995"/>
                    </a:lnTo>
                    <a:lnTo>
                      <a:pt x="1250861" y="520105"/>
                    </a:lnTo>
                    <a:lnTo>
                      <a:pt x="1248891" y="518197"/>
                    </a:lnTo>
                    <a:lnTo>
                      <a:pt x="1238907" y="511266"/>
                    </a:lnTo>
                    <a:lnTo>
                      <a:pt x="1229368" y="505606"/>
                    </a:lnTo>
                    <a:lnTo>
                      <a:pt x="1207622" y="510948"/>
                    </a:lnTo>
                    <a:lnTo>
                      <a:pt x="1198719" y="521249"/>
                    </a:lnTo>
                    <a:lnTo>
                      <a:pt x="1198719" y="521440"/>
                    </a:lnTo>
                    <a:lnTo>
                      <a:pt x="1198782" y="522648"/>
                    </a:lnTo>
                    <a:lnTo>
                      <a:pt x="1198719" y="523666"/>
                    </a:lnTo>
                    <a:lnTo>
                      <a:pt x="1198528" y="524492"/>
                    </a:lnTo>
                    <a:lnTo>
                      <a:pt x="1198528" y="524620"/>
                    </a:lnTo>
                    <a:lnTo>
                      <a:pt x="1198020" y="526590"/>
                    </a:lnTo>
                    <a:lnTo>
                      <a:pt x="1197511" y="527989"/>
                    </a:lnTo>
                    <a:lnTo>
                      <a:pt x="1196557" y="529707"/>
                    </a:lnTo>
                    <a:lnTo>
                      <a:pt x="1196302" y="530088"/>
                    </a:lnTo>
                    <a:lnTo>
                      <a:pt x="1196175" y="530215"/>
                    </a:lnTo>
                    <a:lnTo>
                      <a:pt x="1195731" y="530661"/>
                    </a:lnTo>
                    <a:lnTo>
                      <a:pt x="1195285" y="531105"/>
                    </a:lnTo>
                    <a:lnTo>
                      <a:pt x="1194777" y="531487"/>
                    </a:lnTo>
                    <a:lnTo>
                      <a:pt x="1194713" y="531487"/>
                    </a:lnTo>
                    <a:lnTo>
                      <a:pt x="1182250" y="537337"/>
                    </a:lnTo>
                    <a:lnTo>
                      <a:pt x="1182059" y="537400"/>
                    </a:lnTo>
                    <a:lnTo>
                      <a:pt x="1181677" y="537273"/>
                    </a:lnTo>
                    <a:lnTo>
                      <a:pt x="1180215" y="536192"/>
                    </a:lnTo>
                    <a:lnTo>
                      <a:pt x="1176844" y="533458"/>
                    </a:lnTo>
                    <a:lnTo>
                      <a:pt x="1166289" y="521885"/>
                    </a:lnTo>
                    <a:lnTo>
                      <a:pt x="1166161" y="521186"/>
                    </a:lnTo>
                    <a:lnTo>
                      <a:pt x="1166988" y="520613"/>
                    </a:lnTo>
                    <a:lnTo>
                      <a:pt x="1168896" y="519151"/>
                    </a:lnTo>
                    <a:lnTo>
                      <a:pt x="1171885" y="516480"/>
                    </a:lnTo>
                    <a:lnTo>
                      <a:pt x="1172839" y="515590"/>
                    </a:lnTo>
                    <a:lnTo>
                      <a:pt x="1173602" y="514763"/>
                    </a:lnTo>
                    <a:lnTo>
                      <a:pt x="1175128" y="512856"/>
                    </a:lnTo>
                    <a:lnTo>
                      <a:pt x="1175827" y="511902"/>
                    </a:lnTo>
                    <a:lnTo>
                      <a:pt x="1176336" y="511011"/>
                    </a:lnTo>
                    <a:lnTo>
                      <a:pt x="1176781" y="509994"/>
                    </a:lnTo>
                    <a:lnTo>
                      <a:pt x="1177163" y="508977"/>
                    </a:lnTo>
                    <a:lnTo>
                      <a:pt x="1177290" y="507450"/>
                    </a:lnTo>
                    <a:lnTo>
                      <a:pt x="1177099" y="504652"/>
                    </a:lnTo>
                    <a:lnTo>
                      <a:pt x="1167052" y="488946"/>
                    </a:lnTo>
                    <a:lnTo>
                      <a:pt x="1166034" y="487992"/>
                    </a:lnTo>
                    <a:lnTo>
                      <a:pt x="1164572" y="487420"/>
                    </a:lnTo>
                    <a:lnTo>
                      <a:pt x="1162156" y="486720"/>
                    </a:lnTo>
                    <a:lnTo>
                      <a:pt x="1160630" y="486657"/>
                    </a:lnTo>
                    <a:lnTo>
                      <a:pt x="1157450" y="486657"/>
                    </a:lnTo>
                    <a:lnTo>
                      <a:pt x="1156051" y="486657"/>
                    </a:lnTo>
                    <a:lnTo>
                      <a:pt x="1151728" y="486657"/>
                    </a:lnTo>
                    <a:lnTo>
                      <a:pt x="1129471" y="471714"/>
                    </a:lnTo>
                    <a:lnTo>
                      <a:pt x="1139900" y="460141"/>
                    </a:lnTo>
                    <a:lnTo>
                      <a:pt x="1153825" y="436804"/>
                    </a:lnTo>
                    <a:lnTo>
                      <a:pt x="1154398" y="435786"/>
                    </a:lnTo>
                    <a:lnTo>
                      <a:pt x="1154970" y="434706"/>
                    </a:lnTo>
                    <a:lnTo>
                      <a:pt x="1155352" y="433625"/>
                    </a:lnTo>
                    <a:lnTo>
                      <a:pt x="1155670" y="432607"/>
                    </a:lnTo>
                    <a:lnTo>
                      <a:pt x="1155733" y="432289"/>
                    </a:lnTo>
                    <a:lnTo>
                      <a:pt x="1155733" y="431780"/>
                    </a:lnTo>
                    <a:lnTo>
                      <a:pt x="1155733" y="431018"/>
                    </a:lnTo>
                    <a:lnTo>
                      <a:pt x="1155670" y="430191"/>
                    </a:lnTo>
                    <a:lnTo>
                      <a:pt x="1154716" y="428792"/>
                    </a:lnTo>
                    <a:lnTo>
                      <a:pt x="1153762" y="427584"/>
                    </a:lnTo>
                    <a:lnTo>
                      <a:pt x="1152299" y="426121"/>
                    </a:lnTo>
                    <a:lnTo>
                      <a:pt x="1151982" y="425993"/>
                    </a:lnTo>
                    <a:lnTo>
                      <a:pt x="1151664" y="425803"/>
                    </a:lnTo>
                    <a:lnTo>
                      <a:pt x="1146195" y="417855"/>
                    </a:lnTo>
                    <a:lnTo>
                      <a:pt x="1145305" y="416010"/>
                    </a:lnTo>
                    <a:lnTo>
                      <a:pt x="1146576" y="415438"/>
                    </a:lnTo>
                    <a:lnTo>
                      <a:pt x="1150774" y="414802"/>
                    </a:lnTo>
                    <a:lnTo>
                      <a:pt x="1146386" y="408952"/>
                    </a:lnTo>
                    <a:lnTo>
                      <a:pt x="1134813" y="399859"/>
                    </a:lnTo>
                    <a:lnTo>
                      <a:pt x="1134050" y="398842"/>
                    </a:lnTo>
                    <a:lnTo>
                      <a:pt x="1135766" y="396425"/>
                    </a:lnTo>
                    <a:lnTo>
                      <a:pt x="1140790" y="389367"/>
                    </a:lnTo>
                    <a:lnTo>
                      <a:pt x="1143461" y="385806"/>
                    </a:lnTo>
                    <a:lnTo>
                      <a:pt x="1153571" y="373787"/>
                    </a:lnTo>
                    <a:lnTo>
                      <a:pt x="1143969" y="371880"/>
                    </a:lnTo>
                    <a:lnTo>
                      <a:pt x="1141045" y="369845"/>
                    </a:lnTo>
                    <a:lnTo>
                      <a:pt x="1134177" y="356110"/>
                    </a:lnTo>
                    <a:lnTo>
                      <a:pt x="1133478" y="353821"/>
                    </a:lnTo>
                    <a:lnTo>
                      <a:pt x="1117135" y="337161"/>
                    </a:lnTo>
                    <a:lnTo>
                      <a:pt x="1113892" y="336906"/>
                    </a:lnTo>
                    <a:lnTo>
                      <a:pt x="1111348" y="336335"/>
                    </a:lnTo>
                    <a:lnTo>
                      <a:pt x="1109505" y="335381"/>
                    </a:lnTo>
                    <a:lnTo>
                      <a:pt x="1107215" y="333727"/>
                    </a:lnTo>
                    <a:lnTo>
                      <a:pt x="1103019" y="330611"/>
                    </a:lnTo>
                    <a:lnTo>
                      <a:pt x="1101874" y="329213"/>
                    </a:lnTo>
                    <a:lnTo>
                      <a:pt x="1102129" y="328386"/>
                    </a:lnTo>
                    <a:lnTo>
                      <a:pt x="1105690" y="317576"/>
                    </a:lnTo>
                    <a:lnTo>
                      <a:pt x="1105944" y="315159"/>
                    </a:lnTo>
                    <a:lnTo>
                      <a:pt x="1105944" y="312933"/>
                    </a:lnTo>
                    <a:lnTo>
                      <a:pt x="1105563" y="310454"/>
                    </a:lnTo>
                    <a:lnTo>
                      <a:pt x="1104990" y="308101"/>
                    </a:lnTo>
                    <a:lnTo>
                      <a:pt x="1102891" y="309882"/>
                    </a:lnTo>
                    <a:lnTo>
                      <a:pt x="1099266" y="307402"/>
                    </a:lnTo>
                    <a:lnTo>
                      <a:pt x="1083879" y="296528"/>
                    </a:lnTo>
                    <a:lnTo>
                      <a:pt x="1083306" y="296083"/>
                    </a:lnTo>
                    <a:lnTo>
                      <a:pt x="1081653" y="294239"/>
                    </a:lnTo>
                    <a:lnTo>
                      <a:pt x="1080953" y="293348"/>
                    </a:lnTo>
                    <a:lnTo>
                      <a:pt x="1079554" y="291505"/>
                    </a:lnTo>
                    <a:lnTo>
                      <a:pt x="1076248" y="287053"/>
                    </a:lnTo>
                    <a:lnTo>
                      <a:pt x="1074404" y="283746"/>
                    </a:lnTo>
                    <a:lnTo>
                      <a:pt x="1073513" y="281712"/>
                    </a:lnTo>
                    <a:lnTo>
                      <a:pt x="1073069" y="279614"/>
                    </a:lnTo>
                    <a:lnTo>
                      <a:pt x="1074658" y="254815"/>
                    </a:lnTo>
                    <a:lnTo>
                      <a:pt x="1080508" y="234784"/>
                    </a:lnTo>
                    <a:lnTo>
                      <a:pt x="1071924" y="223974"/>
                    </a:lnTo>
                    <a:lnTo>
                      <a:pt x="1060733" y="222003"/>
                    </a:lnTo>
                    <a:lnTo>
                      <a:pt x="1039557" y="215453"/>
                    </a:lnTo>
                    <a:lnTo>
                      <a:pt x="1037204" y="214118"/>
                    </a:lnTo>
                    <a:lnTo>
                      <a:pt x="1034851" y="211002"/>
                    </a:lnTo>
                    <a:lnTo>
                      <a:pt x="1033707" y="209285"/>
                    </a:lnTo>
                    <a:lnTo>
                      <a:pt x="1029066" y="194151"/>
                    </a:lnTo>
                    <a:lnTo>
                      <a:pt x="1028175" y="185503"/>
                    </a:lnTo>
                    <a:lnTo>
                      <a:pt x="1027348" y="179144"/>
                    </a:lnTo>
                    <a:lnTo>
                      <a:pt x="1026586" y="173930"/>
                    </a:lnTo>
                    <a:lnTo>
                      <a:pt x="1025886" y="170241"/>
                    </a:lnTo>
                    <a:lnTo>
                      <a:pt x="1023342" y="166808"/>
                    </a:lnTo>
                    <a:lnTo>
                      <a:pt x="1013423" y="154344"/>
                    </a:lnTo>
                    <a:lnTo>
                      <a:pt x="1011961" y="153200"/>
                    </a:lnTo>
                    <a:lnTo>
                      <a:pt x="968339" y="137684"/>
                    </a:lnTo>
                    <a:lnTo>
                      <a:pt x="964778" y="137684"/>
                    </a:lnTo>
                    <a:lnTo>
                      <a:pt x="962043" y="138893"/>
                    </a:lnTo>
                    <a:lnTo>
                      <a:pt x="958991" y="140228"/>
                    </a:lnTo>
                    <a:lnTo>
                      <a:pt x="957083" y="139910"/>
                    </a:lnTo>
                    <a:lnTo>
                      <a:pt x="955494" y="138511"/>
                    </a:lnTo>
                    <a:lnTo>
                      <a:pt x="953968" y="136349"/>
                    </a:lnTo>
                    <a:lnTo>
                      <a:pt x="952823" y="134442"/>
                    </a:lnTo>
                    <a:lnTo>
                      <a:pt x="953077" y="132025"/>
                    </a:lnTo>
                    <a:lnTo>
                      <a:pt x="958419" y="120070"/>
                    </a:lnTo>
                    <a:lnTo>
                      <a:pt x="942903" y="109133"/>
                    </a:lnTo>
                    <a:lnTo>
                      <a:pt x="933619" y="103474"/>
                    </a:lnTo>
                    <a:lnTo>
                      <a:pt x="930631" y="97751"/>
                    </a:lnTo>
                    <a:lnTo>
                      <a:pt x="919694" y="88085"/>
                    </a:lnTo>
                    <a:lnTo>
                      <a:pt x="919375" y="87831"/>
                    </a:lnTo>
                    <a:lnTo>
                      <a:pt x="913780" y="88149"/>
                    </a:lnTo>
                    <a:lnTo>
                      <a:pt x="900553" y="89739"/>
                    </a:lnTo>
                    <a:lnTo>
                      <a:pt x="893241" y="91965"/>
                    </a:lnTo>
                    <a:lnTo>
                      <a:pt x="869141" y="95907"/>
                    </a:lnTo>
                    <a:lnTo>
                      <a:pt x="855914" y="92346"/>
                    </a:lnTo>
                    <a:lnTo>
                      <a:pt x="855152" y="85733"/>
                    </a:lnTo>
                    <a:lnTo>
                      <a:pt x="855024" y="84524"/>
                    </a:lnTo>
                    <a:lnTo>
                      <a:pt x="854897" y="83888"/>
                    </a:lnTo>
                    <a:lnTo>
                      <a:pt x="854515" y="82299"/>
                    </a:lnTo>
                    <a:lnTo>
                      <a:pt x="847520" y="60806"/>
                    </a:lnTo>
                    <a:lnTo>
                      <a:pt x="837220" y="38169"/>
                    </a:lnTo>
                    <a:lnTo>
                      <a:pt x="835821" y="32573"/>
                    </a:lnTo>
                    <a:lnTo>
                      <a:pt x="835566" y="27104"/>
                    </a:lnTo>
                    <a:lnTo>
                      <a:pt x="835502" y="26659"/>
                    </a:lnTo>
                    <a:lnTo>
                      <a:pt x="835375" y="26214"/>
                    </a:lnTo>
                    <a:lnTo>
                      <a:pt x="835248" y="25896"/>
                    </a:lnTo>
                    <a:lnTo>
                      <a:pt x="834357" y="24243"/>
                    </a:lnTo>
                    <a:lnTo>
                      <a:pt x="834294" y="24052"/>
                    </a:lnTo>
                    <a:lnTo>
                      <a:pt x="834167" y="23862"/>
                    </a:lnTo>
                    <a:lnTo>
                      <a:pt x="833913" y="23734"/>
                    </a:lnTo>
                    <a:lnTo>
                      <a:pt x="832832" y="23035"/>
                    </a:lnTo>
                    <a:lnTo>
                      <a:pt x="832577" y="22971"/>
                    </a:lnTo>
                    <a:lnTo>
                      <a:pt x="832387" y="22907"/>
                    </a:lnTo>
                    <a:lnTo>
                      <a:pt x="831941" y="22907"/>
                    </a:lnTo>
                    <a:lnTo>
                      <a:pt x="831750" y="22971"/>
                    </a:lnTo>
                    <a:lnTo>
                      <a:pt x="825392" y="24942"/>
                    </a:lnTo>
                    <a:lnTo>
                      <a:pt x="820813" y="27550"/>
                    </a:lnTo>
                    <a:lnTo>
                      <a:pt x="794170" y="12097"/>
                    </a:lnTo>
                    <a:lnTo>
                      <a:pt x="785968" y="9617"/>
                    </a:lnTo>
                    <a:lnTo>
                      <a:pt x="785968" y="9554"/>
                    </a:lnTo>
                    <a:lnTo>
                      <a:pt x="785522" y="9172"/>
                    </a:lnTo>
                    <a:lnTo>
                      <a:pt x="785014" y="8727"/>
                    </a:lnTo>
                    <a:lnTo>
                      <a:pt x="784759" y="8536"/>
                    </a:lnTo>
                    <a:lnTo>
                      <a:pt x="784504" y="8346"/>
                    </a:lnTo>
                    <a:lnTo>
                      <a:pt x="781008" y="6629"/>
                    </a:lnTo>
                    <a:lnTo>
                      <a:pt x="778463" y="6056"/>
                    </a:lnTo>
                    <a:lnTo>
                      <a:pt x="773249" y="6820"/>
                    </a:lnTo>
                    <a:lnTo>
                      <a:pt x="770388" y="7328"/>
                    </a:lnTo>
                    <a:lnTo>
                      <a:pt x="770134" y="7392"/>
                    </a:lnTo>
                    <a:lnTo>
                      <a:pt x="769879" y="7456"/>
                    </a:lnTo>
                    <a:lnTo>
                      <a:pt x="762693" y="10953"/>
                    </a:lnTo>
                    <a:lnTo>
                      <a:pt x="762376" y="11271"/>
                    </a:lnTo>
                    <a:lnTo>
                      <a:pt x="762249" y="11525"/>
                    </a:lnTo>
                    <a:lnTo>
                      <a:pt x="762185" y="11716"/>
                    </a:lnTo>
                    <a:lnTo>
                      <a:pt x="762185" y="11907"/>
                    </a:lnTo>
                    <a:lnTo>
                      <a:pt x="762185" y="12097"/>
                    </a:lnTo>
                    <a:lnTo>
                      <a:pt x="752329" y="15022"/>
                    </a:lnTo>
                    <a:lnTo>
                      <a:pt x="744316" y="7964"/>
                    </a:lnTo>
                    <a:lnTo>
                      <a:pt x="743745" y="10380"/>
                    </a:lnTo>
                    <a:lnTo>
                      <a:pt x="738339" y="16930"/>
                    </a:lnTo>
                    <a:lnTo>
                      <a:pt x="733952" y="16167"/>
                    </a:lnTo>
                    <a:lnTo>
                      <a:pt x="733698" y="16167"/>
                    </a:lnTo>
                    <a:lnTo>
                      <a:pt x="732998" y="16104"/>
                    </a:lnTo>
                    <a:lnTo>
                      <a:pt x="732680" y="16104"/>
                    </a:lnTo>
                    <a:lnTo>
                      <a:pt x="731917" y="16040"/>
                    </a:lnTo>
                    <a:lnTo>
                      <a:pt x="729691" y="16104"/>
                    </a:lnTo>
                    <a:lnTo>
                      <a:pt x="726512" y="17693"/>
                    </a:lnTo>
                    <a:lnTo>
                      <a:pt x="714176" y="29457"/>
                    </a:lnTo>
                    <a:lnTo>
                      <a:pt x="712268" y="32764"/>
                    </a:lnTo>
                    <a:lnTo>
                      <a:pt x="698851" y="25706"/>
                    </a:lnTo>
                    <a:lnTo>
                      <a:pt x="695227" y="24052"/>
                    </a:lnTo>
                    <a:lnTo>
                      <a:pt x="693891" y="23543"/>
                    </a:lnTo>
                    <a:lnTo>
                      <a:pt x="689059" y="22335"/>
                    </a:lnTo>
                    <a:lnTo>
                      <a:pt x="663560" y="22653"/>
                    </a:lnTo>
                    <a:lnTo>
                      <a:pt x="636280" y="3831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igura a mano libera: forma 24">
                <a:extLst>
                  <a:ext uri="{FF2B5EF4-FFF2-40B4-BE49-F238E27FC236}">
                    <a16:creationId xmlns:a16="http://schemas.microsoft.com/office/drawing/2014/main" id="{5227E9DF-957D-1478-FCD5-824838724AFB}"/>
                  </a:ext>
                </a:extLst>
              </p:cNvPr>
              <p:cNvSpPr/>
              <p:nvPr/>
            </p:nvSpPr>
            <p:spPr>
              <a:xfrm>
                <a:off x="6013764" y="3797574"/>
                <a:ext cx="1357611" cy="1751858"/>
              </a:xfrm>
              <a:custGeom>
                <a:avLst/>
                <a:gdLst/>
                <a:ahLst/>
                <a:cxnLst/>
                <a:rect l="0" t="0" r="0" b="0"/>
                <a:pathLst>
                  <a:path w="1357610" h="1751858">
                    <a:moveTo>
                      <a:pt x="515908" y="73206"/>
                    </a:moveTo>
                    <a:lnTo>
                      <a:pt x="516481" y="72571"/>
                    </a:lnTo>
                    <a:lnTo>
                      <a:pt x="519342" y="69327"/>
                    </a:lnTo>
                    <a:lnTo>
                      <a:pt x="526718" y="55593"/>
                    </a:lnTo>
                    <a:lnTo>
                      <a:pt x="527100" y="54893"/>
                    </a:lnTo>
                    <a:lnTo>
                      <a:pt x="527482" y="53875"/>
                    </a:lnTo>
                    <a:lnTo>
                      <a:pt x="531805" y="39313"/>
                    </a:lnTo>
                    <a:lnTo>
                      <a:pt x="532187" y="37660"/>
                    </a:lnTo>
                    <a:lnTo>
                      <a:pt x="532124" y="37216"/>
                    </a:lnTo>
                    <a:lnTo>
                      <a:pt x="530216" y="29140"/>
                    </a:lnTo>
                    <a:lnTo>
                      <a:pt x="529834" y="28822"/>
                    </a:lnTo>
                    <a:lnTo>
                      <a:pt x="520232" y="26469"/>
                    </a:lnTo>
                    <a:lnTo>
                      <a:pt x="466628" y="12098"/>
                    </a:lnTo>
                    <a:lnTo>
                      <a:pt x="465864" y="11844"/>
                    </a:lnTo>
                    <a:lnTo>
                      <a:pt x="460587" y="3577"/>
                    </a:lnTo>
                    <a:lnTo>
                      <a:pt x="459061" y="7710"/>
                    </a:lnTo>
                    <a:lnTo>
                      <a:pt x="456708" y="14768"/>
                    </a:lnTo>
                    <a:lnTo>
                      <a:pt x="452320" y="43574"/>
                    </a:lnTo>
                    <a:lnTo>
                      <a:pt x="452256" y="44083"/>
                    </a:lnTo>
                    <a:lnTo>
                      <a:pt x="451112" y="49042"/>
                    </a:lnTo>
                    <a:lnTo>
                      <a:pt x="450858" y="49742"/>
                    </a:lnTo>
                    <a:lnTo>
                      <a:pt x="422752" y="96416"/>
                    </a:lnTo>
                    <a:lnTo>
                      <a:pt x="417473" y="100104"/>
                    </a:lnTo>
                    <a:lnTo>
                      <a:pt x="414993" y="101694"/>
                    </a:lnTo>
                    <a:lnTo>
                      <a:pt x="414930" y="101694"/>
                    </a:lnTo>
                    <a:lnTo>
                      <a:pt x="414549" y="101821"/>
                    </a:lnTo>
                    <a:lnTo>
                      <a:pt x="411178" y="100804"/>
                    </a:lnTo>
                    <a:lnTo>
                      <a:pt x="402022" y="97814"/>
                    </a:lnTo>
                    <a:lnTo>
                      <a:pt x="394709" y="95080"/>
                    </a:lnTo>
                    <a:lnTo>
                      <a:pt x="375188" y="86814"/>
                    </a:lnTo>
                    <a:lnTo>
                      <a:pt x="375060" y="86687"/>
                    </a:lnTo>
                    <a:lnTo>
                      <a:pt x="374424" y="86178"/>
                    </a:lnTo>
                    <a:lnTo>
                      <a:pt x="374107" y="85861"/>
                    </a:lnTo>
                    <a:lnTo>
                      <a:pt x="368447" y="79501"/>
                    </a:lnTo>
                    <a:lnTo>
                      <a:pt x="362787" y="74033"/>
                    </a:lnTo>
                    <a:lnTo>
                      <a:pt x="362343" y="73715"/>
                    </a:lnTo>
                    <a:lnTo>
                      <a:pt x="362088" y="73587"/>
                    </a:lnTo>
                    <a:lnTo>
                      <a:pt x="360626" y="73079"/>
                    </a:lnTo>
                    <a:lnTo>
                      <a:pt x="360244" y="72952"/>
                    </a:lnTo>
                    <a:lnTo>
                      <a:pt x="355857" y="71934"/>
                    </a:lnTo>
                    <a:lnTo>
                      <a:pt x="349497" y="49361"/>
                    </a:lnTo>
                    <a:lnTo>
                      <a:pt x="351342" y="28822"/>
                    </a:lnTo>
                    <a:lnTo>
                      <a:pt x="353695" y="14133"/>
                    </a:lnTo>
                    <a:lnTo>
                      <a:pt x="341422" y="14197"/>
                    </a:lnTo>
                    <a:lnTo>
                      <a:pt x="340405" y="14133"/>
                    </a:lnTo>
                    <a:lnTo>
                      <a:pt x="339833" y="14005"/>
                    </a:lnTo>
                    <a:lnTo>
                      <a:pt x="329467" y="11844"/>
                    </a:lnTo>
                    <a:lnTo>
                      <a:pt x="319357" y="9045"/>
                    </a:lnTo>
                    <a:lnTo>
                      <a:pt x="299581" y="15277"/>
                    </a:lnTo>
                    <a:lnTo>
                      <a:pt x="284320" y="22462"/>
                    </a:lnTo>
                    <a:lnTo>
                      <a:pt x="266832" y="12670"/>
                    </a:lnTo>
                    <a:lnTo>
                      <a:pt x="265497" y="13370"/>
                    </a:lnTo>
                    <a:lnTo>
                      <a:pt x="261746" y="15150"/>
                    </a:lnTo>
                    <a:lnTo>
                      <a:pt x="260283" y="15722"/>
                    </a:lnTo>
                    <a:lnTo>
                      <a:pt x="259139" y="15850"/>
                    </a:lnTo>
                    <a:lnTo>
                      <a:pt x="253034" y="15722"/>
                    </a:lnTo>
                    <a:lnTo>
                      <a:pt x="248265" y="14896"/>
                    </a:lnTo>
                    <a:lnTo>
                      <a:pt x="239808" y="13243"/>
                    </a:lnTo>
                    <a:lnTo>
                      <a:pt x="235484" y="11716"/>
                    </a:lnTo>
                    <a:lnTo>
                      <a:pt x="230333" y="12289"/>
                    </a:lnTo>
                    <a:lnTo>
                      <a:pt x="222512" y="16040"/>
                    </a:lnTo>
                    <a:lnTo>
                      <a:pt x="211066" y="26469"/>
                    </a:lnTo>
                    <a:lnTo>
                      <a:pt x="207569" y="27359"/>
                    </a:lnTo>
                    <a:lnTo>
                      <a:pt x="206933" y="27550"/>
                    </a:lnTo>
                    <a:lnTo>
                      <a:pt x="205979" y="27995"/>
                    </a:lnTo>
                    <a:lnTo>
                      <a:pt x="202481" y="29711"/>
                    </a:lnTo>
                    <a:lnTo>
                      <a:pt x="201528" y="30221"/>
                    </a:lnTo>
                    <a:lnTo>
                      <a:pt x="201337" y="30348"/>
                    </a:lnTo>
                    <a:lnTo>
                      <a:pt x="200892" y="30793"/>
                    </a:lnTo>
                    <a:lnTo>
                      <a:pt x="198729" y="33145"/>
                    </a:lnTo>
                    <a:lnTo>
                      <a:pt x="196377" y="35816"/>
                    </a:lnTo>
                    <a:lnTo>
                      <a:pt x="196377" y="36262"/>
                    </a:lnTo>
                    <a:lnTo>
                      <a:pt x="196313" y="36961"/>
                    </a:lnTo>
                    <a:lnTo>
                      <a:pt x="195995" y="37533"/>
                    </a:lnTo>
                    <a:lnTo>
                      <a:pt x="195551" y="38105"/>
                    </a:lnTo>
                    <a:lnTo>
                      <a:pt x="195041" y="38678"/>
                    </a:lnTo>
                    <a:lnTo>
                      <a:pt x="194787" y="38996"/>
                    </a:lnTo>
                    <a:lnTo>
                      <a:pt x="193770" y="40077"/>
                    </a:lnTo>
                    <a:lnTo>
                      <a:pt x="193388" y="40458"/>
                    </a:lnTo>
                    <a:lnTo>
                      <a:pt x="193071" y="40776"/>
                    </a:lnTo>
                    <a:lnTo>
                      <a:pt x="190845" y="42747"/>
                    </a:lnTo>
                    <a:lnTo>
                      <a:pt x="187984" y="44910"/>
                    </a:lnTo>
                    <a:lnTo>
                      <a:pt x="186076" y="45800"/>
                    </a:lnTo>
                    <a:lnTo>
                      <a:pt x="185504" y="46054"/>
                    </a:lnTo>
                    <a:lnTo>
                      <a:pt x="184423" y="46372"/>
                    </a:lnTo>
                    <a:lnTo>
                      <a:pt x="183342" y="46690"/>
                    </a:lnTo>
                    <a:lnTo>
                      <a:pt x="182388" y="46880"/>
                    </a:lnTo>
                    <a:lnTo>
                      <a:pt x="161849" y="45991"/>
                    </a:lnTo>
                    <a:lnTo>
                      <a:pt x="161149" y="45991"/>
                    </a:lnTo>
                    <a:lnTo>
                      <a:pt x="154981" y="46372"/>
                    </a:lnTo>
                    <a:lnTo>
                      <a:pt x="154282" y="46435"/>
                    </a:lnTo>
                    <a:lnTo>
                      <a:pt x="153836" y="46626"/>
                    </a:lnTo>
                    <a:lnTo>
                      <a:pt x="117909" y="66720"/>
                    </a:lnTo>
                    <a:lnTo>
                      <a:pt x="106591" y="75305"/>
                    </a:lnTo>
                    <a:lnTo>
                      <a:pt x="106209" y="75622"/>
                    </a:lnTo>
                    <a:lnTo>
                      <a:pt x="100168" y="80964"/>
                    </a:lnTo>
                    <a:lnTo>
                      <a:pt x="105127" y="85924"/>
                    </a:lnTo>
                    <a:lnTo>
                      <a:pt x="116001" y="97687"/>
                    </a:lnTo>
                    <a:lnTo>
                      <a:pt x="122424" y="112631"/>
                    </a:lnTo>
                    <a:lnTo>
                      <a:pt x="123060" y="121470"/>
                    </a:lnTo>
                    <a:lnTo>
                      <a:pt x="129545" y="133552"/>
                    </a:lnTo>
                    <a:lnTo>
                      <a:pt x="121153" y="144107"/>
                    </a:lnTo>
                    <a:lnTo>
                      <a:pt x="94382" y="142835"/>
                    </a:lnTo>
                    <a:lnTo>
                      <a:pt x="83635" y="159368"/>
                    </a:lnTo>
                    <a:lnTo>
                      <a:pt x="67802" y="150148"/>
                    </a:lnTo>
                    <a:lnTo>
                      <a:pt x="60807" y="130372"/>
                    </a:lnTo>
                    <a:lnTo>
                      <a:pt x="55274" y="115048"/>
                    </a:lnTo>
                    <a:lnTo>
                      <a:pt x="52095" y="108370"/>
                    </a:lnTo>
                    <a:lnTo>
                      <a:pt x="30729" y="108688"/>
                    </a:lnTo>
                    <a:lnTo>
                      <a:pt x="30348" y="108752"/>
                    </a:lnTo>
                    <a:lnTo>
                      <a:pt x="29585" y="113457"/>
                    </a:lnTo>
                    <a:lnTo>
                      <a:pt x="27741" y="127193"/>
                    </a:lnTo>
                    <a:lnTo>
                      <a:pt x="27678" y="127828"/>
                    </a:lnTo>
                    <a:lnTo>
                      <a:pt x="26087" y="151992"/>
                    </a:lnTo>
                    <a:lnTo>
                      <a:pt x="23862" y="193515"/>
                    </a:lnTo>
                    <a:lnTo>
                      <a:pt x="24117" y="208840"/>
                    </a:lnTo>
                    <a:lnTo>
                      <a:pt x="30475" y="202926"/>
                    </a:lnTo>
                    <a:lnTo>
                      <a:pt x="30793" y="202863"/>
                    </a:lnTo>
                    <a:lnTo>
                      <a:pt x="37280" y="202290"/>
                    </a:lnTo>
                    <a:lnTo>
                      <a:pt x="43192" y="204198"/>
                    </a:lnTo>
                    <a:lnTo>
                      <a:pt x="46372" y="206805"/>
                    </a:lnTo>
                    <a:lnTo>
                      <a:pt x="52350" y="212146"/>
                    </a:lnTo>
                    <a:lnTo>
                      <a:pt x="60170" y="208713"/>
                    </a:lnTo>
                    <a:lnTo>
                      <a:pt x="79247" y="217425"/>
                    </a:lnTo>
                    <a:lnTo>
                      <a:pt x="89167" y="222639"/>
                    </a:lnTo>
                    <a:lnTo>
                      <a:pt x="89740" y="223083"/>
                    </a:lnTo>
                    <a:lnTo>
                      <a:pt x="95844" y="230778"/>
                    </a:lnTo>
                    <a:lnTo>
                      <a:pt x="100486" y="239108"/>
                    </a:lnTo>
                    <a:lnTo>
                      <a:pt x="100868" y="239871"/>
                    </a:lnTo>
                    <a:lnTo>
                      <a:pt x="103093" y="255196"/>
                    </a:lnTo>
                    <a:lnTo>
                      <a:pt x="102330" y="260601"/>
                    </a:lnTo>
                    <a:lnTo>
                      <a:pt x="108180" y="263017"/>
                    </a:lnTo>
                    <a:lnTo>
                      <a:pt x="108498" y="263081"/>
                    </a:lnTo>
                    <a:lnTo>
                      <a:pt x="108688" y="263081"/>
                    </a:lnTo>
                    <a:lnTo>
                      <a:pt x="120135" y="259583"/>
                    </a:lnTo>
                    <a:lnTo>
                      <a:pt x="122805" y="240317"/>
                    </a:lnTo>
                    <a:lnTo>
                      <a:pt x="124395" y="221113"/>
                    </a:lnTo>
                    <a:lnTo>
                      <a:pt x="126430" y="216534"/>
                    </a:lnTo>
                    <a:lnTo>
                      <a:pt x="126938" y="216407"/>
                    </a:lnTo>
                    <a:lnTo>
                      <a:pt x="130245" y="216471"/>
                    </a:lnTo>
                    <a:lnTo>
                      <a:pt x="131199" y="216534"/>
                    </a:lnTo>
                    <a:lnTo>
                      <a:pt x="131453" y="216661"/>
                    </a:lnTo>
                    <a:lnTo>
                      <a:pt x="131707" y="216915"/>
                    </a:lnTo>
                    <a:lnTo>
                      <a:pt x="136667" y="222321"/>
                    </a:lnTo>
                    <a:lnTo>
                      <a:pt x="137050" y="222766"/>
                    </a:lnTo>
                    <a:lnTo>
                      <a:pt x="162930" y="258757"/>
                    </a:lnTo>
                    <a:lnTo>
                      <a:pt x="163501" y="259711"/>
                    </a:lnTo>
                    <a:lnTo>
                      <a:pt x="161340" y="268486"/>
                    </a:lnTo>
                    <a:lnTo>
                      <a:pt x="161213" y="268867"/>
                    </a:lnTo>
                    <a:lnTo>
                      <a:pt x="160640" y="269631"/>
                    </a:lnTo>
                    <a:lnTo>
                      <a:pt x="160323" y="269948"/>
                    </a:lnTo>
                    <a:lnTo>
                      <a:pt x="159559" y="270585"/>
                    </a:lnTo>
                    <a:lnTo>
                      <a:pt x="158542" y="271284"/>
                    </a:lnTo>
                    <a:lnTo>
                      <a:pt x="158415" y="271347"/>
                    </a:lnTo>
                    <a:lnTo>
                      <a:pt x="156571" y="272238"/>
                    </a:lnTo>
                    <a:lnTo>
                      <a:pt x="153201" y="274018"/>
                    </a:lnTo>
                    <a:lnTo>
                      <a:pt x="152692" y="274336"/>
                    </a:lnTo>
                    <a:lnTo>
                      <a:pt x="151802" y="274908"/>
                    </a:lnTo>
                    <a:lnTo>
                      <a:pt x="150911" y="275862"/>
                    </a:lnTo>
                    <a:lnTo>
                      <a:pt x="150594" y="276434"/>
                    </a:lnTo>
                    <a:lnTo>
                      <a:pt x="150467" y="277007"/>
                    </a:lnTo>
                    <a:lnTo>
                      <a:pt x="150403" y="277897"/>
                    </a:lnTo>
                    <a:lnTo>
                      <a:pt x="150403" y="278914"/>
                    </a:lnTo>
                    <a:lnTo>
                      <a:pt x="150403" y="281522"/>
                    </a:lnTo>
                    <a:lnTo>
                      <a:pt x="150467" y="282157"/>
                    </a:lnTo>
                    <a:lnTo>
                      <a:pt x="150594" y="283747"/>
                    </a:lnTo>
                    <a:lnTo>
                      <a:pt x="152120" y="285401"/>
                    </a:lnTo>
                    <a:lnTo>
                      <a:pt x="153645" y="286418"/>
                    </a:lnTo>
                    <a:lnTo>
                      <a:pt x="154345" y="287054"/>
                    </a:lnTo>
                    <a:lnTo>
                      <a:pt x="154790" y="287817"/>
                    </a:lnTo>
                    <a:lnTo>
                      <a:pt x="155426" y="289152"/>
                    </a:lnTo>
                    <a:lnTo>
                      <a:pt x="155681" y="289915"/>
                    </a:lnTo>
                    <a:lnTo>
                      <a:pt x="155935" y="291186"/>
                    </a:lnTo>
                    <a:lnTo>
                      <a:pt x="155935" y="291632"/>
                    </a:lnTo>
                    <a:lnTo>
                      <a:pt x="155808" y="292459"/>
                    </a:lnTo>
                    <a:lnTo>
                      <a:pt x="155553" y="293349"/>
                    </a:lnTo>
                    <a:lnTo>
                      <a:pt x="155236" y="293985"/>
                    </a:lnTo>
                    <a:lnTo>
                      <a:pt x="154599" y="295003"/>
                    </a:lnTo>
                    <a:lnTo>
                      <a:pt x="142518" y="296274"/>
                    </a:lnTo>
                    <a:lnTo>
                      <a:pt x="142391" y="296338"/>
                    </a:lnTo>
                    <a:lnTo>
                      <a:pt x="133616" y="301615"/>
                    </a:lnTo>
                    <a:lnTo>
                      <a:pt x="114221" y="308737"/>
                    </a:lnTo>
                    <a:lnTo>
                      <a:pt x="98642" y="313061"/>
                    </a:lnTo>
                    <a:lnTo>
                      <a:pt x="97942" y="313252"/>
                    </a:lnTo>
                    <a:lnTo>
                      <a:pt x="95971" y="313761"/>
                    </a:lnTo>
                    <a:lnTo>
                      <a:pt x="92982" y="314334"/>
                    </a:lnTo>
                    <a:lnTo>
                      <a:pt x="92601" y="314397"/>
                    </a:lnTo>
                    <a:lnTo>
                      <a:pt x="91011" y="314142"/>
                    </a:lnTo>
                    <a:lnTo>
                      <a:pt x="89994" y="313888"/>
                    </a:lnTo>
                    <a:lnTo>
                      <a:pt x="88277" y="313443"/>
                    </a:lnTo>
                    <a:lnTo>
                      <a:pt x="85988" y="312870"/>
                    </a:lnTo>
                    <a:lnTo>
                      <a:pt x="85542" y="312807"/>
                    </a:lnTo>
                    <a:lnTo>
                      <a:pt x="85098" y="312743"/>
                    </a:lnTo>
                    <a:lnTo>
                      <a:pt x="84780" y="312934"/>
                    </a:lnTo>
                    <a:lnTo>
                      <a:pt x="84207" y="313634"/>
                    </a:lnTo>
                    <a:lnTo>
                      <a:pt x="83889" y="314334"/>
                    </a:lnTo>
                    <a:lnTo>
                      <a:pt x="81028" y="323045"/>
                    </a:lnTo>
                    <a:lnTo>
                      <a:pt x="80328" y="325588"/>
                    </a:lnTo>
                    <a:lnTo>
                      <a:pt x="80074" y="326797"/>
                    </a:lnTo>
                    <a:lnTo>
                      <a:pt x="79629" y="331820"/>
                    </a:lnTo>
                    <a:lnTo>
                      <a:pt x="79692" y="332455"/>
                    </a:lnTo>
                    <a:lnTo>
                      <a:pt x="74415" y="351087"/>
                    </a:lnTo>
                    <a:lnTo>
                      <a:pt x="74160" y="352423"/>
                    </a:lnTo>
                    <a:lnTo>
                      <a:pt x="73588" y="358591"/>
                    </a:lnTo>
                    <a:lnTo>
                      <a:pt x="73079" y="367938"/>
                    </a:lnTo>
                    <a:lnTo>
                      <a:pt x="73079" y="370863"/>
                    </a:lnTo>
                    <a:lnTo>
                      <a:pt x="89294" y="373788"/>
                    </a:lnTo>
                    <a:lnTo>
                      <a:pt x="108816" y="377412"/>
                    </a:lnTo>
                    <a:lnTo>
                      <a:pt x="111105" y="377922"/>
                    </a:lnTo>
                    <a:lnTo>
                      <a:pt x="112759" y="378303"/>
                    </a:lnTo>
                    <a:lnTo>
                      <a:pt x="111932" y="383645"/>
                    </a:lnTo>
                    <a:lnTo>
                      <a:pt x="110406" y="391466"/>
                    </a:lnTo>
                    <a:lnTo>
                      <a:pt x="109134" y="396998"/>
                    </a:lnTo>
                    <a:lnTo>
                      <a:pt x="108307" y="401958"/>
                    </a:lnTo>
                    <a:lnTo>
                      <a:pt x="107226" y="407109"/>
                    </a:lnTo>
                    <a:lnTo>
                      <a:pt x="105573" y="413467"/>
                    </a:lnTo>
                    <a:lnTo>
                      <a:pt x="100486" y="427394"/>
                    </a:lnTo>
                    <a:lnTo>
                      <a:pt x="100295" y="427965"/>
                    </a:lnTo>
                    <a:lnTo>
                      <a:pt x="99723" y="428410"/>
                    </a:lnTo>
                    <a:lnTo>
                      <a:pt x="83826" y="441255"/>
                    </a:lnTo>
                    <a:lnTo>
                      <a:pt x="78675" y="445388"/>
                    </a:lnTo>
                    <a:lnTo>
                      <a:pt x="76831" y="446852"/>
                    </a:lnTo>
                    <a:lnTo>
                      <a:pt x="72252" y="450730"/>
                    </a:lnTo>
                    <a:lnTo>
                      <a:pt x="69074" y="453591"/>
                    </a:lnTo>
                    <a:lnTo>
                      <a:pt x="46563" y="474512"/>
                    </a:lnTo>
                    <a:lnTo>
                      <a:pt x="43829" y="477119"/>
                    </a:lnTo>
                    <a:lnTo>
                      <a:pt x="42112" y="508722"/>
                    </a:lnTo>
                    <a:lnTo>
                      <a:pt x="42493" y="515590"/>
                    </a:lnTo>
                    <a:lnTo>
                      <a:pt x="42811" y="525892"/>
                    </a:lnTo>
                    <a:lnTo>
                      <a:pt x="40712" y="542170"/>
                    </a:lnTo>
                    <a:lnTo>
                      <a:pt x="40014" y="546494"/>
                    </a:lnTo>
                    <a:lnTo>
                      <a:pt x="39632" y="548656"/>
                    </a:lnTo>
                    <a:lnTo>
                      <a:pt x="37978" y="550054"/>
                    </a:lnTo>
                    <a:lnTo>
                      <a:pt x="35562" y="551963"/>
                    </a:lnTo>
                    <a:lnTo>
                      <a:pt x="26533" y="557240"/>
                    </a:lnTo>
                    <a:lnTo>
                      <a:pt x="22908" y="559212"/>
                    </a:lnTo>
                    <a:lnTo>
                      <a:pt x="15850" y="563154"/>
                    </a:lnTo>
                    <a:lnTo>
                      <a:pt x="15596" y="563217"/>
                    </a:lnTo>
                    <a:lnTo>
                      <a:pt x="3577" y="561501"/>
                    </a:lnTo>
                    <a:lnTo>
                      <a:pt x="4595" y="566270"/>
                    </a:lnTo>
                    <a:lnTo>
                      <a:pt x="8855" y="587445"/>
                    </a:lnTo>
                    <a:lnTo>
                      <a:pt x="10636" y="601371"/>
                    </a:lnTo>
                    <a:lnTo>
                      <a:pt x="10699" y="602006"/>
                    </a:lnTo>
                    <a:lnTo>
                      <a:pt x="10954" y="602516"/>
                    </a:lnTo>
                    <a:lnTo>
                      <a:pt x="23480" y="622228"/>
                    </a:lnTo>
                    <a:lnTo>
                      <a:pt x="24879" y="622037"/>
                    </a:lnTo>
                    <a:lnTo>
                      <a:pt x="26851" y="621719"/>
                    </a:lnTo>
                    <a:lnTo>
                      <a:pt x="27295" y="621655"/>
                    </a:lnTo>
                    <a:lnTo>
                      <a:pt x="28695" y="621274"/>
                    </a:lnTo>
                    <a:lnTo>
                      <a:pt x="37788" y="618413"/>
                    </a:lnTo>
                    <a:lnTo>
                      <a:pt x="38805" y="618159"/>
                    </a:lnTo>
                    <a:lnTo>
                      <a:pt x="40712" y="617903"/>
                    </a:lnTo>
                    <a:lnTo>
                      <a:pt x="54575" y="616822"/>
                    </a:lnTo>
                    <a:lnTo>
                      <a:pt x="60107" y="616378"/>
                    </a:lnTo>
                    <a:lnTo>
                      <a:pt x="60616" y="616378"/>
                    </a:lnTo>
                    <a:lnTo>
                      <a:pt x="72252" y="615933"/>
                    </a:lnTo>
                    <a:lnTo>
                      <a:pt x="82364" y="616060"/>
                    </a:lnTo>
                    <a:lnTo>
                      <a:pt x="82364" y="618921"/>
                    </a:lnTo>
                    <a:lnTo>
                      <a:pt x="82300" y="619557"/>
                    </a:lnTo>
                    <a:lnTo>
                      <a:pt x="82172" y="620383"/>
                    </a:lnTo>
                    <a:lnTo>
                      <a:pt x="82108" y="620766"/>
                    </a:lnTo>
                    <a:lnTo>
                      <a:pt x="81282" y="633292"/>
                    </a:lnTo>
                    <a:lnTo>
                      <a:pt x="81282" y="634945"/>
                    </a:lnTo>
                    <a:lnTo>
                      <a:pt x="81410" y="636663"/>
                    </a:lnTo>
                    <a:lnTo>
                      <a:pt x="82045" y="639142"/>
                    </a:lnTo>
                    <a:lnTo>
                      <a:pt x="82364" y="639714"/>
                    </a:lnTo>
                    <a:lnTo>
                      <a:pt x="89358" y="648617"/>
                    </a:lnTo>
                    <a:lnTo>
                      <a:pt x="93110" y="649570"/>
                    </a:lnTo>
                    <a:lnTo>
                      <a:pt x="93428" y="650080"/>
                    </a:lnTo>
                    <a:lnTo>
                      <a:pt x="95398" y="656565"/>
                    </a:lnTo>
                    <a:lnTo>
                      <a:pt x="95398" y="657202"/>
                    </a:lnTo>
                    <a:lnTo>
                      <a:pt x="95271" y="658537"/>
                    </a:lnTo>
                    <a:lnTo>
                      <a:pt x="91139" y="668774"/>
                    </a:lnTo>
                    <a:lnTo>
                      <a:pt x="83190" y="684989"/>
                    </a:lnTo>
                    <a:lnTo>
                      <a:pt x="83062" y="685053"/>
                    </a:lnTo>
                    <a:lnTo>
                      <a:pt x="82364" y="685244"/>
                    </a:lnTo>
                    <a:lnTo>
                      <a:pt x="77531" y="686389"/>
                    </a:lnTo>
                    <a:lnTo>
                      <a:pt x="71363" y="687597"/>
                    </a:lnTo>
                    <a:lnTo>
                      <a:pt x="68564" y="683272"/>
                    </a:lnTo>
                    <a:lnTo>
                      <a:pt x="63987" y="682064"/>
                    </a:lnTo>
                    <a:lnTo>
                      <a:pt x="63160" y="681874"/>
                    </a:lnTo>
                    <a:lnTo>
                      <a:pt x="62650" y="681810"/>
                    </a:lnTo>
                    <a:lnTo>
                      <a:pt x="60934" y="681683"/>
                    </a:lnTo>
                    <a:lnTo>
                      <a:pt x="54321" y="681365"/>
                    </a:lnTo>
                    <a:lnTo>
                      <a:pt x="48661" y="681174"/>
                    </a:lnTo>
                    <a:lnTo>
                      <a:pt x="38551" y="679012"/>
                    </a:lnTo>
                    <a:lnTo>
                      <a:pt x="38042" y="678884"/>
                    </a:lnTo>
                    <a:lnTo>
                      <a:pt x="37597" y="678694"/>
                    </a:lnTo>
                    <a:lnTo>
                      <a:pt x="29585" y="674879"/>
                    </a:lnTo>
                    <a:lnTo>
                      <a:pt x="26978" y="673416"/>
                    </a:lnTo>
                    <a:lnTo>
                      <a:pt x="26469" y="673226"/>
                    </a:lnTo>
                    <a:lnTo>
                      <a:pt x="26214" y="673099"/>
                    </a:lnTo>
                    <a:lnTo>
                      <a:pt x="25642" y="673099"/>
                    </a:lnTo>
                    <a:lnTo>
                      <a:pt x="24625" y="673162"/>
                    </a:lnTo>
                    <a:lnTo>
                      <a:pt x="8220" y="674688"/>
                    </a:lnTo>
                    <a:lnTo>
                      <a:pt x="6884" y="674942"/>
                    </a:lnTo>
                    <a:lnTo>
                      <a:pt x="8474" y="681174"/>
                    </a:lnTo>
                    <a:lnTo>
                      <a:pt x="8791" y="682191"/>
                    </a:lnTo>
                    <a:lnTo>
                      <a:pt x="9555" y="684226"/>
                    </a:lnTo>
                    <a:lnTo>
                      <a:pt x="10254" y="686070"/>
                    </a:lnTo>
                    <a:lnTo>
                      <a:pt x="10509" y="686897"/>
                    </a:lnTo>
                    <a:lnTo>
                      <a:pt x="11144" y="689822"/>
                    </a:lnTo>
                    <a:lnTo>
                      <a:pt x="11144" y="690394"/>
                    </a:lnTo>
                    <a:lnTo>
                      <a:pt x="11271" y="698661"/>
                    </a:lnTo>
                    <a:lnTo>
                      <a:pt x="11271" y="698979"/>
                    </a:lnTo>
                    <a:lnTo>
                      <a:pt x="11271" y="699424"/>
                    </a:lnTo>
                    <a:lnTo>
                      <a:pt x="8791" y="708644"/>
                    </a:lnTo>
                    <a:lnTo>
                      <a:pt x="26214" y="716148"/>
                    </a:lnTo>
                    <a:lnTo>
                      <a:pt x="30348" y="717801"/>
                    </a:lnTo>
                    <a:lnTo>
                      <a:pt x="34417" y="719391"/>
                    </a:lnTo>
                    <a:lnTo>
                      <a:pt x="35308" y="719645"/>
                    </a:lnTo>
                    <a:lnTo>
                      <a:pt x="36707" y="719963"/>
                    </a:lnTo>
                    <a:lnTo>
                      <a:pt x="42748" y="721044"/>
                    </a:lnTo>
                    <a:lnTo>
                      <a:pt x="44146" y="715576"/>
                    </a:lnTo>
                    <a:lnTo>
                      <a:pt x="53494" y="708008"/>
                    </a:lnTo>
                    <a:lnTo>
                      <a:pt x="54385" y="707373"/>
                    </a:lnTo>
                    <a:lnTo>
                      <a:pt x="59217" y="704129"/>
                    </a:lnTo>
                    <a:lnTo>
                      <a:pt x="59472" y="704193"/>
                    </a:lnTo>
                    <a:lnTo>
                      <a:pt x="67992" y="707690"/>
                    </a:lnTo>
                    <a:lnTo>
                      <a:pt x="72316" y="709471"/>
                    </a:lnTo>
                    <a:lnTo>
                      <a:pt x="79820" y="714368"/>
                    </a:lnTo>
                    <a:lnTo>
                      <a:pt x="79947" y="714558"/>
                    </a:lnTo>
                    <a:lnTo>
                      <a:pt x="80138" y="715639"/>
                    </a:lnTo>
                    <a:lnTo>
                      <a:pt x="80074" y="716148"/>
                    </a:lnTo>
                    <a:lnTo>
                      <a:pt x="80074" y="716593"/>
                    </a:lnTo>
                    <a:lnTo>
                      <a:pt x="80011" y="716974"/>
                    </a:lnTo>
                    <a:lnTo>
                      <a:pt x="79057" y="720472"/>
                    </a:lnTo>
                    <a:lnTo>
                      <a:pt x="78357" y="722443"/>
                    </a:lnTo>
                    <a:lnTo>
                      <a:pt x="86560" y="738022"/>
                    </a:lnTo>
                    <a:lnTo>
                      <a:pt x="96289" y="759197"/>
                    </a:lnTo>
                    <a:lnTo>
                      <a:pt x="105891" y="792263"/>
                    </a:lnTo>
                    <a:lnTo>
                      <a:pt x="111360" y="796714"/>
                    </a:lnTo>
                    <a:lnTo>
                      <a:pt x="114920" y="797414"/>
                    </a:lnTo>
                    <a:lnTo>
                      <a:pt x="116765" y="798050"/>
                    </a:lnTo>
                    <a:lnTo>
                      <a:pt x="118736" y="799893"/>
                    </a:lnTo>
                    <a:lnTo>
                      <a:pt x="127384" y="810767"/>
                    </a:lnTo>
                    <a:lnTo>
                      <a:pt x="127956" y="811594"/>
                    </a:lnTo>
                    <a:lnTo>
                      <a:pt x="130118" y="814582"/>
                    </a:lnTo>
                    <a:lnTo>
                      <a:pt x="130690" y="815536"/>
                    </a:lnTo>
                    <a:lnTo>
                      <a:pt x="131835" y="817443"/>
                    </a:lnTo>
                    <a:lnTo>
                      <a:pt x="131962" y="817762"/>
                    </a:lnTo>
                    <a:lnTo>
                      <a:pt x="157906" y="800211"/>
                    </a:lnTo>
                    <a:lnTo>
                      <a:pt x="177746" y="788511"/>
                    </a:lnTo>
                    <a:lnTo>
                      <a:pt x="182578" y="794870"/>
                    </a:lnTo>
                    <a:lnTo>
                      <a:pt x="185312" y="796969"/>
                    </a:lnTo>
                    <a:lnTo>
                      <a:pt x="195360" y="804536"/>
                    </a:lnTo>
                    <a:lnTo>
                      <a:pt x="197140" y="804218"/>
                    </a:lnTo>
                    <a:lnTo>
                      <a:pt x="198985" y="803772"/>
                    </a:lnTo>
                    <a:lnTo>
                      <a:pt x="200510" y="803709"/>
                    </a:lnTo>
                    <a:lnTo>
                      <a:pt x="201973" y="803836"/>
                    </a:lnTo>
                    <a:lnTo>
                      <a:pt x="203372" y="804853"/>
                    </a:lnTo>
                    <a:lnTo>
                      <a:pt x="204834" y="806125"/>
                    </a:lnTo>
                    <a:lnTo>
                      <a:pt x="205534" y="807015"/>
                    </a:lnTo>
                    <a:lnTo>
                      <a:pt x="205915" y="807651"/>
                    </a:lnTo>
                    <a:lnTo>
                      <a:pt x="208268" y="816554"/>
                    </a:lnTo>
                    <a:lnTo>
                      <a:pt x="210367" y="826219"/>
                    </a:lnTo>
                    <a:lnTo>
                      <a:pt x="218887" y="872956"/>
                    </a:lnTo>
                    <a:lnTo>
                      <a:pt x="226518" y="877217"/>
                    </a:lnTo>
                    <a:lnTo>
                      <a:pt x="232304" y="876771"/>
                    </a:lnTo>
                    <a:lnTo>
                      <a:pt x="233068" y="877217"/>
                    </a:lnTo>
                    <a:lnTo>
                      <a:pt x="240317" y="890825"/>
                    </a:lnTo>
                    <a:lnTo>
                      <a:pt x="240508" y="892160"/>
                    </a:lnTo>
                    <a:lnTo>
                      <a:pt x="240444" y="892732"/>
                    </a:lnTo>
                    <a:lnTo>
                      <a:pt x="239617" y="893178"/>
                    </a:lnTo>
                    <a:lnTo>
                      <a:pt x="239109" y="893622"/>
                    </a:lnTo>
                    <a:lnTo>
                      <a:pt x="239426" y="894831"/>
                    </a:lnTo>
                    <a:lnTo>
                      <a:pt x="242097" y="897947"/>
                    </a:lnTo>
                    <a:lnTo>
                      <a:pt x="263654" y="906849"/>
                    </a:lnTo>
                    <a:lnTo>
                      <a:pt x="267659" y="907676"/>
                    </a:lnTo>
                    <a:lnTo>
                      <a:pt x="273573" y="908694"/>
                    </a:lnTo>
                    <a:lnTo>
                      <a:pt x="277898" y="909011"/>
                    </a:lnTo>
                    <a:lnTo>
                      <a:pt x="281077" y="909138"/>
                    </a:lnTo>
                    <a:lnTo>
                      <a:pt x="284256" y="908757"/>
                    </a:lnTo>
                    <a:lnTo>
                      <a:pt x="285082" y="908630"/>
                    </a:lnTo>
                    <a:lnTo>
                      <a:pt x="288643" y="907867"/>
                    </a:lnTo>
                    <a:lnTo>
                      <a:pt x="290361" y="907294"/>
                    </a:lnTo>
                    <a:lnTo>
                      <a:pt x="292714" y="906149"/>
                    </a:lnTo>
                    <a:lnTo>
                      <a:pt x="293922" y="905133"/>
                    </a:lnTo>
                    <a:lnTo>
                      <a:pt x="294684" y="904433"/>
                    </a:lnTo>
                    <a:lnTo>
                      <a:pt x="295384" y="902970"/>
                    </a:lnTo>
                    <a:lnTo>
                      <a:pt x="295638" y="902016"/>
                    </a:lnTo>
                    <a:lnTo>
                      <a:pt x="295638" y="901953"/>
                    </a:lnTo>
                    <a:lnTo>
                      <a:pt x="297101" y="901316"/>
                    </a:lnTo>
                    <a:lnTo>
                      <a:pt x="297928" y="900999"/>
                    </a:lnTo>
                    <a:lnTo>
                      <a:pt x="299581" y="900617"/>
                    </a:lnTo>
                    <a:lnTo>
                      <a:pt x="301044" y="900490"/>
                    </a:lnTo>
                    <a:lnTo>
                      <a:pt x="301616" y="900427"/>
                    </a:lnTo>
                    <a:lnTo>
                      <a:pt x="302570" y="900490"/>
                    </a:lnTo>
                    <a:lnTo>
                      <a:pt x="304096" y="900935"/>
                    </a:lnTo>
                    <a:lnTo>
                      <a:pt x="308038" y="902780"/>
                    </a:lnTo>
                    <a:lnTo>
                      <a:pt x="308357" y="903034"/>
                    </a:lnTo>
                    <a:lnTo>
                      <a:pt x="309182" y="903669"/>
                    </a:lnTo>
                    <a:lnTo>
                      <a:pt x="309501" y="903924"/>
                    </a:lnTo>
                    <a:lnTo>
                      <a:pt x="320629" y="916832"/>
                    </a:lnTo>
                    <a:lnTo>
                      <a:pt x="327942" y="926116"/>
                    </a:lnTo>
                    <a:lnTo>
                      <a:pt x="341676" y="942967"/>
                    </a:lnTo>
                    <a:lnTo>
                      <a:pt x="350705" y="951806"/>
                    </a:lnTo>
                    <a:lnTo>
                      <a:pt x="352614" y="943222"/>
                    </a:lnTo>
                    <a:lnTo>
                      <a:pt x="355221" y="936481"/>
                    </a:lnTo>
                    <a:lnTo>
                      <a:pt x="355666" y="935782"/>
                    </a:lnTo>
                    <a:lnTo>
                      <a:pt x="358400" y="932157"/>
                    </a:lnTo>
                    <a:lnTo>
                      <a:pt x="358845" y="931584"/>
                    </a:lnTo>
                    <a:lnTo>
                      <a:pt x="368574" y="921093"/>
                    </a:lnTo>
                    <a:lnTo>
                      <a:pt x="370863" y="919058"/>
                    </a:lnTo>
                    <a:lnTo>
                      <a:pt x="371817" y="918359"/>
                    </a:lnTo>
                    <a:lnTo>
                      <a:pt x="372199" y="918231"/>
                    </a:lnTo>
                    <a:lnTo>
                      <a:pt x="375251" y="919312"/>
                    </a:lnTo>
                    <a:lnTo>
                      <a:pt x="384344" y="922492"/>
                    </a:lnTo>
                    <a:lnTo>
                      <a:pt x="391974" y="926752"/>
                    </a:lnTo>
                    <a:lnTo>
                      <a:pt x="401703" y="931584"/>
                    </a:lnTo>
                    <a:lnTo>
                      <a:pt x="403611" y="931967"/>
                    </a:lnTo>
                    <a:lnTo>
                      <a:pt x="405010" y="932157"/>
                    </a:lnTo>
                    <a:lnTo>
                      <a:pt x="405901" y="931903"/>
                    </a:lnTo>
                    <a:lnTo>
                      <a:pt x="405964" y="931840"/>
                    </a:lnTo>
                    <a:lnTo>
                      <a:pt x="405901" y="929296"/>
                    </a:lnTo>
                    <a:lnTo>
                      <a:pt x="406600" y="927706"/>
                    </a:lnTo>
                    <a:lnTo>
                      <a:pt x="409335" y="925162"/>
                    </a:lnTo>
                    <a:lnTo>
                      <a:pt x="410543" y="924908"/>
                    </a:lnTo>
                    <a:lnTo>
                      <a:pt x="412005" y="924591"/>
                    </a:lnTo>
                    <a:lnTo>
                      <a:pt x="413340" y="924591"/>
                    </a:lnTo>
                    <a:lnTo>
                      <a:pt x="422115" y="925799"/>
                    </a:lnTo>
                    <a:lnTo>
                      <a:pt x="424849" y="920330"/>
                    </a:lnTo>
                    <a:lnTo>
                      <a:pt x="436423" y="902397"/>
                    </a:lnTo>
                    <a:lnTo>
                      <a:pt x="437631" y="901062"/>
                    </a:lnTo>
                    <a:lnTo>
                      <a:pt x="438839" y="899854"/>
                    </a:lnTo>
                    <a:lnTo>
                      <a:pt x="440175" y="898773"/>
                    </a:lnTo>
                    <a:lnTo>
                      <a:pt x="454419" y="888536"/>
                    </a:lnTo>
                    <a:lnTo>
                      <a:pt x="459696" y="887455"/>
                    </a:lnTo>
                    <a:lnTo>
                      <a:pt x="462430" y="889171"/>
                    </a:lnTo>
                    <a:lnTo>
                      <a:pt x="468917" y="893622"/>
                    </a:lnTo>
                    <a:lnTo>
                      <a:pt x="481189" y="912953"/>
                    </a:lnTo>
                    <a:lnTo>
                      <a:pt x="507960" y="909710"/>
                    </a:lnTo>
                    <a:lnTo>
                      <a:pt x="516989" y="909774"/>
                    </a:lnTo>
                    <a:lnTo>
                      <a:pt x="533395" y="921030"/>
                    </a:lnTo>
                    <a:lnTo>
                      <a:pt x="535175" y="925862"/>
                    </a:lnTo>
                    <a:lnTo>
                      <a:pt x="535366" y="950661"/>
                    </a:lnTo>
                    <a:lnTo>
                      <a:pt x="534985" y="953459"/>
                    </a:lnTo>
                    <a:lnTo>
                      <a:pt x="534540" y="955176"/>
                    </a:lnTo>
                    <a:lnTo>
                      <a:pt x="533650" y="956829"/>
                    </a:lnTo>
                    <a:lnTo>
                      <a:pt x="532696" y="958037"/>
                    </a:lnTo>
                    <a:lnTo>
                      <a:pt x="531805" y="959119"/>
                    </a:lnTo>
                    <a:lnTo>
                      <a:pt x="530979" y="959882"/>
                    </a:lnTo>
                    <a:lnTo>
                      <a:pt x="530216" y="960327"/>
                    </a:lnTo>
                    <a:lnTo>
                      <a:pt x="528690" y="962870"/>
                    </a:lnTo>
                    <a:lnTo>
                      <a:pt x="527926" y="965223"/>
                    </a:lnTo>
                    <a:lnTo>
                      <a:pt x="527736" y="966558"/>
                    </a:lnTo>
                    <a:lnTo>
                      <a:pt x="527545" y="968466"/>
                    </a:lnTo>
                    <a:lnTo>
                      <a:pt x="527672" y="970056"/>
                    </a:lnTo>
                    <a:lnTo>
                      <a:pt x="527863" y="971582"/>
                    </a:lnTo>
                    <a:lnTo>
                      <a:pt x="528499" y="973934"/>
                    </a:lnTo>
                    <a:lnTo>
                      <a:pt x="537274" y="986526"/>
                    </a:lnTo>
                    <a:lnTo>
                      <a:pt x="539754" y="989768"/>
                    </a:lnTo>
                    <a:lnTo>
                      <a:pt x="548529" y="997271"/>
                    </a:lnTo>
                    <a:lnTo>
                      <a:pt x="548465" y="998352"/>
                    </a:lnTo>
                    <a:lnTo>
                      <a:pt x="548148" y="999497"/>
                    </a:lnTo>
                    <a:lnTo>
                      <a:pt x="547448" y="1000832"/>
                    </a:lnTo>
                    <a:lnTo>
                      <a:pt x="547003" y="1001214"/>
                    </a:lnTo>
                    <a:lnTo>
                      <a:pt x="545477" y="1001723"/>
                    </a:lnTo>
                    <a:lnTo>
                      <a:pt x="541407" y="1002804"/>
                    </a:lnTo>
                    <a:lnTo>
                      <a:pt x="539373" y="1002994"/>
                    </a:lnTo>
                    <a:lnTo>
                      <a:pt x="531678" y="1003121"/>
                    </a:lnTo>
                    <a:lnTo>
                      <a:pt x="517243" y="1020482"/>
                    </a:lnTo>
                    <a:lnTo>
                      <a:pt x="501601" y="1032054"/>
                    </a:lnTo>
                    <a:lnTo>
                      <a:pt x="497595" y="1034661"/>
                    </a:lnTo>
                    <a:lnTo>
                      <a:pt x="496005" y="1035488"/>
                    </a:lnTo>
                    <a:lnTo>
                      <a:pt x="494606" y="1034979"/>
                    </a:lnTo>
                    <a:lnTo>
                      <a:pt x="494289" y="1034788"/>
                    </a:lnTo>
                    <a:lnTo>
                      <a:pt x="493081" y="1034026"/>
                    </a:lnTo>
                    <a:lnTo>
                      <a:pt x="492381" y="1033135"/>
                    </a:lnTo>
                    <a:lnTo>
                      <a:pt x="492381" y="1032054"/>
                    </a:lnTo>
                    <a:lnTo>
                      <a:pt x="492444" y="1031546"/>
                    </a:lnTo>
                    <a:lnTo>
                      <a:pt x="492635" y="1030338"/>
                    </a:lnTo>
                    <a:lnTo>
                      <a:pt x="493081" y="1029257"/>
                    </a:lnTo>
                    <a:lnTo>
                      <a:pt x="493017" y="1029003"/>
                    </a:lnTo>
                    <a:lnTo>
                      <a:pt x="492889" y="1028366"/>
                    </a:lnTo>
                    <a:lnTo>
                      <a:pt x="492508" y="1027666"/>
                    </a:lnTo>
                    <a:lnTo>
                      <a:pt x="491427" y="1026713"/>
                    </a:lnTo>
                    <a:lnTo>
                      <a:pt x="490155" y="1025950"/>
                    </a:lnTo>
                    <a:lnTo>
                      <a:pt x="488438" y="1025442"/>
                    </a:lnTo>
                    <a:lnTo>
                      <a:pt x="486848" y="1024996"/>
                    </a:lnTo>
                    <a:lnTo>
                      <a:pt x="483096" y="1024042"/>
                    </a:lnTo>
                    <a:lnTo>
                      <a:pt x="480808" y="1023724"/>
                    </a:lnTo>
                    <a:lnTo>
                      <a:pt x="479091" y="1023597"/>
                    </a:lnTo>
                    <a:lnTo>
                      <a:pt x="477438" y="1024106"/>
                    </a:lnTo>
                    <a:lnTo>
                      <a:pt x="476102" y="1025123"/>
                    </a:lnTo>
                    <a:lnTo>
                      <a:pt x="475148" y="1026586"/>
                    </a:lnTo>
                    <a:lnTo>
                      <a:pt x="474258" y="1028239"/>
                    </a:lnTo>
                    <a:lnTo>
                      <a:pt x="473495" y="1029892"/>
                    </a:lnTo>
                    <a:lnTo>
                      <a:pt x="473431" y="1031673"/>
                    </a:lnTo>
                    <a:lnTo>
                      <a:pt x="473686" y="1033899"/>
                    </a:lnTo>
                    <a:lnTo>
                      <a:pt x="476801" y="1052339"/>
                    </a:lnTo>
                    <a:lnTo>
                      <a:pt x="476992" y="1053102"/>
                    </a:lnTo>
                    <a:lnTo>
                      <a:pt x="477184" y="1054183"/>
                    </a:lnTo>
                    <a:lnTo>
                      <a:pt x="477311" y="1055710"/>
                    </a:lnTo>
                    <a:lnTo>
                      <a:pt x="477184" y="1056472"/>
                    </a:lnTo>
                    <a:lnTo>
                      <a:pt x="474067" y="1062323"/>
                    </a:lnTo>
                    <a:lnTo>
                      <a:pt x="473240" y="1062767"/>
                    </a:lnTo>
                    <a:lnTo>
                      <a:pt x="470379" y="1064294"/>
                    </a:lnTo>
                    <a:lnTo>
                      <a:pt x="469108" y="1064612"/>
                    </a:lnTo>
                    <a:lnTo>
                      <a:pt x="467582" y="1064993"/>
                    </a:lnTo>
                    <a:lnTo>
                      <a:pt x="465674" y="1065184"/>
                    </a:lnTo>
                    <a:lnTo>
                      <a:pt x="462622" y="1065693"/>
                    </a:lnTo>
                    <a:lnTo>
                      <a:pt x="460904" y="1066074"/>
                    </a:lnTo>
                    <a:lnTo>
                      <a:pt x="459823" y="1066328"/>
                    </a:lnTo>
                    <a:lnTo>
                      <a:pt x="458488" y="1067155"/>
                    </a:lnTo>
                    <a:lnTo>
                      <a:pt x="457407" y="1068109"/>
                    </a:lnTo>
                    <a:lnTo>
                      <a:pt x="461414" y="1071670"/>
                    </a:lnTo>
                    <a:lnTo>
                      <a:pt x="462685" y="1072496"/>
                    </a:lnTo>
                    <a:lnTo>
                      <a:pt x="465864" y="1075104"/>
                    </a:lnTo>
                    <a:lnTo>
                      <a:pt x="475784" y="1082480"/>
                    </a:lnTo>
                    <a:lnTo>
                      <a:pt x="495560" y="1096787"/>
                    </a:lnTo>
                    <a:lnTo>
                      <a:pt x="501092" y="1098822"/>
                    </a:lnTo>
                    <a:lnTo>
                      <a:pt x="502173" y="1097741"/>
                    </a:lnTo>
                    <a:lnTo>
                      <a:pt x="503254" y="1096279"/>
                    </a:lnTo>
                    <a:lnTo>
                      <a:pt x="505544" y="1091954"/>
                    </a:lnTo>
                    <a:lnTo>
                      <a:pt x="505798" y="1090428"/>
                    </a:lnTo>
                    <a:lnTo>
                      <a:pt x="506815" y="1087504"/>
                    </a:lnTo>
                    <a:lnTo>
                      <a:pt x="510503" y="1087504"/>
                    </a:lnTo>
                    <a:lnTo>
                      <a:pt x="512220" y="1087949"/>
                    </a:lnTo>
                    <a:lnTo>
                      <a:pt x="517053" y="1090428"/>
                    </a:lnTo>
                    <a:lnTo>
                      <a:pt x="539118" y="1101875"/>
                    </a:lnTo>
                    <a:lnTo>
                      <a:pt x="545541" y="1111031"/>
                    </a:lnTo>
                    <a:lnTo>
                      <a:pt x="548656" y="1126038"/>
                    </a:lnTo>
                    <a:lnTo>
                      <a:pt x="546240" y="1126801"/>
                    </a:lnTo>
                    <a:lnTo>
                      <a:pt x="544841" y="1127692"/>
                    </a:lnTo>
                    <a:lnTo>
                      <a:pt x="544650" y="1128009"/>
                    </a:lnTo>
                    <a:lnTo>
                      <a:pt x="544142" y="1128709"/>
                    </a:lnTo>
                    <a:lnTo>
                      <a:pt x="544142" y="1129854"/>
                    </a:lnTo>
                    <a:lnTo>
                      <a:pt x="545223" y="1139646"/>
                    </a:lnTo>
                    <a:lnTo>
                      <a:pt x="545795" y="1141553"/>
                    </a:lnTo>
                    <a:lnTo>
                      <a:pt x="546813" y="1143589"/>
                    </a:lnTo>
                    <a:lnTo>
                      <a:pt x="547639" y="1144606"/>
                    </a:lnTo>
                    <a:lnTo>
                      <a:pt x="548275" y="1145305"/>
                    </a:lnTo>
                    <a:lnTo>
                      <a:pt x="550437" y="1147150"/>
                    </a:lnTo>
                    <a:lnTo>
                      <a:pt x="562392" y="1162220"/>
                    </a:lnTo>
                    <a:lnTo>
                      <a:pt x="573393" y="1181042"/>
                    </a:lnTo>
                    <a:lnTo>
                      <a:pt x="575618" y="1186447"/>
                    </a:lnTo>
                    <a:lnTo>
                      <a:pt x="579942" y="1197448"/>
                    </a:lnTo>
                    <a:lnTo>
                      <a:pt x="595648" y="1182059"/>
                    </a:lnTo>
                    <a:lnTo>
                      <a:pt x="608430" y="1172012"/>
                    </a:lnTo>
                    <a:lnTo>
                      <a:pt x="609256" y="1166417"/>
                    </a:lnTo>
                    <a:lnTo>
                      <a:pt x="606014" y="1151282"/>
                    </a:lnTo>
                    <a:lnTo>
                      <a:pt x="603661" y="1141490"/>
                    </a:lnTo>
                    <a:lnTo>
                      <a:pt x="621274" y="1145178"/>
                    </a:lnTo>
                    <a:lnTo>
                      <a:pt x="622038" y="1145241"/>
                    </a:lnTo>
                    <a:lnTo>
                      <a:pt x="622736" y="1144987"/>
                    </a:lnTo>
                    <a:lnTo>
                      <a:pt x="623691" y="1144351"/>
                    </a:lnTo>
                    <a:lnTo>
                      <a:pt x="624899" y="1143461"/>
                    </a:lnTo>
                    <a:lnTo>
                      <a:pt x="626043" y="1142380"/>
                    </a:lnTo>
                    <a:lnTo>
                      <a:pt x="635645" y="1130934"/>
                    </a:lnTo>
                    <a:lnTo>
                      <a:pt x="636281" y="1130171"/>
                    </a:lnTo>
                    <a:lnTo>
                      <a:pt x="636726" y="1128963"/>
                    </a:lnTo>
                    <a:lnTo>
                      <a:pt x="637235" y="1127501"/>
                    </a:lnTo>
                    <a:lnTo>
                      <a:pt x="640033" y="1115292"/>
                    </a:lnTo>
                    <a:lnTo>
                      <a:pt x="644230" y="1095515"/>
                    </a:lnTo>
                    <a:lnTo>
                      <a:pt x="642831" y="1088903"/>
                    </a:lnTo>
                    <a:lnTo>
                      <a:pt x="651288" y="1088076"/>
                    </a:lnTo>
                    <a:lnTo>
                      <a:pt x="659363" y="1090428"/>
                    </a:lnTo>
                    <a:lnTo>
                      <a:pt x="661017" y="1091192"/>
                    </a:lnTo>
                    <a:lnTo>
                      <a:pt x="667058" y="1092781"/>
                    </a:lnTo>
                    <a:lnTo>
                      <a:pt x="691921" y="1093481"/>
                    </a:lnTo>
                    <a:lnTo>
                      <a:pt x="696499" y="1090428"/>
                    </a:lnTo>
                    <a:lnTo>
                      <a:pt x="696563" y="1090365"/>
                    </a:lnTo>
                    <a:lnTo>
                      <a:pt x="699679" y="1094816"/>
                    </a:lnTo>
                    <a:lnTo>
                      <a:pt x="700124" y="1095642"/>
                    </a:lnTo>
                    <a:lnTo>
                      <a:pt x="700696" y="1097678"/>
                    </a:lnTo>
                    <a:lnTo>
                      <a:pt x="700759" y="1099394"/>
                    </a:lnTo>
                    <a:lnTo>
                      <a:pt x="700314" y="1100921"/>
                    </a:lnTo>
                    <a:lnTo>
                      <a:pt x="699106" y="1102193"/>
                    </a:lnTo>
                    <a:lnTo>
                      <a:pt x="693256" y="1104863"/>
                    </a:lnTo>
                    <a:lnTo>
                      <a:pt x="692111" y="1105117"/>
                    </a:lnTo>
                    <a:lnTo>
                      <a:pt x="693319" y="1116309"/>
                    </a:lnTo>
                    <a:lnTo>
                      <a:pt x="702604" y="1143779"/>
                    </a:lnTo>
                    <a:lnTo>
                      <a:pt x="702921" y="1144670"/>
                    </a:lnTo>
                    <a:lnTo>
                      <a:pt x="704575" y="1147721"/>
                    </a:lnTo>
                    <a:lnTo>
                      <a:pt x="706038" y="1150138"/>
                    </a:lnTo>
                    <a:lnTo>
                      <a:pt x="709153" y="1154780"/>
                    </a:lnTo>
                    <a:lnTo>
                      <a:pt x="711315" y="1156242"/>
                    </a:lnTo>
                    <a:lnTo>
                      <a:pt x="714368" y="1157577"/>
                    </a:lnTo>
                    <a:lnTo>
                      <a:pt x="716211" y="1158087"/>
                    </a:lnTo>
                    <a:lnTo>
                      <a:pt x="718564" y="1156433"/>
                    </a:lnTo>
                    <a:lnTo>
                      <a:pt x="720345" y="1154589"/>
                    </a:lnTo>
                    <a:lnTo>
                      <a:pt x="729883" y="1150647"/>
                    </a:lnTo>
                    <a:lnTo>
                      <a:pt x="733317" y="1155480"/>
                    </a:lnTo>
                    <a:lnTo>
                      <a:pt x="734271" y="1156942"/>
                    </a:lnTo>
                    <a:lnTo>
                      <a:pt x="733953" y="1158659"/>
                    </a:lnTo>
                    <a:lnTo>
                      <a:pt x="733826" y="1159613"/>
                    </a:lnTo>
                    <a:lnTo>
                      <a:pt x="738022" y="1164890"/>
                    </a:lnTo>
                    <a:lnTo>
                      <a:pt x="741710" y="1167498"/>
                    </a:lnTo>
                    <a:lnTo>
                      <a:pt x="743236" y="1168197"/>
                    </a:lnTo>
                    <a:lnTo>
                      <a:pt x="744954" y="1168960"/>
                    </a:lnTo>
                    <a:lnTo>
                      <a:pt x="746225" y="1169215"/>
                    </a:lnTo>
                    <a:lnTo>
                      <a:pt x="763204" y="1168642"/>
                    </a:lnTo>
                    <a:lnTo>
                      <a:pt x="769943" y="1166925"/>
                    </a:lnTo>
                    <a:lnTo>
                      <a:pt x="771152" y="1166417"/>
                    </a:lnTo>
                    <a:lnTo>
                      <a:pt x="777638" y="1162092"/>
                    </a:lnTo>
                    <a:lnTo>
                      <a:pt x="790738" y="1146195"/>
                    </a:lnTo>
                    <a:lnTo>
                      <a:pt x="804218" y="1142952"/>
                    </a:lnTo>
                    <a:lnTo>
                      <a:pt x="804282" y="1149248"/>
                    </a:lnTo>
                    <a:lnTo>
                      <a:pt x="805681" y="1174301"/>
                    </a:lnTo>
                    <a:lnTo>
                      <a:pt x="814201" y="1188927"/>
                    </a:lnTo>
                    <a:lnTo>
                      <a:pt x="815600" y="1190962"/>
                    </a:lnTo>
                    <a:lnTo>
                      <a:pt x="821832" y="1198656"/>
                    </a:lnTo>
                    <a:lnTo>
                      <a:pt x="822595" y="1199356"/>
                    </a:lnTo>
                    <a:lnTo>
                      <a:pt x="823930" y="1209974"/>
                    </a:lnTo>
                    <a:lnTo>
                      <a:pt x="813184" y="1232421"/>
                    </a:lnTo>
                    <a:lnTo>
                      <a:pt x="809877" y="1244440"/>
                    </a:lnTo>
                    <a:lnTo>
                      <a:pt x="791627" y="1252770"/>
                    </a:lnTo>
                    <a:lnTo>
                      <a:pt x="777892" y="1260718"/>
                    </a:lnTo>
                    <a:lnTo>
                      <a:pt x="776494" y="1261926"/>
                    </a:lnTo>
                    <a:lnTo>
                      <a:pt x="748324" y="1288887"/>
                    </a:lnTo>
                    <a:lnTo>
                      <a:pt x="736560" y="1305802"/>
                    </a:lnTo>
                    <a:lnTo>
                      <a:pt x="732491" y="1311652"/>
                    </a:lnTo>
                    <a:lnTo>
                      <a:pt x="732235" y="1320554"/>
                    </a:lnTo>
                    <a:lnTo>
                      <a:pt x="735161" y="1334290"/>
                    </a:lnTo>
                    <a:lnTo>
                      <a:pt x="734907" y="1349042"/>
                    </a:lnTo>
                    <a:lnTo>
                      <a:pt x="731473" y="1351903"/>
                    </a:lnTo>
                    <a:lnTo>
                      <a:pt x="728803" y="1354766"/>
                    </a:lnTo>
                    <a:lnTo>
                      <a:pt x="726323" y="1357690"/>
                    </a:lnTo>
                    <a:lnTo>
                      <a:pt x="724415" y="1359916"/>
                    </a:lnTo>
                    <a:lnTo>
                      <a:pt x="723461" y="1362205"/>
                    </a:lnTo>
                    <a:lnTo>
                      <a:pt x="721108" y="1369199"/>
                    </a:lnTo>
                    <a:lnTo>
                      <a:pt x="721108" y="1370599"/>
                    </a:lnTo>
                    <a:lnTo>
                      <a:pt x="721171" y="1373142"/>
                    </a:lnTo>
                    <a:lnTo>
                      <a:pt x="718437" y="1376767"/>
                    </a:lnTo>
                    <a:lnTo>
                      <a:pt x="717737" y="1377339"/>
                    </a:lnTo>
                    <a:lnTo>
                      <a:pt x="716784" y="1378039"/>
                    </a:lnTo>
                    <a:lnTo>
                      <a:pt x="716021" y="1378420"/>
                    </a:lnTo>
                    <a:lnTo>
                      <a:pt x="709853" y="1381663"/>
                    </a:lnTo>
                    <a:lnTo>
                      <a:pt x="708136" y="1382362"/>
                    </a:lnTo>
                    <a:lnTo>
                      <a:pt x="706292" y="1382935"/>
                    </a:lnTo>
                    <a:lnTo>
                      <a:pt x="702731" y="1384207"/>
                    </a:lnTo>
                    <a:lnTo>
                      <a:pt x="701967" y="1384842"/>
                    </a:lnTo>
                    <a:lnTo>
                      <a:pt x="699360" y="1387386"/>
                    </a:lnTo>
                    <a:lnTo>
                      <a:pt x="698216" y="1388722"/>
                    </a:lnTo>
                    <a:lnTo>
                      <a:pt x="697199" y="1390121"/>
                    </a:lnTo>
                    <a:lnTo>
                      <a:pt x="694910" y="1393490"/>
                    </a:lnTo>
                    <a:lnTo>
                      <a:pt x="691730" y="1402457"/>
                    </a:lnTo>
                    <a:lnTo>
                      <a:pt x="691285" y="1404237"/>
                    </a:lnTo>
                    <a:lnTo>
                      <a:pt x="691539" y="1406462"/>
                    </a:lnTo>
                    <a:lnTo>
                      <a:pt x="691857" y="1408115"/>
                    </a:lnTo>
                    <a:lnTo>
                      <a:pt x="692238" y="1409515"/>
                    </a:lnTo>
                    <a:lnTo>
                      <a:pt x="693002" y="1412884"/>
                    </a:lnTo>
                    <a:lnTo>
                      <a:pt x="693256" y="1414538"/>
                    </a:lnTo>
                    <a:lnTo>
                      <a:pt x="693383" y="1415937"/>
                    </a:lnTo>
                    <a:lnTo>
                      <a:pt x="693319" y="1417209"/>
                    </a:lnTo>
                    <a:lnTo>
                      <a:pt x="693192" y="1417844"/>
                    </a:lnTo>
                    <a:lnTo>
                      <a:pt x="692557" y="1418735"/>
                    </a:lnTo>
                    <a:lnTo>
                      <a:pt x="680539" y="1429291"/>
                    </a:lnTo>
                    <a:lnTo>
                      <a:pt x="676024" y="1429608"/>
                    </a:lnTo>
                    <a:lnTo>
                      <a:pt x="670492" y="1438447"/>
                    </a:lnTo>
                    <a:lnTo>
                      <a:pt x="673099" y="1468143"/>
                    </a:lnTo>
                    <a:lnTo>
                      <a:pt x="674943" y="1474756"/>
                    </a:lnTo>
                    <a:lnTo>
                      <a:pt x="679267" y="1475011"/>
                    </a:lnTo>
                    <a:lnTo>
                      <a:pt x="693319" y="1474502"/>
                    </a:lnTo>
                    <a:lnTo>
                      <a:pt x="706419" y="1473548"/>
                    </a:lnTo>
                    <a:lnTo>
                      <a:pt x="712777" y="1470496"/>
                    </a:lnTo>
                    <a:lnTo>
                      <a:pt x="713477" y="1470242"/>
                    </a:lnTo>
                    <a:lnTo>
                      <a:pt x="714049" y="1470369"/>
                    </a:lnTo>
                    <a:lnTo>
                      <a:pt x="720154" y="1476601"/>
                    </a:lnTo>
                    <a:lnTo>
                      <a:pt x="733953" y="1508585"/>
                    </a:lnTo>
                    <a:lnTo>
                      <a:pt x="735669" y="1511319"/>
                    </a:lnTo>
                    <a:lnTo>
                      <a:pt x="736751" y="1512400"/>
                    </a:lnTo>
                    <a:lnTo>
                      <a:pt x="736878" y="1512527"/>
                    </a:lnTo>
                    <a:lnTo>
                      <a:pt x="738786" y="1512973"/>
                    </a:lnTo>
                    <a:lnTo>
                      <a:pt x="740121" y="1512910"/>
                    </a:lnTo>
                    <a:lnTo>
                      <a:pt x="741011" y="1513100"/>
                    </a:lnTo>
                    <a:lnTo>
                      <a:pt x="742919" y="1513736"/>
                    </a:lnTo>
                    <a:lnTo>
                      <a:pt x="751821" y="1517742"/>
                    </a:lnTo>
                    <a:lnTo>
                      <a:pt x="752520" y="1518695"/>
                    </a:lnTo>
                    <a:lnTo>
                      <a:pt x="755318" y="1522702"/>
                    </a:lnTo>
                    <a:lnTo>
                      <a:pt x="755954" y="1523847"/>
                    </a:lnTo>
                    <a:lnTo>
                      <a:pt x="750549" y="1532876"/>
                    </a:lnTo>
                    <a:lnTo>
                      <a:pt x="747878" y="1536818"/>
                    </a:lnTo>
                    <a:lnTo>
                      <a:pt x="744890" y="1537772"/>
                    </a:lnTo>
                    <a:lnTo>
                      <a:pt x="744317" y="1538090"/>
                    </a:lnTo>
                    <a:lnTo>
                      <a:pt x="746225" y="1542605"/>
                    </a:lnTo>
                    <a:lnTo>
                      <a:pt x="749087" y="1546866"/>
                    </a:lnTo>
                    <a:lnTo>
                      <a:pt x="749913" y="1547947"/>
                    </a:lnTo>
                    <a:lnTo>
                      <a:pt x="767019" y="1566260"/>
                    </a:lnTo>
                    <a:lnTo>
                      <a:pt x="768545" y="1567850"/>
                    </a:lnTo>
                    <a:lnTo>
                      <a:pt x="769372" y="1568613"/>
                    </a:lnTo>
                    <a:lnTo>
                      <a:pt x="771597" y="1570393"/>
                    </a:lnTo>
                    <a:lnTo>
                      <a:pt x="773377" y="1571411"/>
                    </a:lnTo>
                    <a:lnTo>
                      <a:pt x="777065" y="1589724"/>
                    </a:lnTo>
                    <a:lnTo>
                      <a:pt x="780118" y="1606129"/>
                    </a:lnTo>
                    <a:lnTo>
                      <a:pt x="770897" y="1601933"/>
                    </a:lnTo>
                    <a:lnTo>
                      <a:pt x="771152" y="1603777"/>
                    </a:lnTo>
                    <a:lnTo>
                      <a:pt x="771280" y="1606066"/>
                    </a:lnTo>
                    <a:lnTo>
                      <a:pt x="771024" y="1607593"/>
                    </a:lnTo>
                    <a:lnTo>
                      <a:pt x="770007" y="1610772"/>
                    </a:lnTo>
                    <a:lnTo>
                      <a:pt x="768545" y="1613442"/>
                    </a:lnTo>
                    <a:lnTo>
                      <a:pt x="760469" y="1624252"/>
                    </a:lnTo>
                    <a:lnTo>
                      <a:pt x="759579" y="1625270"/>
                    </a:lnTo>
                    <a:lnTo>
                      <a:pt x="755255" y="1628067"/>
                    </a:lnTo>
                    <a:lnTo>
                      <a:pt x="753220" y="1629275"/>
                    </a:lnTo>
                    <a:lnTo>
                      <a:pt x="751566" y="1629148"/>
                    </a:lnTo>
                    <a:lnTo>
                      <a:pt x="755255" y="1629785"/>
                    </a:lnTo>
                    <a:lnTo>
                      <a:pt x="757607" y="1630802"/>
                    </a:lnTo>
                    <a:lnTo>
                      <a:pt x="761105" y="1634490"/>
                    </a:lnTo>
                    <a:lnTo>
                      <a:pt x="780944" y="1667429"/>
                    </a:lnTo>
                    <a:lnTo>
                      <a:pt x="790038" y="1691211"/>
                    </a:lnTo>
                    <a:lnTo>
                      <a:pt x="790992" y="1695217"/>
                    </a:lnTo>
                    <a:lnTo>
                      <a:pt x="791119" y="1695980"/>
                    </a:lnTo>
                    <a:lnTo>
                      <a:pt x="790738" y="1697507"/>
                    </a:lnTo>
                    <a:lnTo>
                      <a:pt x="789147" y="1699795"/>
                    </a:lnTo>
                    <a:lnTo>
                      <a:pt x="792391" y="1713912"/>
                    </a:lnTo>
                    <a:lnTo>
                      <a:pt x="795506" y="1723006"/>
                    </a:lnTo>
                    <a:lnTo>
                      <a:pt x="814328" y="1749521"/>
                    </a:lnTo>
                    <a:lnTo>
                      <a:pt x="816681" y="1742654"/>
                    </a:lnTo>
                    <a:lnTo>
                      <a:pt x="817063" y="1741700"/>
                    </a:lnTo>
                    <a:lnTo>
                      <a:pt x="818207" y="1740428"/>
                    </a:lnTo>
                    <a:lnTo>
                      <a:pt x="840845" y="1717155"/>
                    </a:lnTo>
                    <a:lnTo>
                      <a:pt x="854453" y="1705328"/>
                    </a:lnTo>
                    <a:lnTo>
                      <a:pt x="856742" y="1705899"/>
                    </a:lnTo>
                    <a:lnTo>
                      <a:pt x="856869" y="1705899"/>
                    </a:lnTo>
                    <a:lnTo>
                      <a:pt x="859540" y="1702657"/>
                    </a:lnTo>
                    <a:lnTo>
                      <a:pt x="858649" y="1691529"/>
                    </a:lnTo>
                    <a:lnTo>
                      <a:pt x="855024" y="1685361"/>
                    </a:lnTo>
                    <a:lnTo>
                      <a:pt x="857823" y="1662723"/>
                    </a:lnTo>
                    <a:lnTo>
                      <a:pt x="863101" y="1651786"/>
                    </a:lnTo>
                    <a:lnTo>
                      <a:pt x="862083" y="1650515"/>
                    </a:lnTo>
                    <a:lnTo>
                      <a:pt x="861829" y="1650133"/>
                    </a:lnTo>
                    <a:lnTo>
                      <a:pt x="860112" y="1643392"/>
                    </a:lnTo>
                    <a:lnTo>
                      <a:pt x="860112" y="1643138"/>
                    </a:lnTo>
                    <a:lnTo>
                      <a:pt x="864945" y="1639577"/>
                    </a:lnTo>
                    <a:lnTo>
                      <a:pt x="866662" y="1639387"/>
                    </a:lnTo>
                    <a:lnTo>
                      <a:pt x="867425" y="1641230"/>
                    </a:lnTo>
                    <a:lnTo>
                      <a:pt x="868060" y="1642121"/>
                    </a:lnTo>
                    <a:lnTo>
                      <a:pt x="870032" y="1641930"/>
                    </a:lnTo>
                    <a:lnTo>
                      <a:pt x="882876" y="1634745"/>
                    </a:lnTo>
                    <a:lnTo>
                      <a:pt x="885166" y="1633282"/>
                    </a:lnTo>
                    <a:lnTo>
                      <a:pt x="889808" y="1628958"/>
                    </a:lnTo>
                    <a:lnTo>
                      <a:pt x="891270" y="1626478"/>
                    </a:lnTo>
                    <a:lnTo>
                      <a:pt x="892542" y="1623680"/>
                    </a:lnTo>
                    <a:lnTo>
                      <a:pt x="897311" y="1621709"/>
                    </a:lnTo>
                    <a:lnTo>
                      <a:pt x="901762" y="1621327"/>
                    </a:lnTo>
                    <a:lnTo>
                      <a:pt x="903798" y="1621709"/>
                    </a:lnTo>
                    <a:lnTo>
                      <a:pt x="908439" y="1623107"/>
                    </a:lnTo>
                    <a:lnTo>
                      <a:pt x="910283" y="1623807"/>
                    </a:lnTo>
                    <a:lnTo>
                      <a:pt x="922556" y="1630484"/>
                    </a:lnTo>
                    <a:lnTo>
                      <a:pt x="928787" y="1634745"/>
                    </a:lnTo>
                    <a:lnTo>
                      <a:pt x="929232" y="1635062"/>
                    </a:lnTo>
                    <a:lnTo>
                      <a:pt x="930505" y="1637669"/>
                    </a:lnTo>
                    <a:lnTo>
                      <a:pt x="931648" y="1639260"/>
                    </a:lnTo>
                    <a:lnTo>
                      <a:pt x="942331" y="1638179"/>
                    </a:lnTo>
                    <a:lnTo>
                      <a:pt x="959373" y="1633918"/>
                    </a:lnTo>
                    <a:lnTo>
                      <a:pt x="960009" y="1633727"/>
                    </a:lnTo>
                    <a:lnTo>
                      <a:pt x="962108" y="1632709"/>
                    </a:lnTo>
                    <a:lnTo>
                      <a:pt x="963252" y="1631755"/>
                    </a:lnTo>
                    <a:lnTo>
                      <a:pt x="964842" y="1630293"/>
                    </a:lnTo>
                    <a:lnTo>
                      <a:pt x="965223" y="1629721"/>
                    </a:lnTo>
                    <a:lnTo>
                      <a:pt x="965287" y="1629212"/>
                    </a:lnTo>
                    <a:lnTo>
                      <a:pt x="965860" y="1626923"/>
                    </a:lnTo>
                    <a:lnTo>
                      <a:pt x="967894" y="1623871"/>
                    </a:lnTo>
                    <a:lnTo>
                      <a:pt x="970247" y="1620755"/>
                    </a:lnTo>
                    <a:lnTo>
                      <a:pt x="973109" y="1617194"/>
                    </a:lnTo>
                    <a:lnTo>
                      <a:pt x="976670" y="1613378"/>
                    </a:lnTo>
                    <a:lnTo>
                      <a:pt x="977623" y="1612489"/>
                    </a:lnTo>
                    <a:lnTo>
                      <a:pt x="1013360" y="1598563"/>
                    </a:lnTo>
                    <a:lnTo>
                      <a:pt x="1034090" y="1595956"/>
                    </a:lnTo>
                    <a:lnTo>
                      <a:pt x="1042357" y="1592395"/>
                    </a:lnTo>
                    <a:lnTo>
                      <a:pt x="1044645" y="1591886"/>
                    </a:lnTo>
                    <a:lnTo>
                      <a:pt x="1044964" y="1591696"/>
                    </a:lnTo>
                    <a:lnTo>
                      <a:pt x="1045154" y="1591377"/>
                    </a:lnTo>
                    <a:lnTo>
                      <a:pt x="1045091" y="1590996"/>
                    </a:lnTo>
                    <a:lnTo>
                      <a:pt x="1040258" y="1583302"/>
                    </a:lnTo>
                    <a:lnTo>
                      <a:pt x="1039558" y="1582157"/>
                    </a:lnTo>
                    <a:lnTo>
                      <a:pt x="1039050" y="1581584"/>
                    </a:lnTo>
                    <a:lnTo>
                      <a:pt x="1032755" y="1575226"/>
                    </a:lnTo>
                    <a:lnTo>
                      <a:pt x="1012978" y="1562126"/>
                    </a:lnTo>
                    <a:lnTo>
                      <a:pt x="1007764" y="1547628"/>
                    </a:lnTo>
                    <a:lnTo>
                      <a:pt x="1003312" y="1545402"/>
                    </a:lnTo>
                    <a:lnTo>
                      <a:pt x="998162" y="1543305"/>
                    </a:lnTo>
                    <a:lnTo>
                      <a:pt x="997463" y="1543050"/>
                    </a:lnTo>
                    <a:lnTo>
                      <a:pt x="991167" y="1542097"/>
                    </a:lnTo>
                    <a:lnTo>
                      <a:pt x="987734" y="1541906"/>
                    </a:lnTo>
                    <a:lnTo>
                      <a:pt x="985126" y="1542160"/>
                    </a:lnTo>
                    <a:lnTo>
                      <a:pt x="980230" y="1543559"/>
                    </a:lnTo>
                    <a:lnTo>
                      <a:pt x="979404" y="1544131"/>
                    </a:lnTo>
                    <a:lnTo>
                      <a:pt x="979277" y="1545531"/>
                    </a:lnTo>
                    <a:lnTo>
                      <a:pt x="980039" y="1549409"/>
                    </a:lnTo>
                    <a:lnTo>
                      <a:pt x="980549" y="1551253"/>
                    </a:lnTo>
                    <a:lnTo>
                      <a:pt x="980549" y="1552397"/>
                    </a:lnTo>
                    <a:lnTo>
                      <a:pt x="980294" y="1553097"/>
                    </a:lnTo>
                    <a:lnTo>
                      <a:pt x="979595" y="1553796"/>
                    </a:lnTo>
                    <a:lnTo>
                      <a:pt x="969675" y="1554877"/>
                    </a:lnTo>
                    <a:lnTo>
                      <a:pt x="959946" y="1549981"/>
                    </a:lnTo>
                    <a:lnTo>
                      <a:pt x="954795" y="1544640"/>
                    </a:lnTo>
                    <a:lnTo>
                      <a:pt x="938643" y="1537010"/>
                    </a:lnTo>
                    <a:lnTo>
                      <a:pt x="934256" y="1532939"/>
                    </a:lnTo>
                    <a:lnTo>
                      <a:pt x="927770" y="1517106"/>
                    </a:lnTo>
                    <a:lnTo>
                      <a:pt x="926816" y="1514372"/>
                    </a:lnTo>
                    <a:lnTo>
                      <a:pt x="926944" y="1511256"/>
                    </a:lnTo>
                    <a:lnTo>
                      <a:pt x="931776" y="1494850"/>
                    </a:lnTo>
                    <a:lnTo>
                      <a:pt x="933493" y="1492307"/>
                    </a:lnTo>
                    <a:lnTo>
                      <a:pt x="940678" y="1484294"/>
                    </a:lnTo>
                    <a:lnTo>
                      <a:pt x="941250" y="1483977"/>
                    </a:lnTo>
                    <a:lnTo>
                      <a:pt x="942395" y="1483532"/>
                    </a:lnTo>
                    <a:lnTo>
                      <a:pt x="943603" y="1482705"/>
                    </a:lnTo>
                    <a:lnTo>
                      <a:pt x="944176" y="1482259"/>
                    </a:lnTo>
                    <a:lnTo>
                      <a:pt x="944811" y="1481751"/>
                    </a:lnTo>
                    <a:lnTo>
                      <a:pt x="946274" y="1480479"/>
                    </a:lnTo>
                    <a:lnTo>
                      <a:pt x="947355" y="1479144"/>
                    </a:lnTo>
                    <a:lnTo>
                      <a:pt x="948499" y="1477363"/>
                    </a:lnTo>
                    <a:lnTo>
                      <a:pt x="950598" y="1471768"/>
                    </a:lnTo>
                    <a:lnTo>
                      <a:pt x="954413" y="1460385"/>
                    </a:lnTo>
                    <a:lnTo>
                      <a:pt x="968276" y="1462611"/>
                    </a:lnTo>
                    <a:lnTo>
                      <a:pt x="985063" y="1452627"/>
                    </a:lnTo>
                    <a:lnTo>
                      <a:pt x="1009036" y="1424522"/>
                    </a:lnTo>
                    <a:lnTo>
                      <a:pt x="1014505" y="1408180"/>
                    </a:lnTo>
                    <a:lnTo>
                      <a:pt x="1014505" y="1376576"/>
                    </a:lnTo>
                    <a:lnTo>
                      <a:pt x="1016031" y="1364622"/>
                    </a:lnTo>
                    <a:lnTo>
                      <a:pt x="1012787" y="1359852"/>
                    </a:lnTo>
                    <a:lnTo>
                      <a:pt x="1005030" y="1348088"/>
                    </a:lnTo>
                    <a:lnTo>
                      <a:pt x="1006175" y="1328440"/>
                    </a:lnTo>
                    <a:lnTo>
                      <a:pt x="1010625" y="1321127"/>
                    </a:lnTo>
                    <a:lnTo>
                      <a:pt x="1015331" y="1310444"/>
                    </a:lnTo>
                    <a:lnTo>
                      <a:pt x="1015521" y="1309872"/>
                    </a:lnTo>
                    <a:lnTo>
                      <a:pt x="1016348" y="1303513"/>
                    </a:lnTo>
                    <a:lnTo>
                      <a:pt x="1015904" y="1302050"/>
                    </a:lnTo>
                    <a:lnTo>
                      <a:pt x="1000642" y="1272228"/>
                    </a:lnTo>
                    <a:lnTo>
                      <a:pt x="997017" y="1265169"/>
                    </a:lnTo>
                    <a:lnTo>
                      <a:pt x="996063" y="1263643"/>
                    </a:lnTo>
                    <a:lnTo>
                      <a:pt x="996063" y="1263261"/>
                    </a:lnTo>
                    <a:lnTo>
                      <a:pt x="997336" y="1255949"/>
                    </a:lnTo>
                    <a:lnTo>
                      <a:pt x="997717" y="1255123"/>
                    </a:lnTo>
                    <a:lnTo>
                      <a:pt x="998289" y="1254296"/>
                    </a:lnTo>
                    <a:lnTo>
                      <a:pt x="999307" y="1253278"/>
                    </a:lnTo>
                    <a:lnTo>
                      <a:pt x="1000578" y="1252643"/>
                    </a:lnTo>
                    <a:lnTo>
                      <a:pt x="1026714" y="1247810"/>
                    </a:lnTo>
                    <a:lnTo>
                      <a:pt x="1030910" y="1248128"/>
                    </a:lnTo>
                    <a:lnTo>
                      <a:pt x="1041720" y="1245902"/>
                    </a:lnTo>
                    <a:lnTo>
                      <a:pt x="1043437" y="1245838"/>
                    </a:lnTo>
                    <a:lnTo>
                      <a:pt x="1048079" y="1246283"/>
                    </a:lnTo>
                    <a:lnTo>
                      <a:pt x="1091891" y="1270320"/>
                    </a:lnTo>
                    <a:lnTo>
                      <a:pt x="1096152" y="1272736"/>
                    </a:lnTo>
                    <a:lnTo>
                      <a:pt x="1096343" y="1273563"/>
                    </a:lnTo>
                    <a:lnTo>
                      <a:pt x="1096470" y="1274008"/>
                    </a:lnTo>
                    <a:lnTo>
                      <a:pt x="1096470" y="1274326"/>
                    </a:lnTo>
                    <a:lnTo>
                      <a:pt x="1096406" y="1274708"/>
                    </a:lnTo>
                    <a:lnTo>
                      <a:pt x="1098441" y="1271464"/>
                    </a:lnTo>
                    <a:lnTo>
                      <a:pt x="1098695" y="1271083"/>
                    </a:lnTo>
                    <a:lnTo>
                      <a:pt x="1099013" y="1270765"/>
                    </a:lnTo>
                    <a:lnTo>
                      <a:pt x="1103338" y="1268476"/>
                    </a:lnTo>
                    <a:lnTo>
                      <a:pt x="1103846" y="1268413"/>
                    </a:lnTo>
                    <a:lnTo>
                      <a:pt x="1117963" y="1267459"/>
                    </a:lnTo>
                    <a:lnTo>
                      <a:pt x="1118789" y="1267522"/>
                    </a:lnTo>
                    <a:lnTo>
                      <a:pt x="1119362" y="1267776"/>
                    </a:lnTo>
                    <a:lnTo>
                      <a:pt x="1119997" y="1268603"/>
                    </a:lnTo>
                    <a:lnTo>
                      <a:pt x="1120633" y="1269175"/>
                    </a:lnTo>
                    <a:lnTo>
                      <a:pt x="1121460" y="1269493"/>
                    </a:lnTo>
                    <a:lnTo>
                      <a:pt x="1122478" y="1269366"/>
                    </a:lnTo>
                    <a:lnTo>
                      <a:pt x="1125530" y="1268603"/>
                    </a:lnTo>
                    <a:lnTo>
                      <a:pt x="1149249" y="1260146"/>
                    </a:lnTo>
                    <a:lnTo>
                      <a:pt x="1155353" y="1256839"/>
                    </a:lnTo>
                    <a:lnTo>
                      <a:pt x="1154844" y="1249399"/>
                    </a:lnTo>
                    <a:lnTo>
                      <a:pt x="1143080" y="1251243"/>
                    </a:lnTo>
                    <a:lnTo>
                      <a:pt x="1142635" y="1251306"/>
                    </a:lnTo>
                    <a:lnTo>
                      <a:pt x="1141871" y="1251179"/>
                    </a:lnTo>
                    <a:lnTo>
                      <a:pt x="1141554" y="1251052"/>
                    </a:lnTo>
                    <a:lnTo>
                      <a:pt x="1141427" y="1250925"/>
                    </a:lnTo>
                    <a:lnTo>
                      <a:pt x="1135132" y="1241960"/>
                    </a:lnTo>
                    <a:lnTo>
                      <a:pt x="1130235" y="1220403"/>
                    </a:lnTo>
                    <a:lnTo>
                      <a:pt x="1130108" y="1219703"/>
                    </a:lnTo>
                    <a:lnTo>
                      <a:pt x="1130108" y="1215253"/>
                    </a:lnTo>
                    <a:lnTo>
                      <a:pt x="1136213" y="1215443"/>
                    </a:lnTo>
                    <a:lnTo>
                      <a:pt x="1137675" y="1215443"/>
                    </a:lnTo>
                    <a:lnTo>
                      <a:pt x="1138311" y="1215189"/>
                    </a:lnTo>
                    <a:lnTo>
                      <a:pt x="1141363" y="1213472"/>
                    </a:lnTo>
                    <a:lnTo>
                      <a:pt x="1150011" y="1207622"/>
                    </a:lnTo>
                    <a:lnTo>
                      <a:pt x="1174938" y="1210865"/>
                    </a:lnTo>
                    <a:lnTo>
                      <a:pt x="1181805" y="1205141"/>
                    </a:lnTo>
                    <a:lnTo>
                      <a:pt x="1182886" y="1203298"/>
                    </a:lnTo>
                    <a:lnTo>
                      <a:pt x="1173984" y="1203234"/>
                    </a:lnTo>
                    <a:lnTo>
                      <a:pt x="1168834" y="1202090"/>
                    </a:lnTo>
                    <a:lnTo>
                      <a:pt x="1165527" y="1196939"/>
                    </a:lnTo>
                    <a:lnTo>
                      <a:pt x="1168388" y="1189754"/>
                    </a:lnTo>
                    <a:lnTo>
                      <a:pt x="1171568" y="1182059"/>
                    </a:lnTo>
                    <a:lnTo>
                      <a:pt x="1172076" y="1180724"/>
                    </a:lnTo>
                    <a:lnTo>
                      <a:pt x="1172712" y="1178944"/>
                    </a:lnTo>
                    <a:lnTo>
                      <a:pt x="1172712" y="1178753"/>
                    </a:lnTo>
                    <a:lnTo>
                      <a:pt x="1172776" y="1177545"/>
                    </a:lnTo>
                    <a:lnTo>
                      <a:pt x="1172649" y="1176781"/>
                    </a:lnTo>
                    <a:lnTo>
                      <a:pt x="1171695" y="1174174"/>
                    </a:lnTo>
                    <a:lnTo>
                      <a:pt x="1163619" y="1153445"/>
                    </a:lnTo>
                    <a:lnTo>
                      <a:pt x="1158786" y="1146005"/>
                    </a:lnTo>
                    <a:lnTo>
                      <a:pt x="1157324" y="1143779"/>
                    </a:lnTo>
                    <a:lnTo>
                      <a:pt x="1158978" y="1140599"/>
                    </a:lnTo>
                    <a:lnTo>
                      <a:pt x="1190581" y="1129281"/>
                    </a:lnTo>
                    <a:lnTo>
                      <a:pt x="1191216" y="1129217"/>
                    </a:lnTo>
                    <a:lnTo>
                      <a:pt x="1192869" y="1129344"/>
                    </a:lnTo>
                    <a:lnTo>
                      <a:pt x="1196176" y="1129662"/>
                    </a:lnTo>
                    <a:lnTo>
                      <a:pt x="1196622" y="1129917"/>
                    </a:lnTo>
                    <a:lnTo>
                      <a:pt x="1212264" y="1117390"/>
                    </a:lnTo>
                    <a:lnTo>
                      <a:pt x="1220912" y="1124067"/>
                    </a:lnTo>
                    <a:lnTo>
                      <a:pt x="1237890" y="1084897"/>
                    </a:lnTo>
                    <a:lnTo>
                      <a:pt x="1248700" y="1078474"/>
                    </a:lnTo>
                    <a:lnTo>
                      <a:pt x="1255568" y="1080382"/>
                    </a:lnTo>
                    <a:lnTo>
                      <a:pt x="1266950" y="1082352"/>
                    </a:lnTo>
                    <a:lnTo>
                      <a:pt x="1268794" y="1083052"/>
                    </a:lnTo>
                    <a:lnTo>
                      <a:pt x="1270257" y="1083816"/>
                    </a:lnTo>
                    <a:lnTo>
                      <a:pt x="1279986" y="1093672"/>
                    </a:lnTo>
                    <a:lnTo>
                      <a:pt x="1291623" y="1102256"/>
                    </a:lnTo>
                    <a:lnTo>
                      <a:pt x="1299953" y="1102129"/>
                    </a:lnTo>
                    <a:lnTo>
                      <a:pt x="1302305" y="1082989"/>
                    </a:lnTo>
                    <a:lnTo>
                      <a:pt x="1300652" y="1083943"/>
                    </a:lnTo>
                    <a:lnTo>
                      <a:pt x="1300016" y="1084260"/>
                    </a:lnTo>
                    <a:lnTo>
                      <a:pt x="1299253" y="1084578"/>
                    </a:lnTo>
                    <a:lnTo>
                      <a:pt x="1298235" y="1084833"/>
                    </a:lnTo>
                    <a:lnTo>
                      <a:pt x="1296137" y="1085278"/>
                    </a:lnTo>
                    <a:lnTo>
                      <a:pt x="1287362" y="1086994"/>
                    </a:lnTo>
                    <a:lnTo>
                      <a:pt x="1284882" y="1087313"/>
                    </a:lnTo>
                    <a:lnTo>
                      <a:pt x="1284310" y="1086169"/>
                    </a:lnTo>
                    <a:lnTo>
                      <a:pt x="1307010" y="1048651"/>
                    </a:lnTo>
                    <a:lnTo>
                      <a:pt x="1328694" y="1029765"/>
                    </a:lnTo>
                    <a:lnTo>
                      <a:pt x="1324879" y="1020736"/>
                    </a:lnTo>
                    <a:lnTo>
                      <a:pt x="1316612" y="1006238"/>
                    </a:lnTo>
                    <a:lnTo>
                      <a:pt x="1329203" y="997463"/>
                    </a:lnTo>
                    <a:lnTo>
                      <a:pt x="1354574" y="986270"/>
                    </a:lnTo>
                    <a:lnTo>
                      <a:pt x="1351396" y="979785"/>
                    </a:lnTo>
                    <a:lnTo>
                      <a:pt x="1349615" y="980293"/>
                    </a:lnTo>
                    <a:lnTo>
                      <a:pt x="1341794" y="982709"/>
                    </a:lnTo>
                    <a:lnTo>
                      <a:pt x="1339695" y="985699"/>
                    </a:lnTo>
                    <a:lnTo>
                      <a:pt x="1330729" y="990087"/>
                    </a:lnTo>
                    <a:lnTo>
                      <a:pt x="1330220" y="990341"/>
                    </a:lnTo>
                    <a:lnTo>
                      <a:pt x="1326278" y="987097"/>
                    </a:lnTo>
                    <a:lnTo>
                      <a:pt x="1317948" y="980230"/>
                    </a:lnTo>
                    <a:lnTo>
                      <a:pt x="1296900" y="962235"/>
                    </a:lnTo>
                    <a:lnTo>
                      <a:pt x="1296010" y="961281"/>
                    </a:lnTo>
                    <a:lnTo>
                      <a:pt x="1297537" y="957210"/>
                    </a:lnTo>
                    <a:lnTo>
                      <a:pt x="1298108" y="955939"/>
                    </a:lnTo>
                    <a:lnTo>
                      <a:pt x="1302241" y="951997"/>
                    </a:lnTo>
                    <a:lnTo>
                      <a:pt x="1302814" y="951552"/>
                    </a:lnTo>
                    <a:lnTo>
                      <a:pt x="1303005" y="951425"/>
                    </a:lnTo>
                    <a:lnTo>
                      <a:pt x="1303895" y="951043"/>
                    </a:lnTo>
                    <a:lnTo>
                      <a:pt x="1304467" y="950788"/>
                    </a:lnTo>
                    <a:lnTo>
                      <a:pt x="1279986" y="929232"/>
                    </a:lnTo>
                    <a:lnTo>
                      <a:pt x="1246602" y="932666"/>
                    </a:lnTo>
                    <a:lnTo>
                      <a:pt x="1246539" y="932920"/>
                    </a:lnTo>
                    <a:lnTo>
                      <a:pt x="1246347" y="933365"/>
                    </a:lnTo>
                    <a:lnTo>
                      <a:pt x="1246220" y="933556"/>
                    </a:lnTo>
                    <a:lnTo>
                      <a:pt x="1245902" y="934001"/>
                    </a:lnTo>
                    <a:lnTo>
                      <a:pt x="1243422" y="937371"/>
                    </a:lnTo>
                    <a:lnTo>
                      <a:pt x="1242595" y="938452"/>
                    </a:lnTo>
                    <a:lnTo>
                      <a:pt x="1241769" y="939533"/>
                    </a:lnTo>
                    <a:lnTo>
                      <a:pt x="1240370" y="940805"/>
                    </a:lnTo>
                    <a:lnTo>
                      <a:pt x="1237254" y="943539"/>
                    </a:lnTo>
                    <a:lnTo>
                      <a:pt x="1236427" y="943222"/>
                    </a:lnTo>
                    <a:lnTo>
                      <a:pt x="1235983" y="942458"/>
                    </a:lnTo>
                    <a:lnTo>
                      <a:pt x="1235919" y="940869"/>
                    </a:lnTo>
                    <a:lnTo>
                      <a:pt x="1235601" y="936736"/>
                    </a:lnTo>
                    <a:lnTo>
                      <a:pt x="1235346" y="935464"/>
                    </a:lnTo>
                    <a:lnTo>
                      <a:pt x="1228034" y="923827"/>
                    </a:lnTo>
                    <a:lnTo>
                      <a:pt x="1225490" y="921157"/>
                    </a:lnTo>
                    <a:lnTo>
                      <a:pt x="1224409" y="920711"/>
                    </a:lnTo>
                    <a:lnTo>
                      <a:pt x="1204252" y="915815"/>
                    </a:lnTo>
                    <a:lnTo>
                      <a:pt x="1202662" y="915497"/>
                    </a:lnTo>
                    <a:lnTo>
                      <a:pt x="1198847" y="914989"/>
                    </a:lnTo>
                    <a:lnTo>
                      <a:pt x="1196494" y="914862"/>
                    </a:lnTo>
                    <a:lnTo>
                      <a:pt x="1195731" y="914862"/>
                    </a:lnTo>
                    <a:lnTo>
                      <a:pt x="1194968" y="915116"/>
                    </a:lnTo>
                    <a:lnTo>
                      <a:pt x="1194777" y="915306"/>
                    </a:lnTo>
                    <a:lnTo>
                      <a:pt x="1192297" y="916959"/>
                    </a:lnTo>
                    <a:lnTo>
                      <a:pt x="1191980" y="917151"/>
                    </a:lnTo>
                    <a:lnTo>
                      <a:pt x="1165590" y="900935"/>
                    </a:lnTo>
                    <a:lnTo>
                      <a:pt x="1161712" y="898138"/>
                    </a:lnTo>
                    <a:lnTo>
                      <a:pt x="1155607" y="893559"/>
                    </a:lnTo>
                    <a:lnTo>
                      <a:pt x="1155544" y="893241"/>
                    </a:lnTo>
                    <a:lnTo>
                      <a:pt x="1155480" y="892732"/>
                    </a:lnTo>
                    <a:lnTo>
                      <a:pt x="1157197" y="878234"/>
                    </a:lnTo>
                    <a:lnTo>
                      <a:pt x="1154463" y="874482"/>
                    </a:lnTo>
                    <a:lnTo>
                      <a:pt x="1172012" y="840845"/>
                    </a:lnTo>
                    <a:lnTo>
                      <a:pt x="1161902" y="808605"/>
                    </a:lnTo>
                    <a:lnTo>
                      <a:pt x="1149376" y="815727"/>
                    </a:lnTo>
                    <a:lnTo>
                      <a:pt x="1131698" y="825392"/>
                    </a:lnTo>
                    <a:lnTo>
                      <a:pt x="1131126" y="825710"/>
                    </a:lnTo>
                    <a:lnTo>
                      <a:pt x="1130235" y="826092"/>
                    </a:lnTo>
                    <a:lnTo>
                      <a:pt x="1118662" y="830098"/>
                    </a:lnTo>
                    <a:lnTo>
                      <a:pt x="1117772" y="830289"/>
                    </a:lnTo>
                    <a:lnTo>
                      <a:pt x="1112430" y="830797"/>
                    </a:lnTo>
                    <a:lnTo>
                      <a:pt x="1111858" y="830733"/>
                    </a:lnTo>
                    <a:lnTo>
                      <a:pt x="1107407" y="829907"/>
                    </a:lnTo>
                    <a:lnTo>
                      <a:pt x="1106899" y="829653"/>
                    </a:lnTo>
                    <a:lnTo>
                      <a:pt x="1106453" y="829335"/>
                    </a:lnTo>
                    <a:lnTo>
                      <a:pt x="1104036" y="827682"/>
                    </a:lnTo>
                    <a:lnTo>
                      <a:pt x="1103973" y="827237"/>
                    </a:lnTo>
                    <a:lnTo>
                      <a:pt x="1098632" y="821387"/>
                    </a:lnTo>
                    <a:lnTo>
                      <a:pt x="1098123" y="821004"/>
                    </a:lnTo>
                    <a:lnTo>
                      <a:pt x="1097424" y="820560"/>
                    </a:lnTo>
                    <a:lnTo>
                      <a:pt x="1096724" y="820178"/>
                    </a:lnTo>
                    <a:lnTo>
                      <a:pt x="1095834" y="819733"/>
                    </a:lnTo>
                    <a:lnTo>
                      <a:pt x="1094944" y="819415"/>
                    </a:lnTo>
                    <a:lnTo>
                      <a:pt x="1087695" y="816681"/>
                    </a:lnTo>
                    <a:lnTo>
                      <a:pt x="1087377" y="816617"/>
                    </a:lnTo>
                    <a:lnTo>
                      <a:pt x="1086995" y="816554"/>
                    </a:lnTo>
                    <a:lnTo>
                      <a:pt x="1086550" y="816427"/>
                    </a:lnTo>
                    <a:lnTo>
                      <a:pt x="1085977" y="816427"/>
                    </a:lnTo>
                    <a:lnTo>
                      <a:pt x="1085532" y="816554"/>
                    </a:lnTo>
                    <a:lnTo>
                      <a:pt x="1084834" y="816808"/>
                    </a:lnTo>
                    <a:lnTo>
                      <a:pt x="1072433" y="821196"/>
                    </a:lnTo>
                    <a:lnTo>
                      <a:pt x="1071861" y="821387"/>
                    </a:lnTo>
                    <a:lnTo>
                      <a:pt x="1071480" y="821577"/>
                    </a:lnTo>
                    <a:lnTo>
                      <a:pt x="1070907" y="822022"/>
                    </a:lnTo>
                    <a:lnTo>
                      <a:pt x="1062959" y="818270"/>
                    </a:lnTo>
                    <a:lnTo>
                      <a:pt x="1060543" y="816617"/>
                    </a:lnTo>
                    <a:lnTo>
                      <a:pt x="1060479" y="816427"/>
                    </a:lnTo>
                    <a:lnTo>
                      <a:pt x="1060479" y="815918"/>
                    </a:lnTo>
                    <a:lnTo>
                      <a:pt x="1060224" y="812229"/>
                    </a:lnTo>
                    <a:lnTo>
                      <a:pt x="1060224" y="810640"/>
                    </a:lnTo>
                    <a:lnTo>
                      <a:pt x="1064612" y="764983"/>
                    </a:lnTo>
                    <a:lnTo>
                      <a:pt x="1066774" y="761422"/>
                    </a:lnTo>
                    <a:lnTo>
                      <a:pt x="1067983" y="759579"/>
                    </a:lnTo>
                    <a:lnTo>
                      <a:pt x="1071416" y="755191"/>
                    </a:lnTo>
                    <a:lnTo>
                      <a:pt x="1091828" y="735351"/>
                    </a:lnTo>
                    <a:lnTo>
                      <a:pt x="1084261" y="732808"/>
                    </a:lnTo>
                    <a:lnTo>
                      <a:pt x="1074849" y="727975"/>
                    </a:lnTo>
                    <a:lnTo>
                      <a:pt x="1052594" y="695100"/>
                    </a:lnTo>
                    <a:lnTo>
                      <a:pt x="1051640" y="687787"/>
                    </a:lnTo>
                    <a:lnTo>
                      <a:pt x="1051576" y="687533"/>
                    </a:lnTo>
                    <a:lnTo>
                      <a:pt x="1051449" y="687151"/>
                    </a:lnTo>
                    <a:lnTo>
                      <a:pt x="1051195" y="686579"/>
                    </a:lnTo>
                    <a:lnTo>
                      <a:pt x="1050877" y="685879"/>
                    </a:lnTo>
                    <a:lnTo>
                      <a:pt x="1050114" y="684798"/>
                    </a:lnTo>
                    <a:lnTo>
                      <a:pt x="1049796" y="684354"/>
                    </a:lnTo>
                    <a:lnTo>
                      <a:pt x="1049351" y="683845"/>
                    </a:lnTo>
                    <a:lnTo>
                      <a:pt x="1044454" y="678440"/>
                    </a:lnTo>
                    <a:lnTo>
                      <a:pt x="1044200" y="678249"/>
                    </a:lnTo>
                    <a:lnTo>
                      <a:pt x="1040830" y="663624"/>
                    </a:lnTo>
                    <a:lnTo>
                      <a:pt x="1035362" y="642194"/>
                    </a:lnTo>
                    <a:lnTo>
                      <a:pt x="1034789" y="640668"/>
                    </a:lnTo>
                    <a:lnTo>
                      <a:pt x="1033072" y="638379"/>
                    </a:lnTo>
                    <a:lnTo>
                      <a:pt x="1023026" y="627951"/>
                    </a:lnTo>
                    <a:lnTo>
                      <a:pt x="1026077" y="616505"/>
                    </a:lnTo>
                    <a:lnTo>
                      <a:pt x="1026650" y="600163"/>
                    </a:lnTo>
                    <a:lnTo>
                      <a:pt x="1026714" y="600036"/>
                    </a:lnTo>
                    <a:lnTo>
                      <a:pt x="1026904" y="599717"/>
                    </a:lnTo>
                    <a:lnTo>
                      <a:pt x="1048652" y="594376"/>
                    </a:lnTo>
                    <a:lnTo>
                      <a:pt x="1050559" y="595011"/>
                    </a:lnTo>
                    <a:lnTo>
                      <a:pt x="1057363" y="597110"/>
                    </a:lnTo>
                    <a:lnTo>
                      <a:pt x="1057681" y="597174"/>
                    </a:lnTo>
                    <a:lnTo>
                      <a:pt x="1058381" y="597301"/>
                    </a:lnTo>
                    <a:lnTo>
                      <a:pt x="1059716" y="597492"/>
                    </a:lnTo>
                    <a:lnTo>
                      <a:pt x="1061305" y="597683"/>
                    </a:lnTo>
                    <a:lnTo>
                      <a:pt x="1062259" y="597746"/>
                    </a:lnTo>
                    <a:lnTo>
                      <a:pt x="1062895" y="597746"/>
                    </a:lnTo>
                    <a:lnTo>
                      <a:pt x="1064358" y="597746"/>
                    </a:lnTo>
                    <a:lnTo>
                      <a:pt x="1065693" y="597810"/>
                    </a:lnTo>
                    <a:lnTo>
                      <a:pt x="1067855" y="596856"/>
                    </a:lnTo>
                    <a:lnTo>
                      <a:pt x="1068681" y="596475"/>
                    </a:lnTo>
                    <a:lnTo>
                      <a:pt x="1069191" y="596156"/>
                    </a:lnTo>
                    <a:lnTo>
                      <a:pt x="1069635" y="595648"/>
                    </a:lnTo>
                    <a:lnTo>
                      <a:pt x="1067792" y="582931"/>
                    </a:lnTo>
                    <a:lnTo>
                      <a:pt x="1067473" y="581594"/>
                    </a:lnTo>
                    <a:lnTo>
                      <a:pt x="1073133" y="557686"/>
                    </a:lnTo>
                    <a:lnTo>
                      <a:pt x="1067792" y="552026"/>
                    </a:lnTo>
                    <a:lnTo>
                      <a:pt x="1064549" y="548338"/>
                    </a:lnTo>
                    <a:lnTo>
                      <a:pt x="1064231" y="547893"/>
                    </a:lnTo>
                    <a:lnTo>
                      <a:pt x="1063976" y="547575"/>
                    </a:lnTo>
                    <a:lnTo>
                      <a:pt x="1063785" y="547257"/>
                    </a:lnTo>
                    <a:lnTo>
                      <a:pt x="1060097" y="532695"/>
                    </a:lnTo>
                    <a:lnTo>
                      <a:pt x="1060034" y="532123"/>
                    </a:lnTo>
                    <a:lnTo>
                      <a:pt x="1059970" y="531551"/>
                    </a:lnTo>
                    <a:lnTo>
                      <a:pt x="1060034" y="531106"/>
                    </a:lnTo>
                    <a:lnTo>
                      <a:pt x="1060161" y="528880"/>
                    </a:lnTo>
                    <a:lnTo>
                      <a:pt x="1060288" y="528245"/>
                    </a:lnTo>
                    <a:lnTo>
                      <a:pt x="1060351" y="527926"/>
                    </a:lnTo>
                    <a:lnTo>
                      <a:pt x="1060606" y="527608"/>
                    </a:lnTo>
                    <a:lnTo>
                      <a:pt x="1063340" y="524047"/>
                    </a:lnTo>
                    <a:lnTo>
                      <a:pt x="1063468" y="523984"/>
                    </a:lnTo>
                    <a:lnTo>
                      <a:pt x="1072306" y="521885"/>
                    </a:lnTo>
                    <a:lnTo>
                      <a:pt x="1072688" y="521822"/>
                    </a:lnTo>
                    <a:lnTo>
                      <a:pt x="1073133" y="521822"/>
                    </a:lnTo>
                    <a:lnTo>
                      <a:pt x="1074659" y="521694"/>
                    </a:lnTo>
                    <a:lnTo>
                      <a:pt x="1073324" y="519024"/>
                    </a:lnTo>
                    <a:lnTo>
                      <a:pt x="1063912" y="499439"/>
                    </a:lnTo>
                    <a:lnTo>
                      <a:pt x="1063849" y="498993"/>
                    </a:lnTo>
                    <a:lnTo>
                      <a:pt x="1063722" y="498612"/>
                    </a:lnTo>
                    <a:lnTo>
                      <a:pt x="1063468" y="496959"/>
                    </a:lnTo>
                    <a:lnTo>
                      <a:pt x="1063468" y="496641"/>
                    </a:lnTo>
                    <a:lnTo>
                      <a:pt x="1064358" y="494225"/>
                    </a:lnTo>
                    <a:lnTo>
                      <a:pt x="1065820" y="491363"/>
                    </a:lnTo>
                    <a:lnTo>
                      <a:pt x="1065947" y="491109"/>
                    </a:lnTo>
                    <a:lnTo>
                      <a:pt x="1074977" y="477819"/>
                    </a:lnTo>
                    <a:lnTo>
                      <a:pt x="1075613" y="476928"/>
                    </a:lnTo>
                    <a:lnTo>
                      <a:pt x="1075867" y="476610"/>
                    </a:lnTo>
                    <a:lnTo>
                      <a:pt x="1076058" y="476356"/>
                    </a:lnTo>
                    <a:lnTo>
                      <a:pt x="1076376" y="476039"/>
                    </a:lnTo>
                    <a:lnTo>
                      <a:pt x="1076567" y="475911"/>
                    </a:lnTo>
                    <a:lnTo>
                      <a:pt x="1076885" y="475783"/>
                    </a:lnTo>
                    <a:lnTo>
                      <a:pt x="1077139" y="475656"/>
                    </a:lnTo>
                    <a:lnTo>
                      <a:pt x="1078029" y="475402"/>
                    </a:lnTo>
                    <a:lnTo>
                      <a:pt x="1078729" y="475212"/>
                    </a:lnTo>
                    <a:lnTo>
                      <a:pt x="1079110" y="475148"/>
                    </a:lnTo>
                    <a:lnTo>
                      <a:pt x="1079555" y="475085"/>
                    </a:lnTo>
                    <a:lnTo>
                      <a:pt x="1079937" y="474957"/>
                    </a:lnTo>
                    <a:lnTo>
                      <a:pt x="1080382" y="474767"/>
                    </a:lnTo>
                    <a:lnTo>
                      <a:pt x="1080509" y="474639"/>
                    </a:lnTo>
                    <a:lnTo>
                      <a:pt x="1081844" y="473559"/>
                    </a:lnTo>
                    <a:lnTo>
                      <a:pt x="1082289" y="473113"/>
                    </a:lnTo>
                    <a:lnTo>
                      <a:pt x="1082735" y="472668"/>
                    </a:lnTo>
                    <a:lnTo>
                      <a:pt x="1083053" y="472159"/>
                    </a:lnTo>
                    <a:lnTo>
                      <a:pt x="1083497" y="471333"/>
                    </a:lnTo>
                    <a:lnTo>
                      <a:pt x="1083689" y="470951"/>
                    </a:lnTo>
                    <a:lnTo>
                      <a:pt x="1083816" y="470569"/>
                    </a:lnTo>
                    <a:lnTo>
                      <a:pt x="1084007" y="469998"/>
                    </a:lnTo>
                    <a:lnTo>
                      <a:pt x="1084261" y="469044"/>
                    </a:lnTo>
                    <a:lnTo>
                      <a:pt x="1084324" y="468662"/>
                    </a:lnTo>
                    <a:lnTo>
                      <a:pt x="1084324" y="468344"/>
                    </a:lnTo>
                    <a:lnTo>
                      <a:pt x="1077202" y="447741"/>
                    </a:lnTo>
                    <a:lnTo>
                      <a:pt x="1073451" y="437694"/>
                    </a:lnTo>
                    <a:lnTo>
                      <a:pt x="1067664" y="426884"/>
                    </a:lnTo>
                    <a:lnTo>
                      <a:pt x="1064167" y="423323"/>
                    </a:lnTo>
                    <a:lnTo>
                      <a:pt x="1057744" y="423577"/>
                    </a:lnTo>
                    <a:lnTo>
                      <a:pt x="1046616" y="424849"/>
                    </a:lnTo>
                    <a:lnTo>
                      <a:pt x="1044645" y="425041"/>
                    </a:lnTo>
                    <a:lnTo>
                      <a:pt x="1043119" y="424722"/>
                    </a:lnTo>
                    <a:lnTo>
                      <a:pt x="1040957" y="423896"/>
                    </a:lnTo>
                    <a:lnTo>
                      <a:pt x="1025633" y="417092"/>
                    </a:lnTo>
                    <a:lnTo>
                      <a:pt x="1024996" y="416774"/>
                    </a:lnTo>
                    <a:lnTo>
                      <a:pt x="1024742" y="416583"/>
                    </a:lnTo>
                    <a:lnTo>
                      <a:pt x="1013868" y="399732"/>
                    </a:lnTo>
                    <a:lnTo>
                      <a:pt x="1012025" y="396616"/>
                    </a:lnTo>
                    <a:lnTo>
                      <a:pt x="1007637" y="385933"/>
                    </a:lnTo>
                    <a:lnTo>
                      <a:pt x="1013741" y="373852"/>
                    </a:lnTo>
                    <a:lnTo>
                      <a:pt x="1012914" y="368065"/>
                    </a:lnTo>
                    <a:lnTo>
                      <a:pt x="1011452" y="363995"/>
                    </a:lnTo>
                    <a:lnTo>
                      <a:pt x="1012279" y="361834"/>
                    </a:lnTo>
                    <a:lnTo>
                      <a:pt x="1014505" y="357255"/>
                    </a:lnTo>
                    <a:lnTo>
                      <a:pt x="1021626" y="351659"/>
                    </a:lnTo>
                    <a:lnTo>
                      <a:pt x="1021754" y="351596"/>
                    </a:lnTo>
                    <a:lnTo>
                      <a:pt x="1022707" y="351532"/>
                    </a:lnTo>
                    <a:lnTo>
                      <a:pt x="1023280" y="351469"/>
                    </a:lnTo>
                    <a:lnTo>
                      <a:pt x="1024297" y="351469"/>
                    </a:lnTo>
                    <a:lnTo>
                      <a:pt x="1025378" y="345937"/>
                    </a:lnTo>
                    <a:lnTo>
                      <a:pt x="1025950" y="339641"/>
                    </a:lnTo>
                    <a:lnTo>
                      <a:pt x="1024488" y="332710"/>
                    </a:lnTo>
                    <a:lnTo>
                      <a:pt x="1022135" y="322981"/>
                    </a:lnTo>
                    <a:lnTo>
                      <a:pt x="1021054" y="321327"/>
                    </a:lnTo>
                    <a:lnTo>
                      <a:pt x="1020673" y="320629"/>
                    </a:lnTo>
                    <a:lnTo>
                      <a:pt x="1020418" y="320119"/>
                    </a:lnTo>
                    <a:lnTo>
                      <a:pt x="1019782" y="318784"/>
                    </a:lnTo>
                    <a:lnTo>
                      <a:pt x="1018892" y="316622"/>
                    </a:lnTo>
                    <a:lnTo>
                      <a:pt x="1018955" y="316241"/>
                    </a:lnTo>
                    <a:lnTo>
                      <a:pt x="1022326" y="305940"/>
                    </a:lnTo>
                    <a:lnTo>
                      <a:pt x="1018129" y="299772"/>
                    </a:lnTo>
                    <a:lnTo>
                      <a:pt x="1017366" y="301044"/>
                    </a:lnTo>
                    <a:lnTo>
                      <a:pt x="1008400" y="299326"/>
                    </a:lnTo>
                    <a:lnTo>
                      <a:pt x="1008209" y="299263"/>
                    </a:lnTo>
                    <a:lnTo>
                      <a:pt x="1006175" y="297100"/>
                    </a:lnTo>
                    <a:lnTo>
                      <a:pt x="1005920" y="296783"/>
                    </a:lnTo>
                    <a:lnTo>
                      <a:pt x="1005792" y="296592"/>
                    </a:lnTo>
                    <a:lnTo>
                      <a:pt x="997844" y="283938"/>
                    </a:lnTo>
                    <a:lnTo>
                      <a:pt x="980103" y="280186"/>
                    </a:lnTo>
                    <a:lnTo>
                      <a:pt x="974571" y="279868"/>
                    </a:lnTo>
                    <a:lnTo>
                      <a:pt x="970437" y="282475"/>
                    </a:lnTo>
                    <a:lnTo>
                      <a:pt x="968340" y="283810"/>
                    </a:lnTo>
                    <a:lnTo>
                      <a:pt x="951679" y="264352"/>
                    </a:lnTo>
                    <a:lnTo>
                      <a:pt x="951298" y="263717"/>
                    </a:lnTo>
                    <a:lnTo>
                      <a:pt x="943858" y="245531"/>
                    </a:lnTo>
                    <a:lnTo>
                      <a:pt x="929868" y="225246"/>
                    </a:lnTo>
                    <a:lnTo>
                      <a:pt x="918550" y="218760"/>
                    </a:lnTo>
                    <a:lnTo>
                      <a:pt x="918231" y="218569"/>
                    </a:lnTo>
                    <a:lnTo>
                      <a:pt x="917977" y="218379"/>
                    </a:lnTo>
                    <a:lnTo>
                      <a:pt x="907803" y="210048"/>
                    </a:lnTo>
                    <a:lnTo>
                      <a:pt x="921665" y="178382"/>
                    </a:lnTo>
                    <a:lnTo>
                      <a:pt x="902398" y="160195"/>
                    </a:lnTo>
                    <a:lnTo>
                      <a:pt x="885548" y="175265"/>
                    </a:lnTo>
                    <a:lnTo>
                      <a:pt x="882177" y="178318"/>
                    </a:lnTo>
                    <a:lnTo>
                      <a:pt x="876581" y="182832"/>
                    </a:lnTo>
                    <a:lnTo>
                      <a:pt x="856296" y="198921"/>
                    </a:lnTo>
                    <a:lnTo>
                      <a:pt x="844024" y="204897"/>
                    </a:lnTo>
                    <a:lnTo>
                      <a:pt x="843515" y="205025"/>
                    </a:lnTo>
                    <a:lnTo>
                      <a:pt x="843007" y="205025"/>
                    </a:lnTo>
                    <a:lnTo>
                      <a:pt x="837411" y="204643"/>
                    </a:lnTo>
                    <a:lnTo>
                      <a:pt x="820941" y="202545"/>
                    </a:lnTo>
                    <a:lnTo>
                      <a:pt x="817572" y="206105"/>
                    </a:lnTo>
                    <a:lnTo>
                      <a:pt x="817380" y="206297"/>
                    </a:lnTo>
                    <a:lnTo>
                      <a:pt x="816999" y="206487"/>
                    </a:lnTo>
                    <a:lnTo>
                      <a:pt x="816745" y="206487"/>
                    </a:lnTo>
                    <a:lnTo>
                      <a:pt x="814265" y="206551"/>
                    </a:lnTo>
                    <a:lnTo>
                      <a:pt x="797414" y="206170"/>
                    </a:lnTo>
                    <a:lnTo>
                      <a:pt x="796142" y="205788"/>
                    </a:lnTo>
                    <a:lnTo>
                      <a:pt x="790546" y="204008"/>
                    </a:lnTo>
                    <a:lnTo>
                      <a:pt x="787049" y="202926"/>
                    </a:lnTo>
                    <a:lnTo>
                      <a:pt x="780309" y="200891"/>
                    </a:lnTo>
                    <a:lnTo>
                      <a:pt x="779228" y="200574"/>
                    </a:lnTo>
                    <a:lnTo>
                      <a:pt x="778528" y="200447"/>
                    </a:lnTo>
                    <a:lnTo>
                      <a:pt x="771215" y="198984"/>
                    </a:lnTo>
                    <a:lnTo>
                      <a:pt x="770262" y="199683"/>
                    </a:lnTo>
                    <a:lnTo>
                      <a:pt x="768481" y="201209"/>
                    </a:lnTo>
                    <a:lnTo>
                      <a:pt x="762249" y="209094"/>
                    </a:lnTo>
                    <a:lnTo>
                      <a:pt x="761995" y="209539"/>
                    </a:lnTo>
                    <a:lnTo>
                      <a:pt x="761678" y="209985"/>
                    </a:lnTo>
                    <a:lnTo>
                      <a:pt x="761423" y="210493"/>
                    </a:lnTo>
                    <a:lnTo>
                      <a:pt x="761295" y="210874"/>
                    </a:lnTo>
                    <a:lnTo>
                      <a:pt x="761041" y="211956"/>
                    </a:lnTo>
                    <a:lnTo>
                      <a:pt x="760469" y="213927"/>
                    </a:lnTo>
                    <a:lnTo>
                      <a:pt x="758117" y="221939"/>
                    </a:lnTo>
                    <a:lnTo>
                      <a:pt x="757544" y="223275"/>
                    </a:lnTo>
                    <a:lnTo>
                      <a:pt x="757480" y="223339"/>
                    </a:lnTo>
                    <a:lnTo>
                      <a:pt x="752266" y="230461"/>
                    </a:lnTo>
                    <a:lnTo>
                      <a:pt x="750358" y="232685"/>
                    </a:lnTo>
                    <a:lnTo>
                      <a:pt x="747688" y="235102"/>
                    </a:lnTo>
                    <a:lnTo>
                      <a:pt x="745144" y="236565"/>
                    </a:lnTo>
                    <a:lnTo>
                      <a:pt x="743745" y="238409"/>
                    </a:lnTo>
                    <a:lnTo>
                      <a:pt x="743428" y="239172"/>
                    </a:lnTo>
                    <a:lnTo>
                      <a:pt x="741710" y="244322"/>
                    </a:lnTo>
                    <a:lnTo>
                      <a:pt x="742728" y="258503"/>
                    </a:lnTo>
                    <a:lnTo>
                      <a:pt x="752520" y="268486"/>
                    </a:lnTo>
                    <a:lnTo>
                      <a:pt x="753284" y="269249"/>
                    </a:lnTo>
                    <a:lnTo>
                      <a:pt x="753665" y="269821"/>
                    </a:lnTo>
                    <a:lnTo>
                      <a:pt x="754619" y="271030"/>
                    </a:lnTo>
                    <a:lnTo>
                      <a:pt x="755064" y="271665"/>
                    </a:lnTo>
                    <a:lnTo>
                      <a:pt x="755764" y="272810"/>
                    </a:lnTo>
                    <a:lnTo>
                      <a:pt x="755954" y="273319"/>
                    </a:lnTo>
                    <a:lnTo>
                      <a:pt x="756081" y="273700"/>
                    </a:lnTo>
                    <a:lnTo>
                      <a:pt x="756526" y="275162"/>
                    </a:lnTo>
                    <a:lnTo>
                      <a:pt x="756590" y="275481"/>
                    </a:lnTo>
                    <a:lnTo>
                      <a:pt x="756781" y="276180"/>
                    </a:lnTo>
                    <a:lnTo>
                      <a:pt x="756845" y="276561"/>
                    </a:lnTo>
                    <a:lnTo>
                      <a:pt x="756845" y="276880"/>
                    </a:lnTo>
                    <a:lnTo>
                      <a:pt x="756845" y="277325"/>
                    </a:lnTo>
                    <a:lnTo>
                      <a:pt x="756336" y="278978"/>
                    </a:lnTo>
                    <a:lnTo>
                      <a:pt x="748959" y="297355"/>
                    </a:lnTo>
                    <a:lnTo>
                      <a:pt x="747751" y="305813"/>
                    </a:lnTo>
                    <a:lnTo>
                      <a:pt x="745144" y="313507"/>
                    </a:lnTo>
                    <a:lnTo>
                      <a:pt x="742347" y="319802"/>
                    </a:lnTo>
                    <a:lnTo>
                      <a:pt x="741329" y="321837"/>
                    </a:lnTo>
                    <a:lnTo>
                      <a:pt x="737260" y="329721"/>
                    </a:lnTo>
                    <a:lnTo>
                      <a:pt x="737132" y="329975"/>
                    </a:lnTo>
                    <a:lnTo>
                      <a:pt x="731473" y="337924"/>
                    </a:lnTo>
                    <a:lnTo>
                      <a:pt x="728166" y="341930"/>
                    </a:lnTo>
                    <a:lnTo>
                      <a:pt x="720981" y="348289"/>
                    </a:lnTo>
                    <a:lnTo>
                      <a:pt x="717483" y="349879"/>
                    </a:lnTo>
                    <a:lnTo>
                      <a:pt x="721935" y="337543"/>
                    </a:lnTo>
                    <a:lnTo>
                      <a:pt x="721617" y="332583"/>
                    </a:lnTo>
                    <a:lnTo>
                      <a:pt x="720790" y="331120"/>
                    </a:lnTo>
                    <a:lnTo>
                      <a:pt x="719899" y="329531"/>
                    </a:lnTo>
                    <a:lnTo>
                      <a:pt x="719645" y="329149"/>
                    </a:lnTo>
                    <a:lnTo>
                      <a:pt x="700378" y="302887"/>
                    </a:lnTo>
                    <a:lnTo>
                      <a:pt x="694719" y="296528"/>
                    </a:lnTo>
                    <a:lnTo>
                      <a:pt x="694464" y="296274"/>
                    </a:lnTo>
                    <a:lnTo>
                      <a:pt x="693192" y="295320"/>
                    </a:lnTo>
                    <a:lnTo>
                      <a:pt x="689822" y="293222"/>
                    </a:lnTo>
                    <a:lnTo>
                      <a:pt x="688932" y="294112"/>
                    </a:lnTo>
                    <a:lnTo>
                      <a:pt x="688296" y="294811"/>
                    </a:lnTo>
                    <a:lnTo>
                      <a:pt x="682192" y="292013"/>
                    </a:lnTo>
                    <a:lnTo>
                      <a:pt x="667630" y="283683"/>
                    </a:lnTo>
                    <a:lnTo>
                      <a:pt x="667249" y="283429"/>
                    </a:lnTo>
                    <a:lnTo>
                      <a:pt x="666931" y="283238"/>
                    </a:lnTo>
                    <a:lnTo>
                      <a:pt x="665786" y="282411"/>
                    </a:lnTo>
                    <a:lnTo>
                      <a:pt x="665468" y="282094"/>
                    </a:lnTo>
                    <a:lnTo>
                      <a:pt x="665150" y="281713"/>
                    </a:lnTo>
                    <a:lnTo>
                      <a:pt x="664642" y="280949"/>
                    </a:lnTo>
                    <a:lnTo>
                      <a:pt x="664388" y="280441"/>
                    </a:lnTo>
                    <a:lnTo>
                      <a:pt x="664069" y="279804"/>
                    </a:lnTo>
                    <a:lnTo>
                      <a:pt x="662479" y="275989"/>
                    </a:lnTo>
                    <a:lnTo>
                      <a:pt x="660890" y="270075"/>
                    </a:lnTo>
                    <a:lnTo>
                      <a:pt x="652433" y="264544"/>
                    </a:lnTo>
                    <a:lnTo>
                      <a:pt x="622864" y="282921"/>
                    </a:lnTo>
                    <a:lnTo>
                      <a:pt x="616314" y="288516"/>
                    </a:lnTo>
                    <a:lnTo>
                      <a:pt x="594631" y="301679"/>
                    </a:lnTo>
                    <a:lnTo>
                      <a:pt x="594885" y="298436"/>
                    </a:lnTo>
                    <a:lnTo>
                      <a:pt x="594631" y="296465"/>
                    </a:lnTo>
                    <a:lnTo>
                      <a:pt x="593804" y="293794"/>
                    </a:lnTo>
                    <a:lnTo>
                      <a:pt x="593232" y="292140"/>
                    </a:lnTo>
                    <a:lnTo>
                      <a:pt x="592978" y="291569"/>
                    </a:lnTo>
                    <a:lnTo>
                      <a:pt x="592851" y="291442"/>
                    </a:lnTo>
                    <a:lnTo>
                      <a:pt x="589480" y="286355"/>
                    </a:lnTo>
                    <a:lnTo>
                      <a:pt x="589226" y="285972"/>
                    </a:lnTo>
                    <a:lnTo>
                      <a:pt x="587191" y="283366"/>
                    </a:lnTo>
                    <a:lnTo>
                      <a:pt x="586173" y="282157"/>
                    </a:lnTo>
                    <a:lnTo>
                      <a:pt x="585919" y="281903"/>
                    </a:lnTo>
                    <a:lnTo>
                      <a:pt x="578543" y="274081"/>
                    </a:lnTo>
                    <a:lnTo>
                      <a:pt x="578098" y="273636"/>
                    </a:lnTo>
                    <a:lnTo>
                      <a:pt x="577907" y="273509"/>
                    </a:lnTo>
                    <a:lnTo>
                      <a:pt x="577271" y="272937"/>
                    </a:lnTo>
                    <a:lnTo>
                      <a:pt x="577144" y="272810"/>
                    </a:lnTo>
                    <a:lnTo>
                      <a:pt x="575936" y="227535"/>
                    </a:lnTo>
                    <a:lnTo>
                      <a:pt x="575427" y="227471"/>
                    </a:lnTo>
                    <a:lnTo>
                      <a:pt x="569386" y="226836"/>
                    </a:lnTo>
                    <a:lnTo>
                      <a:pt x="568051" y="226708"/>
                    </a:lnTo>
                    <a:lnTo>
                      <a:pt x="562455" y="226836"/>
                    </a:lnTo>
                    <a:lnTo>
                      <a:pt x="561120" y="227090"/>
                    </a:lnTo>
                    <a:lnTo>
                      <a:pt x="559657" y="227408"/>
                    </a:lnTo>
                    <a:lnTo>
                      <a:pt x="559085" y="228425"/>
                    </a:lnTo>
                    <a:lnTo>
                      <a:pt x="558640" y="229634"/>
                    </a:lnTo>
                    <a:lnTo>
                      <a:pt x="558576" y="230778"/>
                    </a:lnTo>
                    <a:lnTo>
                      <a:pt x="558131" y="232749"/>
                    </a:lnTo>
                    <a:lnTo>
                      <a:pt x="554570" y="233131"/>
                    </a:lnTo>
                    <a:lnTo>
                      <a:pt x="553552" y="233004"/>
                    </a:lnTo>
                    <a:lnTo>
                      <a:pt x="548275" y="231096"/>
                    </a:lnTo>
                    <a:lnTo>
                      <a:pt x="547830" y="230905"/>
                    </a:lnTo>
                    <a:lnTo>
                      <a:pt x="546876" y="230461"/>
                    </a:lnTo>
                    <a:lnTo>
                      <a:pt x="544142" y="228680"/>
                    </a:lnTo>
                    <a:lnTo>
                      <a:pt x="543760" y="228298"/>
                    </a:lnTo>
                    <a:lnTo>
                      <a:pt x="536511" y="219587"/>
                    </a:lnTo>
                    <a:lnTo>
                      <a:pt x="536257" y="219078"/>
                    </a:lnTo>
                    <a:lnTo>
                      <a:pt x="536129" y="218696"/>
                    </a:lnTo>
                    <a:lnTo>
                      <a:pt x="536002" y="218315"/>
                    </a:lnTo>
                    <a:lnTo>
                      <a:pt x="536002" y="217933"/>
                    </a:lnTo>
                    <a:lnTo>
                      <a:pt x="536002" y="217425"/>
                    </a:lnTo>
                    <a:lnTo>
                      <a:pt x="536193" y="216661"/>
                    </a:lnTo>
                    <a:lnTo>
                      <a:pt x="536829" y="214626"/>
                    </a:lnTo>
                    <a:lnTo>
                      <a:pt x="541343" y="190081"/>
                    </a:lnTo>
                    <a:lnTo>
                      <a:pt x="537211" y="187029"/>
                    </a:lnTo>
                    <a:lnTo>
                      <a:pt x="535875" y="186075"/>
                    </a:lnTo>
                    <a:lnTo>
                      <a:pt x="535112" y="185758"/>
                    </a:lnTo>
                    <a:lnTo>
                      <a:pt x="530979" y="184231"/>
                    </a:lnTo>
                    <a:lnTo>
                      <a:pt x="523412" y="182070"/>
                    </a:lnTo>
                    <a:lnTo>
                      <a:pt x="522649" y="182006"/>
                    </a:lnTo>
                    <a:lnTo>
                      <a:pt x="521758" y="182006"/>
                    </a:lnTo>
                    <a:lnTo>
                      <a:pt x="521314" y="182006"/>
                    </a:lnTo>
                    <a:lnTo>
                      <a:pt x="520614" y="182387"/>
                    </a:lnTo>
                    <a:lnTo>
                      <a:pt x="520169" y="182641"/>
                    </a:lnTo>
                    <a:lnTo>
                      <a:pt x="519342" y="183214"/>
                    </a:lnTo>
                    <a:lnTo>
                      <a:pt x="507769" y="175519"/>
                    </a:lnTo>
                    <a:lnTo>
                      <a:pt x="508278" y="171577"/>
                    </a:lnTo>
                    <a:lnTo>
                      <a:pt x="509486" y="156888"/>
                    </a:lnTo>
                    <a:lnTo>
                      <a:pt x="509613" y="155172"/>
                    </a:lnTo>
                    <a:lnTo>
                      <a:pt x="509613" y="154154"/>
                    </a:lnTo>
                    <a:lnTo>
                      <a:pt x="509613" y="154154"/>
                    </a:lnTo>
                    <a:lnTo>
                      <a:pt x="509549" y="153582"/>
                    </a:lnTo>
                    <a:lnTo>
                      <a:pt x="509549" y="153454"/>
                    </a:lnTo>
                    <a:lnTo>
                      <a:pt x="508851" y="151038"/>
                    </a:lnTo>
                    <a:lnTo>
                      <a:pt x="506371" y="144552"/>
                    </a:lnTo>
                    <a:lnTo>
                      <a:pt x="508787" y="142454"/>
                    </a:lnTo>
                    <a:lnTo>
                      <a:pt x="514573" y="140674"/>
                    </a:lnTo>
                    <a:lnTo>
                      <a:pt x="511966" y="124904"/>
                    </a:lnTo>
                    <a:lnTo>
                      <a:pt x="511902" y="124458"/>
                    </a:lnTo>
                    <a:lnTo>
                      <a:pt x="501283" y="118227"/>
                    </a:lnTo>
                    <a:lnTo>
                      <a:pt x="500902" y="117972"/>
                    </a:lnTo>
                    <a:lnTo>
                      <a:pt x="500647" y="117845"/>
                    </a:lnTo>
                    <a:lnTo>
                      <a:pt x="500393" y="117718"/>
                    </a:lnTo>
                    <a:lnTo>
                      <a:pt x="499884" y="117591"/>
                    </a:lnTo>
                    <a:lnTo>
                      <a:pt x="499249" y="117528"/>
                    </a:lnTo>
                    <a:lnTo>
                      <a:pt x="498803" y="117464"/>
                    </a:lnTo>
                    <a:lnTo>
                      <a:pt x="498422" y="117464"/>
                    </a:lnTo>
                    <a:lnTo>
                      <a:pt x="498104" y="117464"/>
                    </a:lnTo>
                    <a:lnTo>
                      <a:pt x="497468" y="117336"/>
                    </a:lnTo>
                    <a:lnTo>
                      <a:pt x="496769" y="117145"/>
                    </a:lnTo>
                    <a:lnTo>
                      <a:pt x="496450" y="117082"/>
                    </a:lnTo>
                    <a:lnTo>
                      <a:pt x="495433" y="116447"/>
                    </a:lnTo>
                    <a:lnTo>
                      <a:pt x="494543" y="115747"/>
                    </a:lnTo>
                    <a:lnTo>
                      <a:pt x="493907" y="115175"/>
                    </a:lnTo>
                    <a:lnTo>
                      <a:pt x="491999" y="113140"/>
                    </a:lnTo>
                    <a:lnTo>
                      <a:pt x="490346" y="111423"/>
                    </a:lnTo>
                    <a:lnTo>
                      <a:pt x="489837" y="110723"/>
                    </a:lnTo>
                    <a:lnTo>
                      <a:pt x="488883" y="102457"/>
                    </a:lnTo>
                    <a:lnTo>
                      <a:pt x="488883" y="102202"/>
                    </a:lnTo>
                    <a:lnTo>
                      <a:pt x="488438" y="96162"/>
                    </a:lnTo>
                    <a:lnTo>
                      <a:pt x="488375" y="92855"/>
                    </a:lnTo>
                    <a:lnTo>
                      <a:pt x="488375" y="92410"/>
                    </a:lnTo>
                    <a:lnTo>
                      <a:pt x="488566" y="91774"/>
                    </a:lnTo>
                    <a:lnTo>
                      <a:pt x="496769" y="75559"/>
                    </a:lnTo>
                    <a:lnTo>
                      <a:pt x="505861" y="74287"/>
                    </a:lnTo>
                    <a:lnTo>
                      <a:pt x="506498" y="74351"/>
                    </a:lnTo>
                    <a:lnTo>
                      <a:pt x="513555" y="75559"/>
                    </a:lnTo>
                    <a:lnTo>
                      <a:pt x="514891" y="74795"/>
                    </a:lnTo>
                    <a:lnTo>
                      <a:pt x="515527" y="74414"/>
                    </a:lnTo>
                    <a:lnTo>
                      <a:pt x="515781" y="74224"/>
                    </a:lnTo>
                    <a:lnTo>
                      <a:pt x="516481" y="7371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igura a mano libera: forma 25">
                <a:extLst>
                  <a:ext uri="{FF2B5EF4-FFF2-40B4-BE49-F238E27FC236}">
                    <a16:creationId xmlns:a16="http://schemas.microsoft.com/office/drawing/2014/main" id="{07E3AEE4-5890-7517-1772-4FC296669E0C}"/>
                  </a:ext>
                </a:extLst>
              </p:cNvPr>
              <p:cNvSpPr/>
              <p:nvPr/>
            </p:nvSpPr>
            <p:spPr>
              <a:xfrm>
                <a:off x="5119077" y="4820837"/>
                <a:ext cx="23846" cy="36563"/>
              </a:xfrm>
              <a:custGeom>
                <a:avLst/>
                <a:gdLst/>
                <a:ahLst/>
                <a:cxnLst/>
                <a:rect l="0" t="0" r="0" b="0"/>
                <a:pathLst>
                  <a:path w="23845" h="36563">
                    <a:moveTo>
                      <a:pt x="14514" y="33400"/>
                    </a:moveTo>
                    <a:lnTo>
                      <a:pt x="15468" y="32955"/>
                    </a:lnTo>
                    <a:lnTo>
                      <a:pt x="15849" y="32701"/>
                    </a:lnTo>
                    <a:lnTo>
                      <a:pt x="16294" y="32255"/>
                    </a:lnTo>
                    <a:lnTo>
                      <a:pt x="21763" y="24498"/>
                    </a:lnTo>
                    <a:lnTo>
                      <a:pt x="21827" y="24244"/>
                    </a:lnTo>
                    <a:lnTo>
                      <a:pt x="21827" y="23989"/>
                    </a:lnTo>
                    <a:lnTo>
                      <a:pt x="21763" y="23226"/>
                    </a:lnTo>
                    <a:lnTo>
                      <a:pt x="21763" y="21318"/>
                    </a:lnTo>
                    <a:lnTo>
                      <a:pt x="21700" y="20619"/>
                    </a:lnTo>
                    <a:lnTo>
                      <a:pt x="21573" y="19919"/>
                    </a:lnTo>
                    <a:lnTo>
                      <a:pt x="21509" y="19729"/>
                    </a:lnTo>
                    <a:lnTo>
                      <a:pt x="11525" y="11844"/>
                    </a:lnTo>
                    <a:lnTo>
                      <a:pt x="11907" y="9173"/>
                    </a:lnTo>
                    <a:lnTo>
                      <a:pt x="11907" y="8918"/>
                    </a:lnTo>
                    <a:lnTo>
                      <a:pt x="11780" y="8664"/>
                    </a:lnTo>
                    <a:lnTo>
                      <a:pt x="11525" y="8347"/>
                    </a:lnTo>
                    <a:lnTo>
                      <a:pt x="11144" y="7964"/>
                    </a:lnTo>
                    <a:lnTo>
                      <a:pt x="10572" y="7647"/>
                    </a:lnTo>
                    <a:lnTo>
                      <a:pt x="4848" y="3577"/>
                    </a:lnTo>
                    <a:lnTo>
                      <a:pt x="4404" y="3641"/>
                    </a:lnTo>
                    <a:lnTo>
                      <a:pt x="3577" y="15214"/>
                    </a:lnTo>
                    <a:lnTo>
                      <a:pt x="3577" y="15659"/>
                    </a:lnTo>
                    <a:lnTo>
                      <a:pt x="3704" y="16040"/>
                    </a:lnTo>
                    <a:lnTo>
                      <a:pt x="4848" y="19919"/>
                    </a:lnTo>
                    <a:lnTo>
                      <a:pt x="5103" y="20556"/>
                    </a:lnTo>
                    <a:lnTo>
                      <a:pt x="8282" y="28186"/>
                    </a:lnTo>
                    <a:lnTo>
                      <a:pt x="9745" y="30475"/>
                    </a:lnTo>
                    <a:lnTo>
                      <a:pt x="10253" y="30983"/>
                    </a:lnTo>
                    <a:lnTo>
                      <a:pt x="11208" y="31683"/>
                    </a:lnTo>
                    <a:lnTo>
                      <a:pt x="11843" y="32128"/>
                    </a:lnTo>
                    <a:lnTo>
                      <a:pt x="12416" y="32510"/>
                    </a:lnTo>
                    <a:lnTo>
                      <a:pt x="14133" y="33591"/>
                    </a:lnTo>
                    <a:lnTo>
                      <a:pt x="14641" y="3352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igura a mano libera: forma 26">
                <a:extLst>
                  <a:ext uri="{FF2B5EF4-FFF2-40B4-BE49-F238E27FC236}">
                    <a16:creationId xmlns:a16="http://schemas.microsoft.com/office/drawing/2014/main" id="{B9A62C46-752E-2462-FC50-BEC675B0891D}"/>
                  </a:ext>
                </a:extLst>
              </p:cNvPr>
              <p:cNvSpPr/>
              <p:nvPr/>
            </p:nvSpPr>
            <p:spPr>
              <a:xfrm>
                <a:off x="3804579" y="4582190"/>
                <a:ext cx="3036342" cy="2276462"/>
              </a:xfrm>
              <a:custGeom>
                <a:avLst/>
                <a:gdLst/>
                <a:ahLst/>
                <a:cxnLst/>
                <a:rect l="0" t="0" r="0" b="0"/>
                <a:pathLst>
                  <a:path w="3036342" h="2276461">
                    <a:moveTo>
                      <a:pt x="2394371" y="12034"/>
                    </a:moveTo>
                    <a:lnTo>
                      <a:pt x="2391573" y="9872"/>
                    </a:lnTo>
                    <a:lnTo>
                      <a:pt x="2386740" y="3577"/>
                    </a:lnTo>
                    <a:lnTo>
                      <a:pt x="2366964" y="15276"/>
                    </a:lnTo>
                    <a:lnTo>
                      <a:pt x="2341021" y="32827"/>
                    </a:lnTo>
                    <a:lnTo>
                      <a:pt x="2338414" y="34353"/>
                    </a:lnTo>
                    <a:lnTo>
                      <a:pt x="2337396" y="35053"/>
                    </a:lnTo>
                    <a:lnTo>
                      <a:pt x="2336633" y="35561"/>
                    </a:lnTo>
                    <a:lnTo>
                      <a:pt x="2335933" y="36071"/>
                    </a:lnTo>
                    <a:lnTo>
                      <a:pt x="2316284" y="52667"/>
                    </a:lnTo>
                    <a:lnTo>
                      <a:pt x="2302105" y="64748"/>
                    </a:lnTo>
                    <a:lnTo>
                      <a:pt x="2281502" y="73651"/>
                    </a:lnTo>
                    <a:lnTo>
                      <a:pt x="2271454" y="75304"/>
                    </a:lnTo>
                    <a:lnTo>
                      <a:pt x="2270882" y="75431"/>
                    </a:lnTo>
                    <a:lnTo>
                      <a:pt x="2270755" y="75686"/>
                    </a:lnTo>
                    <a:lnTo>
                      <a:pt x="2269229" y="79756"/>
                    </a:lnTo>
                    <a:lnTo>
                      <a:pt x="2268402" y="81981"/>
                    </a:lnTo>
                    <a:lnTo>
                      <a:pt x="2268148" y="82744"/>
                    </a:lnTo>
                    <a:lnTo>
                      <a:pt x="2267131" y="85415"/>
                    </a:lnTo>
                    <a:lnTo>
                      <a:pt x="2265478" y="89803"/>
                    </a:lnTo>
                    <a:lnTo>
                      <a:pt x="2264841" y="91519"/>
                    </a:lnTo>
                    <a:lnTo>
                      <a:pt x="2263760" y="93999"/>
                    </a:lnTo>
                    <a:lnTo>
                      <a:pt x="2263379" y="94762"/>
                    </a:lnTo>
                    <a:lnTo>
                      <a:pt x="2262743" y="95907"/>
                    </a:lnTo>
                    <a:lnTo>
                      <a:pt x="2262107" y="96861"/>
                    </a:lnTo>
                    <a:lnTo>
                      <a:pt x="2261853" y="97115"/>
                    </a:lnTo>
                    <a:lnTo>
                      <a:pt x="2253714" y="103537"/>
                    </a:lnTo>
                    <a:lnTo>
                      <a:pt x="2244747" y="99659"/>
                    </a:lnTo>
                    <a:lnTo>
                      <a:pt x="2237626" y="96225"/>
                    </a:lnTo>
                    <a:lnTo>
                      <a:pt x="2231266" y="96988"/>
                    </a:lnTo>
                    <a:lnTo>
                      <a:pt x="2229359" y="97115"/>
                    </a:lnTo>
                    <a:lnTo>
                      <a:pt x="2228659" y="97179"/>
                    </a:lnTo>
                    <a:lnTo>
                      <a:pt x="2227833" y="97115"/>
                    </a:lnTo>
                    <a:lnTo>
                      <a:pt x="2227324" y="97115"/>
                    </a:lnTo>
                    <a:lnTo>
                      <a:pt x="2226816" y="97052"/>
                    </a:lnTo>
                    <a:lnTo>
                      <a:pt x="2226625" y="96988"/>
                    </a:lnTo>
                    <a:lnTo>
                      <a:pt x="2226434" y="96861"/>
                    </a:lnTo>
                    <a:lnTo>
                      <a:pt x="2208566" y="82108"/>
                    </a:lnTo>
                    <a:lnTo>
                      <a:pt x="2207294" y="81028"/>
                    </a:lnTo>
                    <a:lnTo>
                      <a:pt x="2206658" y="80518"/>
                    </a:lnTo>
                    <a:lnTo>
                      <a:pt x="2206213" y="79947"/>
                    </a:lnTo>
                    <a:lnTo>
                      <a:pt x="2205513" y="78356"/>
                    </a:lnTo>
                    <a:lnTo>
                      <a:pt x="2204496" y="76067"/>
                    </a:lnTo>
                    <a:lnTo>
                      <a:pt x="2204051" y="74987"/>
                    </a:lnTo>
                    <a:lnTo>
                      <a:pt x="2203860" y="74414"/>
                    </a:lnTo>
                    <a:lnTo>
                      <a:pt x="2203797" y="73206"/>
                    </a:lnTo>
                    <a:lnTo>
                      <a:pt x="2194513" y="68819"/>
                    </a:lnTo>
                    <a:lnTo>
                      <a:pt x="2178107" y="77467"/>
                    </a:lnTo>
                    <a:lnTo>
                      <a:pt x="2176136" y="78611"/>
                    </a:lnTo>
                    <a:lnTo>
                      <a:pt x="2175755" y="78993"/>
                    </a:lnTo>
                    <a:lnTo>
                      <a:pt x="2175372" y="79437"/>
                    </a:lnTo>
                    <a:lnTo>
                      <a:pt x="2175055" y="79883"/>
                    </a:lnTo>
                    <a:lnTo>
                      <a:pt x="2174800" y="80709"/>
                    </a:lnTo>
                    <a:lnTo>
                      <a:pt x="2174673" y="81599"/>
                    </a:lnTo>
                    <a:lnTo>
                      <a:pt x="2173592" y="88467"/>
                    </a:lnTo>
                    <a:lnTo>
                      <a:pt x="2171494" y="96606"/>
                    </a:lnTo>
                    <a:lnTo>
                      <a:pt x="2160048" y="67228"/>
                    </a:lnTo>
                    <a:lnTo>
                      <a:pt x="2159412" y="67419"/>
                    </a:lnTo>
                    <a:lnTo>
                      <a:pt x="2148793" y="69645"/>
                    </a:lnTo>
                    <a:lnTo>
                      <a:pt x="2147585" y="69708"/>
                    </a:lnTo>
                    <a:lnTo>
                      <a:pt x="2144659" y="69708"/>
                    </a:lnTo>
                    <a:lnTo>
                      <a:pt x="2141225" y="69581"/>
                    </a:lnTo>
                    <a:lnTo>
                      <a:pt x="2140463" y="69518"/>
                    </a:lnTo>
                    <a:lnTo>
                      <a:pt x="2139954" y="69454"/>
                    </a:lnTo>
                    <a:lnTo>
                      <a:pt x="2139509" y="69391"/>
                    </a:lnTo>
                    <a:lnTo>
                      <a:pt x="2138809" y="69200"/>
                    </a:lnTo>
                    <a:lnTo>
                      <a:pt x="2137537" y="68564"/>
                    </a:lnTo>
                    <a:lnTo>
                      <a:pt x="2102500" y="49933"/>
                    </a:lnTo>
                    <a:lnTo>
                      <a:pt x="2095187" y="43892"/>
                    </a:lnTo>
                    <a:lnTo>
                      <a:pt x="2065873" y="15341"/>
                    </a:lnTo>
                    <a:lnTo>
                      <a:pt x="2067018" y="13496"/>
                    </a:lnTo>
                    <a:lnTo>
                      <a:pt x="2066637" y="12988"/>
                    </a:lnTo>
                    <a:lnTo>
                      <a:pt x="2064475" y="11780"/>
                    </a:lnTo>
                    <a:lnTo>
                      <a:pt x="2058878" y="8981"/>
                    </a:lnTo>
                    <a:lnTo>
                      <a:pt x="2058561" y="8918"/>
                    </a:lnTo>
                    <a:lnTo>
                      <a:pt x="2058307" y="8854"/>
                    </a:lnTo>
                    <a:lnTo>
                      <a:pt x="2053220" y="8282"/>
                    </a:lnTo>
                    <a:lnTo>
                      <a:pt x="2052838" y="8346"/>
                    </a:lnTo>
                    <a:lnTo>
                      <a:pt x="2054046" y="10826"/>
                    </a:lnTo>
                    <a:lnTo>
                      <a:pt x="2059388" y="41158"/>
                    </a:lnTo>
                    <a:lnTo>
                      <a:pt x="2057989" y="41539"/>
                    </a:lnTo>
                    <a:lnTo>
                      <a:pt x="2056781" y="41729"/>
                    </a:lnTo>
                    <a:lnTo>
                      <a:pt x="2054174" y="41984"/>
                    </a:lnTo>
                    <a:lnTo>
                      <a:pt x="2052202" y="42175"/>
                    </a:lnTo>
                    <a:lnTo>
                      <a:pt x="2033062" y="43320"/>
                    </a:lnTo>
                    <a:lnTo>
                      <a:pt x="2032363" y="43383"/>
                    </a:lnTo>
                    <a:lnTo>
                      <a:pt x="2031028" y="43383"/>
                    </a:lnTo>
                    <a:lnTo>
                      <a:pt x="2029819" y="43383"/>
                    </a:lnTo>
                    <a:lnTo>
                      <a:pt x="2028738" y="43320"/>
                    </a:lnTo>
                    <a:lnTo>
                      <a:pt x="2023778" y="42938"/>
                    </a:lnTo>
                    <a:lnTo>
                      <a:pt x="2023269" y="42874"/>
                    </a:lnTo>
                    <a:lnTo>
                      <a:pt x="2023079" y="42747"/>
                    </a:lnTo>
                    <a:lnTo>
                      <a:pt x="2022697" y="42366"/>
                    </a:lnTo>
                    <a:lnTo>
                      <a:pt x="2021934" y="41348"/>
                    </a:lnTo>
                    <a:lnTo>
                      <a:pt x="2020916" y="40204"/>
                    </a:lnTo>
                    <a:lnTo>
                      <a:pt x="2020472" y="39759"/>
                    </a:lnTo>
                    <a:lnTo>
                      <a:pt x="2020217" y="39632"/>
                    </a:lnTo>
                    <a:lnTo>
                      <a:pt x="2019772" y="39440"/>
                    </a:lnTo>
                    <a:lnTo>
                      <a:pt x="2017865" y="38868"/>
                    </a:lnTo>
                    <a:lnTo>
                      <a:pt x="2016974" y="38805"/>
                    </a:lnTo>
                    <a:lnTo>
                      <a:pt x="2016720" y="38741"/>
                    </a:lnTo>
                    <a:lnTo>
                      <a:pt x="2008835" y="38232"/>
                    </a:lnTo>
                    <a:lnTo>
                      <a:pt x="2008453" y="38232"/>
                    </a:lnTo>
                    <a:lnTo>
                      <a:pt x="2008072" y="38232"/>
                    </a:lnTo>
                    <a:lnTo>
                      <a:pt x="2007436" y="38359"/>
                    </a:lnTo>
                    <a:lnTo>
                      <a:pt x="2006291" y="38614"/>
                    </a:lnTo>
                    <a:lnTo>
                      <a:pt x="2000187" y="39949"/>
                    </a:lnTo>
                    <a:lnTo>
                      <a:pt x="1999488" y="40076"/>
                    </a:lnTo>
                    <a:lnTo>
                      <a:pt x="1998788" y="40267"/>
                    </a:lnTo>
                    <a:lnTo>
                      <a:pt x="1998152" y="40521"/>
                    </a:lnTo>
                    <a:lnTo>
                      <a:pt x="1993701" y="42175"/>
                    </a:lnTo>
                    <a:lnTo>
                      <a:pt x="1993320" y="42429"/>
                    </a:lnTo>
                    <a:lnTo>
                      <a:pt x="1993001" y="42683"/>
                    </a:lnTo>
                    <a:lnTo>
                      <a:pt x="1990331" y="44909"/>
                    </a:lnTo>
                    <a:lnTo>
                      <a:pt x="1989759" y="45481"/>
                    </a:lnTo>
                    <a:lnTo>
                      <a:pt x="1988168" y="47008"/>
                    </a:lnTo>
                    <a:lnTo>
                      <a:pt x="1982383" y="54257"/>
                    </a:lnTo>
                    <a:lnTo>
                      <a:pt x="1982383" y="54702"/>
                    </a:lnTo>
                    <a:lnTo>
                      <a:pt x="1982764" y="56482"/>
                    </a:lnTo>
                    <a:lnTo>
                      <a:pt x="1973098" y="78802"/>
                    </a:lnTo>
                    <a:lnTo>
                      <a:pt x="1965786" y="86750"/>
                    </a:lnTo>
                    <a:lnTo>
                      <a:pt x="1958155" y="100740"/>
                    </a:lnTo>
                    <a:lnTo>
                      <a:pt x="1955739" y="108751"/>
                    </a:lnTo>
                    <a:lnTo>
                      <a:pt x="1955675" y="109070"/>
                    </a:lnTo>
                    <a:lnTo>
                      <a:pt x="1955739" y="109324"/>
                    </a:lnTo>
                    <a:lnTo>
                      <a:pt x="1956120" y="110215"/>
                    </a:lnTo>
                    <a:lnTo>
                      <a:pt x="1958600" y="115492"/>
                    </a:lnTo>
                    <a:lnTo>
                      <a:pt x="1961271" y="121088"/>
                    </a:lnTo>
                    <a:lnTo>
                      <a:pt x="1924390" y="120770"/>
                    </a:lnTo>
                    <a:lnTo>
                      <a:pt x="1920447" y="121215"/>
                    </a:lnTo>
                    <a:lnTo>
                      <a:pt x="1909828" y="122360"/>
                    </a:lnTo>
                    <a:lnTo>
                      <a:pt x="1904868" y="122995"/>
                    </a:lnTo>
                    <a:lnTo>
                      <a:pt x="1899336" y="123695"/>
                    </a:lnTo>
                    <a:lnTo>
                      <a:pt x="1895774" y="124267"/>
                    </a:lnTo>
                    <a:lnTo>
                      <a:pt x="1890497" y="125158"/>
                    </a:lnTo>
                    <a:lnTo>
                      <a:pt x="1888781" y="125602"/>
                    </a:lnTo>
                    <a:lnTo>
                      <a:pt x="1860356" y="122360"/>
                    </a:lnTo>
                    <a:lnTo>
                      <a:pt x="1844395" y="116256"/>
                    </a:lnTo>
                    <a:lnTo>
                      <a:pt x="1832950" y="115746"/>
                    </a:lnTo>
                    <a:lnTo>
                      <a:pt x="1827862" y="122168"/>
                    </a:lnTo>
                    <a:lnTo>
                      <a:pt x="1826082" y="124967"/>
                    </a:lnTo>
                    <a:lnTo>
                      <a:pt x="1819851" y="125921"/>
                    </a:lnTo>
                    <a:lnTo>
                      <a:pt x="1799883" y="130054"/>
                    </a:lnTo>
                    <a:lnTo>
                      <a:pt x="1792889" y="133297"/>
                    </a:lnTo>
                    <a:lnTo>
                      <a:pt x="1787674" y="135586"/>
                    </a:lnTo>
                    <a:lnTo>
                      <a:pt x="1786721" y="136031"/>
                    </a:lnTo>
                    <a:lnTo>
                      <a:pt x="1786403" y="136031"/>
                    </a:lnTo>
                    <a:lnTo>
                      <a:pt x="1784305" y="135331"/>
                    </a:lnTo>
                    <a:lnTo>
                      <a:pt x="1780934" y="133869"/>
                    </a:lnTo>
                    <a:lnTo>
                      <a:pt x="1779536" y="133234"/>
                    </a:lnTo>
                    <a:lnTo>
                      <a:pt x="1778455" y="132724"/>
                    </a:lnTo>
                    <a:lnTo>
                      <a:pt x="1770188" y="128528"/>
                    </a:lnTo>
                    <a:lnTo>
                      <a:pt x="1766690" y="126429"/>
                    </a:lnTo>
                    <a:lnTo>
                      <a:pt x="1764910" y="125221"/>
                    </a:lnTo>
                    <a:lnTo>
                      <a:pt x="1761921" y="122868"/>
                    </a:lnTo>
                    <a:lnTo>
                      <a:pt x="1754100" y="113648"/>
                    </a:lnTo>
                    <a:lnTo>
                      <a:pt x="1752002" y="111041"/>
                    </a:lnTo>
                    <a:lnTo>
                      <a:pt x="1750285" y="108815"/>
                    </a:lnTo>
                    <a:lnTo>
                      <a:pt x="1727393" y="118480"/>
                    </a:lnTo>
                    <a:lnTo>
                      <a:pt x="1715121" y="111359"/>
                    </a:lnTo>
                    <a:lnTo>
                      <a:pt x="1714548" y="108243"/>
                    </a:lnTo>
                    <a:lnTo>
                      <a:pt x="1713530" y="100549"/>
                    </a:lnTo>
                    <a:lnTo>
                      <a:pt x="1716456" y="87386"/>
                    </a:lnTo>
                    <a:lnTo>
                      <a:pt x="1719254" y="75622"/>
                    </a:lnTo>
                    <a:lnTo>
                      <a:pt x="1710606" y="58136"/>
                    </a:lnTo>
                    <a:lnTo>
                      <a:pt x="1707553" y="52349"/>
                    </a:lnTo>
                    <a:lnTo>
                      <a:pt x="1705073" y="48597"/>
                    </a:lnTo>
                    <a:lnTo>
                      <a:pt x="1701576" y="44973"/>
                    </a:lnTo>
                    <a:lnTo>
                      <a:pt x="1700686" y="44273"/>
                    </a:lnTo>
                    <a:lnTo>
                      <a:pt x="1699923" y="43701"/>
                    </a:lnTo>
                    <a:lnTo>
                      <a:pt x="1699287" y="43320"/>
                    </a:lnTo>
                    <a:lnTo>
                      <a:pt x="1692165" y="47707"/>
                    </a:lnTo>
                    <a:lnTo>
                      <a:pt x="1689049" y="50123"/>
                    </a:lnTo>
                    <a:lnTo>
                      <a:pt x="1686696" y="51968"/>
                    </a:lnTo>
                    <a:lnTo>
                      <a:pt x="1684853" y="54702"/>
                    </a:lnTo>
                    <a:lnTo>
                      <a:pt x="1684407" y="55401"/>
                    </a:lnTo>
                    <a:lnTo>
                      <a:pt x="1684216" y="55719"/>
                    </a:lnTo>
                    <a:lnTo>
                      <a:pt x="1683962" y="56355"/>
                    </a:lnTo>
                    <a:lnTo>
                      <a:pt x="1683771" y="56928"/>
                    </a:lnTo>
                    <a:lnTo>
                      <a:pt x="1686188" y="61378"/>
                    </a:lnTo>
                    <a:lnTo>
                      <a:pt x="1686823" y="62332"/>
                    </a:lnTo>
                    <a:lnTo>
                      <a:pt x="1687396" y="63096"/>
                    </a:lnTo>
                    <a:lnTo>
                      <a:pt x="1688477" y="63794"/>
                    </a:lnTo>
                    <a:lnTo>
                      <a:pt x="1690957" y="62014"/>
                    </a:lnTo>
                    <a:lnTo>
                      <a:pt x="1695280" y="62650"/>
                    </a:lnTo>
                    <a:lnTo>
                      <a:pt x="1696807" y="63667"/>
                    </a:lnTo>
                    <a:lnTo>
                      <a:pt x="1698079" y="65830"/>
                    </a:lnTo>
                    <a:lnTo>
                      <a:pt x="1689240" y="73715"/>
                    </a:lnTo>
                    <a:lnTo>
                      <a:pt x="1662342" y="73396"/>
                    </a:lnTo>
                    <a:lnTo>
                      <a:pt x="1660180" y="73206"/>
                    </a:lnTo>
                    <a:lnTo>
                      <a:pt x="1659925" y="73142"/>
                    </a:lnTo>
                    <a:lnTo>
                      <a:pt x="1659671" y="72952"/>
                    </a:lnTo>
                    <a:lnTo>
                      <a:pt x="1659100" y="72507"/>
                    </a:lnTo>
                    <a:lnTo>
                      <a:pt x="1658336" y="71807"/>
                    </a:lnTo>
                    <a:lnTo>
                      <a:pt x="1650133" y="63350"/>
                    </a:lnTo>
                    <a:lnTo>
                      <a:pt x="1649561" y="62586"/>
                    </a:lnTo>
                    <a:lnTo>
                      <a:pt x="1648925" y="61760"/>
                    </a:lnTo>
                    <a:lnTo>
                      <a:pt x="1648607" y="61124"/>
                    </a:lnTo>
                    <a:lnTo>
                      <a:pt x="1648480" y="60679"/>
                    </a:lnTo>
                    <a:lnTo>
                      <a:pt x="1648353" y="59662"/>
                    </a:lnTo>
                    <a:lnTo>
                      <a:pt x="1648226" y="58072"/>
                    </a:lnTo>
                    <a:lnTo>
                      <a:pt x="1648162" y="56864"/>
                    </a:lnTo>
                    <a:lnTo>
                      <a:pt x="1648226" y="56291"/>
                    </a:lnTo>
                    <a:lnTo>
                      <a:pt x="1648544" y="55529"/>
                    </a:lnTo>
                    <a:lnTo>
                      <a:pt x="1649052" y="54448"/>
                    </a:lnTo>
                    <a:lnTo>
                      <a:pt x="1649942" y="53366"/>
                    </a:lnTo>
                    <a:lnTo>
                      <a:pt x="1650324" y="52857"/>
                    </a:lnTo>
                    <a:lnTo>
                      <a:pt x="1650579" y="52222"/>
                    </a:lnTo>
                    <a:lnTo>
                      <a:pt x="1651023" y="51268"/>
                    </a:lnTo>
                    <a:lnTo>
                      <a:pt x="1651278" y="50441"/>
                    </a:lnTo>
                    <a:lnTo>
                      <a:pt x="1651405" y="49678"/>
                    </a:lnTo>
                    <a:lnTo>
                      <a:pt x="1651405" y="48534"/>
                    </a:lnTo>
                    <a:lnTo>
                      <a:pt x="1651341" y="46880"/>
                    </a:lnTo>
                    <a:lnTo>
                      <a:pt x="1650069" y="31556"/>
                    </a:lnTo>
                    <a:lnTo>
                      <a:pt x="1649942" y="31238"/>
                    </a:lnTo>
                    <a:lnTo>
                      <a:pt x="1649752" y="30919"/>
                    </a:lnTo>
                    <a:lnTo>
                      <a:pt x="1649434" y="30538"/>
                    </a:lnTo>
                    <a:lnTo>
                      <a:pt x="1648925" y="30093"/>
                    </a:lnTo>
                    <a:lnTo>
                      <a:pt x="1648607" y="29903"/>
                    </a:lnTo>
                    <a:lnTo>
                      <a:pt x="1647780" y="29711"/>
                    </a:lnTo>
                    <a:lnTo>
                      <a:pt x="1647145" y="29711"/>
                    </a:lnTo>
                    <a:lnTo>
                      <a:pt x="1646508" y="29838"/>
                    </a:lnTo>
                    <a:lnTo>
                      <a:pt x="1645364" y="30347"/>
                    </a:lnTo>
                    <a:lnTo>
                      <a:pt x="1644601" y="30729"/>
                    </a:lnTo>
                    <a:lnTo>
                      <a:pt x="1644283" y="31046"/>
                    </a:lnTo>
                    <a:lnTo>
                      <a:pt x="1643901" y="31556"/>
                    </a:lnTo>
                    <a:lnTo>
                      <a:pt x="1643584" y="32064"/>
                    </a:lnTo>
                    <a:lnTo>
                      <a:pt x="1643266" y="32637"/>
                    </a:lnTo>
                    <a:lnTo>
                      <a:pt x="1642439" y="35371"/>
                    </a:lnTo>
                    <a:lnTo>
                      <a:pt x="1635825" y="52794"/>
                    </a:lnTo>
                    <a:lnTo>
                      <a:pt x="1641930" y="65194"/>
                    </a:lnTo>
                    <a:lnTo>
                      <a:pt x="1642439" y="65258"/>
                    </a:lnTo>
                    <a:lnTo>
                      <a:pt x="1642884" y="65385"/>
                    </a:lnTo>
                    <a:lnTo>
                      <a:pt x="1643711" y="65830"/>
                    </a:lnTo>
                    <a:lnTo>
                      <a:pt x="1645110" y="66657"/>
                    </a:lnTo>
                    <a:lnTo>
                      <a:pt x="1645682" y="67038"/>
                    </a:lnTo>
                    <a:lnTo>
                      <a:pt x="1646191" y="67546"/>
                    </a:lnTo>
                    <a:lnTo>
                      <a:pt x="1646508" y="67801"/>
                    </a:lnTo>
                    <a:lnTo>
                      <a:pt x="1646890" y="68246"/>
                    </a:lnTo>
                    <a:lnTo>
                      <a:pt x="1647018" y="68564"/>
                    </a:lnTo>
                    <a:lnTo>
                      <a:pt x="1647018" y="69263"/>
                    </a:lnTo>
                    <a:lnTo>
                      <a:pt x="1647018" y="70090"/>
                    </a:lnTo>
                    <a:lnTo>
                      <a:pt x="1646635" y="80582"/>
                    </a:lnTo>
                    <a:lnTo>
                      <a:pt x="1646381" y="82681"/>
                    </a:lnTo>
                    <a:lnTo>
                      <a:pt x="1640467" y="84143"/>
                    </a:lnTo>
                    <a:lnTo>
                      <a:pt x="1633345" y="79883"/>
                    </a:lnTo>
                    <a:lnTo>
                      <a:pt x="1633091" y="79691"/>
                    </a:lnTo>
                    <a:lnTo>
                      <a:pt x="1632137" y="78865"/>
                    </a:lnTo>
                    <a:lnTo>
                      <a:pt x="1631438" y="78229"/>
                    </a:lnTo>
                    <a:lnTo>
                      <a:pt x="1630484" y="77148"/>
                    </a:lnTo>
                    <a:lnTo>
                      <a:pt x="1622854" y="67801"/>
                    </a:lnTo>
                    <a:lnTo>
                      <a:pt x="1622600" y="67419"/>
                    </a:lnTo>
                    <a:lnTo>
                      <a:pt x="1622281" y="66911"/>
                    </a:lnTo>
                    <a:lnTo>
                      <a:pt x="1622154" y="66593"/>
                    </a:lnTo>
                    <a:lnTo>
                      <a:pt x="1621900" y="65830"/>
                    </a:lnTo>
                    <a:lnTo>
                      <a:pt x="1621773" y="65448"/>
                    </a:lnTo>
                    <a:lnTo>
                      <a:pt x="1621709" y="65130"/>
                    </a:lnTo>
                    <a:lnTo>
                      <a:pt x="1621773" y="64685"/>
                    </a:lnTo>
                    <a:lnTo>
                      <a:pt x="1621836" y="64113"/>
                    </a:lnTo>
                    <a:lnTo>
                      <a:pt x="1622027" y="62650"/>
                    </a:lnTo>
                    <a:lnTo>
                      <a:pt x="1622091" y="62205"/>
                    </a:lnTo>
                    <a:lnTo>
                      <a:pt x="1622408" y="57499"/>
                    </a:lnTo>
                    <a:lnTo>
                      <a:pt x="1622218" y="50569"/>
                    </a:lnTo>
                    <a:lnTo>
                      <a:pt x="1622154" y="50123"/>
                    </a:lnTo>
                    <a:lnTo>
                      <a:pt x="1622027" y="49615"/>
                    </a:lnTo>
                    <a:lnTo>
                      <a:pt x="1621900" y="49361"/>
                    </a:lnTo>
                    <a:lnTo>
                      <a:pt x="1621646" y="48851"/>
                    </a:lnTo>
                    <a:lnTo>
                      <a:pt x="1621200" y="48407"/>
                    </a:lnTo>
                    <a:lnTo>
                      <a:pt x="1620311" y="47580"/>
                    </a:lnTo>
                    <a:lnTo>
                      <a:pt x="1618911" y="47071"/>
                    </a:lnTo>
                    <a:lnTo>
                      <a:pt x="1618402" y="46944"/>
                    </a:lnTo>
                    <a:lnTo>
                      <a:pt x="1617321" y="46944"/>
                    </a:lnTo>
                    <a:lnTo>
                      <a:pt x="1616494" y="46944"/>
                    </a:lnTo>
                    <a:lnTo>
                      <a:pt x="1615986" y="47008"/>
                    </a:lnTo>
                    <a:lnTo>
                      <a:pt x="1597419" y="60489"/>
                    </a:lnTo>
                    <a:lnTo>
                      <a:pt x="1593031" y="64494"/>
                    </a:lnTo>
                    <a:lnTo>
                      <a:pt x="1592776" y="64748"/>
                    </a:lnTo>
                    <a:lnTo>
                      <a:pt x="1591886" y="66020"/>
                    </a:lnTo>
                    <a:lnTo>
                      <a:pt x="1591505" y="66657"/>
                    </a:lnTo>
                    <a:lnTo>
                      <a:pt x="1591187" y="67165"/>
                    </a:lnTo>
                    <a:lnTo>
                      <a:pt x="1591060" y="67738"/>
                    </a:lnTo>
                    <a:lnTo>
                      <a:pt x="1588580" y="83952"/>
                    </a:lnTo>
                    <a:lnTo>
                      <a:pt x="1598054" y="98895"/>
                    </a:lnTo>
                    <a:lnTo>
                      <a:pt x="1592459" y="103919"/>
                    </a:lnTo>
                    <a:lnTo>
                      <a:pt x="1594175" y="133234"/>
                    </a:lnTo>
                    <a:lnTo>
                      <a:pt x="1594302" y="133551"/>
                    </a:lnTo>
                    <a:lnTo>
                      <a:pt x="1595893" y="135268"/>
                    </a:lnTo>
                    <a:lnTo>
                      <a:pt x="1597927" y="136858"/>
                    </a:lnTo>
                    <a:lnTo>
                      <a:pt x="1586799" y="141436"/>
                    </a:lnTo>
                    <a:lnTo>
                      <a:pt x="1585527" y="138575"/>
                    </a:lnTo>
                    <a:lnTo>
                      <a:pt x="1585273" y="138321"/>
                    </a:lnTo>
                    <a:lnTo>
                      <a:pt x="1569757" y="137239"/>
                    </a:lnTo>
                    <a:lnTo>
                      <a:pt x="1559457" y="139147"/>
                    </a:lnTo>
                    <a:lnTo>
                      <a:pt x="1559584" y="139592"/>
                    </a:lnTo>
                    <a:lnTo>
                      <a:pt x="1559711" y="140355"/>
                    </a:lnTo>
                    <a:lnTo>
                      <a:pt x="1559774" y="141882"/>
                    </a:lnTo>
                    <a:lnTo>
                      <a:pt x="1559774" y="142708"/>
                    </a:lnTo>
                    <a:lnTo>
                      <a:pt x="1559457" y="144870"/>
                    </a:lnTo>
                    <a:lnTo>
                      <a:pt x="1559329" y="145887"/>
                    </a:lnTo>
                    <a:lnTo>
                      <a:pt x="1558947" y="147667"/>
                    </a:lnTo>
                    <a:lnTo>
                      <a:pt x="1558566" y="148177"/>
                    </a:lnTo>
                    <a:lnTo>
                      <a:pt x="1557104" y="148685"/>
                    </a:lnTo>
                    <a:lnTo>
                      <a:pt x="1554687" y="148431"/>
                    </a:lnTo>
                    <a:lnTo>
                      <a:pt x="1553033" y="148113"/>
                    </a:lnTo>
                    <a:lnTo>
                      <a:pt x="1552462" y="147923"/>
                    </a:lnTo>
                    <a:lnTo>
                      <a:pt x="1551889" y="147604"/>
                    </a:lnTo>
                    <a:lnTo>
                      <a:pt x="1551126" y="146841"/>
                    </a:lnTo>
                    <a:lnTo>
                      <a:pt x="1550490" y="145697"/>
                    </a:lnTo>
                    <a:lnTo>
                      <a:pt x="1550045" y="144489"/>
                    </a:lnTo>
                    <a:lnTo>
                      <a:pt x="1550045" y="143535"/>
                    </a:lnTo>
                    <a:lnTo>
                      <a:pt x="1550299" y="141882"/>
                    </a:lnTo>
                    <a:lnTo>
                      <a:pt x="1550936" y="140291"/>
                    </a:lnTo>
                    <a:lnTo>
                      <a:pt x="1551444" y="139210"/>
                    </a:lnTo>
                    <a:lnTo>
                      <a:pt x="1551952" y="138194"/>
                    </a:lnTo>
                    <a:lnTo>
                      <a:pt x="1552079" y="137938"/>
                    </a:lnTo>
                    <a:lnTo>
                      <a:pt x="1557612" y="131453"/>
                    </a:lnTo>
                    <a:lnTo>
                      <a:pt x="1558248" y="130117"/>
                    </a:lnTo>
                    <a:lnTo>
                      <a:pt x="1558630" y="129290"/>
                    </a:lnTo>
                    <a:lnTo>
                      <a:pt x="1559329" y="127383"/>
                    </a:lnTo>
                    <a:lnTo>
                      <a:pt x="1559647" y="126175"/>
                    </a:lnTo>
                    <a:lnTo>
                      <a:pt x="1559965" y="124585"/>
                    </a:lnTo>
                    <a:lnTo>
                      <a:pt x="1560028" y="124204"/>
                    </a:lnTo>
                    <a:lnTo>
                      <a:pt x="1559965" y="124077"/>
                    </a:lnTo>
                    <a:lnTo>
                      <a:pt x="1554051" y="111995"/>
                    </a:lnTo>
                    <a:lnTo>
                      <a:pt x="1552525" y="109134"/>
                    </a:lnTo>
                    <a:lnTo>
                      <a:pt x="1551508" y="110087"/>
                    </a:lnTo>
                    <a:lnTo>
                      <a:pt x="1550617" y="110977"/>
                    </a:lnTo>
                    <a:lnTo>
                      <a:pt x="1548264" y="113584"/>
                    </a:lnTo>
                    <a:lnTo>
                      <a:pt x="1546865" y="115174"/>
                    </a:lnTo>
                    <a:lnTo>
                      <a:pt x="1545721" y="116827"/>
                    </a:lnTo>
                    <a:lnTo>
                      <a:pt x="1543623" y="120516"/>
                    </a:lnTo>
                    <a:lnTo>
                      <a:pt x="1542987" y="121660"/>
                    </a:lnTo>
                    <a:lnTo>
                      <a:pt x="1542478" y="123377"/>
                    </a:lnTo>
                    <a:lnTo>
                      <a:pt x="1541779" y="125475"/>
                    </a:lnTo>
                    <a:lnTo>
                      <a:pt x="1540507" y="127447"/>
                    </a:lnTo>
                    <a:lnTo>
                      <a:pt x="1539553" y="128209"/>
                    </a:lnTo>
                    <a:lnTo>
                      <a:pt x="1537073" y="129673"/>
                    </a:lnTo>
                    <a:lnTo>
                      <a:pt x="1534847" y="130817"/>
                    </a:lnTo>
                    <a:lnTo>
                      <a:pt x="1531541" y="132534"/>
                    </a:lnTo>
                    <a:lnTo>
                      <a:pt x="1529443" y="131199"/>
                    </a:lnTo>
                    <a:lnTo>
                      <a:pt x="1526899" y="129800"/>
                    </a:lnTo>
                    <a:lnTo>
                      <a:pt x="1525500" y="129163"/>
                    </a:lnTo>
                    <a:lnTo>
                      <a:pt x="1524229" y="128719"/>
                    </a:lnTo>
                    <a:lnTo>
                      <a:pt x="1522765" y="129418"/>
                    </a:lnTo>
                    <a:lnTo>
                      <a:pt x="1521367" y="130944"/>
                    </a:lnTo>
                    <a:lnTo>
                      <a:pt x="1518632" y="134377"/>
                    </a:lnTo>
                    <a:lnTo>
                      <a:pt x="1518632" y="134887"/>
                    </a:lnTo>
                    <a:lnTo>
                      <a:pt x="1518950" y="135968"/>
                    </a:lnTo>
                    <a:lnTo>
                      <a:pt x="1519650" y="137367"/>
                    </a:lnTo>
                    <a:lnTo>
                      <a:pt x="1521557" y="139719"/>
                    </a:lnTo>
                    <a:lnTo>
                      <a:pt x="1522638" y="140418"/>
                    </a:lnTo>
                    <a:lnTo>
                      <a:pt x="1525882" y="142072"/>
                    </a:lnTo>
                    <a:lnTo>
                      <a:pt x="1527725" y="142963"/>
                    </a:lnTo>
                    <a:lnTo>
                      <a:pt x="1529506" y="143535"/>
                    </a:lnTo>
                    <a:lnTo>
                      <a:pt x="1531286" y="144171"/>
                    </a:lnTo>
                    <a:lnTo>
                      <a:pt x="1532304" y="144743"/>
                    </a:lnTo>
                    <a:lnTo>
                      <a:pt x="1533067" y="145506"/>
                    </a:lnTo>
                    <a:lnTo>
                      <a:pt x="1534784" y="154726"/>
                    </a:lnTo>
                    <a:lnTo>
                      <a:pt x="1534784" y="156634"/>
                    </a:lnTo>
                    <a:lnTo>
                      <a:pt x="1529316" y="167889"/>
                    </a:lnTo>
                    <a:lnTo>
                      <a:pt x="1524419" y="170686"/>
                    </a:lnTo>
                    <a:lnTo>
                      <a:pt x="1510556" y="176918"/>
                    </a:lnTo>
                    <a:lnTo>
                      <a:pt x="1506614" y="178635"/>
                    </a:lnTo>
                    <a:lnTo>
                      <a:pt x="1501527" y="174057"/>
                    </a:lnTo>
                    <a:lnTo>
                      <a:pt x="1494088" y="172022"/>
                    </a:lnTo>
                    <a:lnTo>
                      <a:pt x="1484422" y="171958"/>
                    </a:lnTo>
                    <a:lnTo>
                      <a:pt x="1477808" y="174057"/>
                    </a:lnTo>
                    <a:lnTo>
                      <a:pt x="1465282" y="178762"/>
                    </a:lnTo>
                    <a:lnTo>
                      <a:pt x="1464455" y="179526"/>
                    </a:lnTo>
                    <a:lnTo>
                      <a:pt x="1464201" y="180161"/>
                    </a:lnTo>
                    <a:lnTo>
                      <a:pt x="1464137" y="181433"/>
                    </a:lnTo>
                    <a:lnTo>
                      <a:pt x="1464391" y="182387"/>
                    </a:lnTo>
                    <a:lnTo>
                      <a:pt x="1466426" y="185630"/>
                    </a:lnTo>
                    <a:lnTo>
                      <a:pt x="1467190" y="186711"/>
                    </a:lnTo>
                    <a:lnTo>
                      <a:pt x="1466935" y="188174"/>
                    </a:lnTo>
                    <a:lnTo>
                      <a:pt x="1464837" y="193324"/>
                    </a:lnTo>
                    <a:lnTo>
                      <a:pt x="1461276" y="201082"/>
                    </a:lnTo>
                    <a:lnTo>
                      <a:pt x="1453009" y="214372"/>
                    </a:lnTo>
                    <a:lnTo>
                      <a:pt x="1443090" y="215834"/>
                    </a:lnTo>
                    <a:lnTo>
                      <a:pt x="1440101" y="212846"/>
                    </a:lnTo>
                    <a:lnTo>
                      <a:pt x="1438892" y="211828"/>
                    </a:lnTo>
                    <a:lnTo>
                      <a:pt x="1438257" y="211383"/>
                    </a:lnTo>
                    <a:lnTo>
                      <a:pt x="1437176" y="210874"/>
                    </a:lnTo>
                    <a:lnTo>
                      <a:pt x="1435523" y="210493"/>
                    </a:lnTo>
                    <a:lnTo>
                      <a:pt x="1434251" y="210239"/>
                    </a:lnTo>
                    <a:lnTo>
                      <a:pt x="1433170" y="210366"/>
                    </a:lnTo>
                    <a:lnTo>
                      <a:pt x="1431707" y="210620"/>
                    </a:lnTo>
                    <a:lnTo>
                      <a:pt x="1426112" y="211828"/>
                    </a:lnTo>
                    <a:lnTo>
                      <a:pt x="1423695" y="212401"/>
                    </a:lnTo>
                    <a:lnTo>
                      <a:pt x="1421914" y="212909"/>
                    </a:lnTo>
                    <a:lnTo>
                      <a:pt x="1420961" y="213354"/>
                    </a:lnTo>
                    <a:lnTo>
                      <a:pt x="1420134" y="214245"/>
                    </a:lnTo>
                    <a:lnTo>
                      <a:pt x="1409642" y="231668"/>
                    </a:lnTo>
                    <a:lnTo>
                      <a:pt x="1410088" y="232240"/>
                    </a:lnTo>
                    <a:lnTo>
                      <a:pt x="1414157" y="239426"/>
                    </a:lnTo>
                    <a:lnTo>
                      <a:pt x="1414347" y="239934"/>
                    </a:lnTo>
                    <a:lnTo>
                      <a:pt x="1414411" y="240443"/>
                    </a:lnTo>
                    <a:lnTo>
                      <a:pt x="1414475" y="240761"/>
                    </a:lnTo>
                    <a:lnTo>
                      <a:pt x="1414411" y="241269"/>
                    </a:lnTo>
                    <a:lnTo>
                      <a:pt x="1414284" y="241715"/>
                    </a:lnTo>
                    <a:lnTo>
                      <a:pt x="1414093" y="242223"/>
                    </a:lnTo>
                    <a:lnTo>
                      <a:pt x="1413712" y="242987"/>
                    </a:lnTo>
                    <a:lnTo>
                      <a:pt x="1413076" y="243877"/>
                    </a:lnTo>
                    <a:lnTo>
                      <a:pt x="1401757" y="257549"/>
                    </a:lnTo>
                    <a:lnTo>
                      <a:pt x="1396098" y="259583"/>
                    </a:lnTo>
                    <a:lnTo>
                      <a:pt x="1388976" y="255959"/>
                    </a:lnTo>
                    <a:lnTo>
                      <a:pt x="1374287" y="268740"/>
                    </a:lnTo>
                    <a:lnTo>
                      <a:pt x="1368946" y="269567"/>
                    </a:lnTo>
                    <a:lnTo>
                      <a:pt x="1359725" y="270266"/>
                    </a:lnTo>
                    <a:lnTo>
                      <a:pt x="1355973" y="270584"/>
                    </a:lnTo>
                    <a:lnTo>
                      <a:pt x="1352285" y="272555"/>
                    </a:lnTo>
                    <a:lnTo>
                      <a:pt x="1329330" y="288898"/>
                    </a:lnTo>
                    <a:lnTo>
                      <a:pt x="1328694" y="289978"/>
                    </a:lnTo>
                    <a:lnTo>
                      <a:pt x="1328567" y="290106"/>
                    </a:lnTo>
                    <a:lnTo>
                      <a:pt x="1328376" y="290170"/>
                    </a:lnTo>
                    <a:lnTo>
                      <a:pt x="1326087" y="290678"/>
                    </a:lnTo>
                    <a:lnTo>
                      <a:pt x="1325896" y="290741"/>
                    </a:lnTo>
                    <a:lnTo>
                      <a:pt x="1325706" y="290678"/>
                    </a:lnTo>
                    <a:lnTo>
                      <a:pt x="1317502" y="287053"/>
                    </a:lnTo>
                    <a:lnTo>
                      <a:pt x="1305548" y="281394"/>
                    </a:lnTo>
                    <a:lnTo>
                      <a:pt x="1307074" y="275289"/>
                    </a:lnTo>
                    <a:lnTo>
                      <a:pt x="1306565" y="269948"/>
                    </a:lnTo>
                    <a:lnTo>
                      <a:pt x="1301351" y="267405"/>
                    </a:lnTo>
                    <a:lnTo>
                      <a:pt x="1301161" y="267405"/>
                    </a:lnTo>
                    <a:lnTo>
                      <a:pt x="1297663" y="267595"/>
                    </a:lnTo>
                    <a:lnTo>
                      <a:pt x="1296900" y="267722"/>
                    </a:lnTo>
                    <a:lnTo>
                      <a:pt x="1296518" y="267849"/>
                    </a:lnTo>
                    <a:lnTo>
                      <a:pt x="1295946" y="267976"/>
                    </a:lnTo>
                    <a:lnTo>
                      <a:pt x="1295437" y="268232"/>
                    </a:lnTo>
                    <a:lnTo>
                      <a:pt x="1294484" y="268931"/>
                    </a:lnTo>
                    <a:lnTo>
                      <a:pt x="1294738" y="270966"/>
                    </a:lnTo>
                    <a:lnTo>
                      <a:pt x="1294865" y="272174"/>
                    </a:lnTo>
                    <a:lnTo>
                      <a:pt x="1294992" y="273191"/>
                    </a:lnTo>
                    <a:lnTo>
                      <a:pt x="1295310" y="275099"/>
                    </a:lnTo>
                    <a:lnTo>
                      <a:pt x="1295437" y="276434"/>
                    </a:lnTo>
                    <a:lnTo>
                      <a:pt x="1295437" y="277070"/>
                    </a:lnTo>
                    <a:lnTo>
                      <a:pt x="1291940" y="277388"/>
                    </a:lnTo>
                    <a:lnTo>
                      <a:pt x="1291177" y="277451"/>
                    </a:lnTo>
                    <a:lnTo>
                      <a:pt x="1290032" y="277515"/>
                    </a:lnTo>
                    <a:lnTo>
                      <a:pt x="1288697" y="277578"/>
                    </a:lnTo>
                    <a:lnTo>
                      <a:pt x="1287998" y="277578"/>
                    </a:lnTo>
                    <a:lnTo>
                      <a:pt x="1287616" y="277388"/>
                    </a:lnTo>
                    <a:lnTo>
                      <a:pt x="1286408" y="276625"/>
                    </a:lnTo>
                    <a:lnTo>
                      <a:pt x="1283292" y="270902"/>
                    </a:lnTo>
                    <a:lnTo>
                      <a:pt x="1282974" y="270139"/>
                    </a:lnTo>
                    <a:lnTo>
                      <a:pt x="1281703" y="267278"/>
                    </a:lnTo>
                    <a:lnTo>
                      <a:pt x="1275789" y="239489"/>
                    </a:lnTo>
                    <a:lnTo>
                      <a:pt x="1288379" y="237200"/>
                    </a:lnTo>
                    <a:lnTo>
                      <a:pt x="1300715" y="237391"/>
                    </a:lnTo>
                    <a:lnTo>
                      <a:pt x="1305993" y="240761"/>
                    </a:lnTo>
                    <a:lnTo>
                      <a:pt x="1309936" y="240570"/>
                    </a:lnTo>
                    <a:lnTo>
                      <a:pt x="1311653" y="240443"/>
                    </a:lnTo>
                    <a:lnTo>
                      <a:pt x="1313942" y="240316"/>
                    </a:lnTo>
                    <a:lnTo>
                      <a:pt x="1314832" y="240125"/>
                    </a:lnTo>
                    <a:lnTo>
                      <a:pt x="1314832" y="239871"/>
                    </a:lnTo>
                    <a:lnTo>
                      <a:pt x="1314132" y="237327"/>
                    </a:lnTo>
                    <a:lnTo>
                      <a:pt x="1314005" y="236946"/>
                    </a:lnTo>
                    <a:lnTo>
                      <a:pt x="1308155" y="228425"/>
                    </a:lnTo>
                    <a:lnTo>
                      <a:pt x="1307137" y="227153"/>
                    </a:lnTo>
                    <a:lnTo>
                      <a:pt x="1306438" y="226453"/>
                    </a:lnTo>
                    <a:lnTo>
                      <a:pt x="1305993" y="226199"/>
                    </a:lnTo>
                    <a:lnTo>
                      <a:pt x="1304976" y="226199"/>
                    </a:lnTo>
                    <a:lnTo>
                      <a:pt x="1304149" y="226199"/>
                    </a:lnTo>
                    <a:lnTo>
                      <a:pt x="1303768" y="226199"/>
                    </a:lnTo>
                    <a:lnTo>
                      <a:pt x="1303005" y="226453"/>
                    </a:lnTo>
                    <a:lnTo>
                      <a:pt x="1297472" y="228362"/>
                    </a:lnTo>
                    <a:lnTo>
                      <a:pt x="1282084" y="232749"/>
                    </a:lnTo>
                    <a:lnTo>
                      <a:pt x="1274390" y="232494"/>
                    </a:lnTo>
                    <a:lnTo>
                      <a:pt x="1274390" y="232113"/>
                    </a:lnTo>
                    <a:lnTo>
                      <a:pt x="1274262" y="231796"/>
                    </a:lnTo>
                    <a:lnTo>
                      <a:pt x="1274072" y="231604"/>
                    </a:lnTo>
                    <a:lnTo>
                      <a:pt x="1273372" y="230969"/>
                    </a:lnTo>
                    <a:lnTo>
                      <a:pt x="1272800" y="230524"/>
                    </a:lnTo>
                    <a:lnTo>
                      <a:pt x="1272228" y="230269"/>
                    </a:lnTo>
                    <a:lnTo>
                      <a:pt x="1265424" y="228552"/>
                    </a:lnTo>
                    <a:lnTo>
                      <a:pt x="1264915" y="228933"/>
                    </a:lnTo>
                    <a:lnTo>
                      <a:pt x="1263898" y="229951"/>
                    </a:lnTo>
                    <a:lnTo>
                      <a:pt x="1263580" y="230396"/>
                    </a:lnTo>
                    <a:lnTo>
                      <a:pt x="1259192" y="241269"/>
                    </a:lnTo>
                    <a:lnTo>
                      <a:pt x="1258365" y="243749"/>
                    </a:lnTo>
                    <a:lnTo>
                      <a:pt x="1256840" y="248074"/>
                    </a:lnTo>
                    <a:lnTo>
                      <a:pt x="1255440" y="257803"/>
                    </a:lnTo>
                    <a:lnTo>
                      <a:pt x="1255631" y="260156"/>
                    </a:lnTo>
                    <a:lnTo>
                      <a:pt x="1228924" y="262381"/>
                    </a:lnTo>
                    <a:lnTo>
                      <a:pt x="1228670" y="262381"/>
                    </a:lnTo>
                    <a:lnTo>
                      <a:pt x="1209911" y="261681"/>
                    </a:lnTo>
                    <a:lnTo>
                      <a:pt x="1203743" y="261745"/>
                    </a:lnTo>
                    <a:lnTo>
                      <a:pt x="1197893" y="262572"/>
                    </a:lnTo>
                    <a:lnTo>
                      <a:pt x="1196876" y="264098"/>
                    </a:lnTo>
                    <a:lnTo>
                      <a:pt x="1196685" y="264607"/>
                    </a:lnTo>
                    <a:lnTo>
                      <a:pt x="1196430" y="266133"/>
                    </a:lnTo>
                    <a:lnTo>
                      <a:pt x="1173602" y="276943"/>
                    </a:lnTo>
                    <a:lnTo>
                      <a:pt x="1154717" y="273382"/>
                    </a:lnTo>
                    <a:lnTo>
                      <a:pt x="1104482" y="280504"/>
                    </a:lnTo>
                    <a:lnTo>
                      <a:pt x="1103019" y="286863"/>
                    </a:lnTo>
                    <a:lnTo>
                      <a:pt x="1103401" y="288516"/>
                    </a:lnTo>
                    <a:lnTo>
                      <a:pt x="1103782" y="290551"/>
                    </a:lnTo>
                    <a:lnTo>
                      <a:pt x="1104037" y="292394"/>
                    </a:lnTo>
                    <a:lnTo>
                      <a:pt x="1104164" y="294493"/>
                    </a:lnTo>
                    <a:lnTo>
                      <a:pt x="1104227" y="295574"/>
                    </a:lnTo>
                    <a:lnTo>
                      <a:pt x="1104291" y="301679"/>
                    </a:lnTo>
                    <a:lnTo>
                      <a:pt x="1101747" y="302124"/>
                    </a:lnTo>
                    <a:lnTo>
                      <a:pt x="1070526" y="302633"/>
                    </a:lnTo>
                    <a:lnTo>
                      <a:pt x="1061305" y="302442"/>
                    </a:lnTo>
                    <a:lnTo>
                      <a:pt x="1058062" y="302251"/>
                    </a:lnTo>
                    <a:lnTo>
                      <a:pt x="1062132" y="298881"/>
                    </a:lnTo>
                    <a:lnTo>
                      <a:pt x="1062514" y="298435"/>
                    </a:lnTo>
                    <a:lnTo>
                      <a:pt x="1063276" y="297609"/>
                    </a:lnTo>
                    <a:lnTo>
                      <a:pt x="1063785" y="296909"/>
                    </a:lnTo>
                    <a:lnTo>
                      <a:pt x="1064485" y="295828"/>
                    </a:lnTo>
                    <a:lnTo>
                      <a:pt x="1064993" y="294875"/>
                    </a:lnTo>
                    <a:lnTo>
                      <a:pt x="1065120" y="294557"/>
                    </a:lnTo>
                    <a:lnTo>
                      <a:pt x="1065311" y="294048"/>
                    </a:lnTo>
                    <a:lnTo>
                      <a:pt x="1065629" y="293094"/>
                    </a:lnTo>
                    <a:lnTo>
                      <a:pt x="1065756" y="292586"/>
                    </a:lnTo>
                    <a:lnTo>
                      <a:pt x="1067410" y="283683"/>
                    </a:lnTo>
                    <a:lnTo>
                      <a:pt x="1066456" y="259583"/>
                    </a:lnTo>
                    <a:lnTo>
                      <a:pt x="1065248" y="249345"/>
                    </a:lnTo>
                    <a:lnTo>
                      <a:pt x="1063149" y="232494"/>
                    </a:lnTo>
                    <a:lnTo>
                      <a:pt x="1057935" y="221811"/>
                    </a:lnTo>
                    <a:lnTo>
                      <a:pt x="1057172" y="214054"/>
                    </a:lnTo>
                    <a:lnTo>
                      <a:pt x="1057172" y="213036"/>
                    </a:lnTo>
                    <a:lnTo>
                      <a:pt x="1056536" y="212973"/>
                    </a:lnTo>
                    <a:lnTo>
                      <a:pt x="1055582" y="213036"/>
                    </a:lnTo>
                    <a:lnTo>
                      <a:pt x="1051894" y="213291"/>
                    </a:lnTo>
                    <a:lnTo>
                      <a:pt x="1050940" y="213418"/>
                    </a:lnTo>
                    <a:lnTo>
                      <a:pt x="1050113" y="213546"/>
                    </a:lnTo>
                    <a:lnTo>
                      <a:pt x="1011134" y="220922"/>
                    </a:lnTo>
                    <a:lnTo>
                      <a:pt x="1008909" y="221367"/>
                    </a:lnTo>
                    <a:lnTo>
                      <a:pt x="1008972" y="222892"/>
                    </a:lnTo>
                    <a:lnTo>
                      <a:pt x="1008145" y="222956"/>
                    </a:lnTo>
                    <a:lnTo>
                      <a:pt x="1006111" y="223083"/>
                    </a:lnTo>
                    <a:lnTo>
                      <a:pt x="1001405" y="223147"/>
                    </a:lnTo>
                    <a:lnTo>
                      <a:pt x="1000324" y="223147"/>
                    </a:lnTo>
                    <a:lnTo>
                      <a:pt x="1000324" y="222956"/>
                    </a:lnTo>
                    <a:lnTo>
                      <a:pt x="998099" y="222956"/>
                    </a:lnTo>
                    <a:lnTo>
                      <a:pt x="997144" y="223020"/>
                    </a:lnTo>
                    <a:lnTo>
                      <a:pt x="996382" y="223147"/>
                    </a:lnTo>
                    <a:lnTo>
                      <a:pt x="995619" y="223211"/>
                    </a:lnTo>
                    <a:lnTo>
                      <a:pt x="994855" y="223275"/>
                    </a:lnTo>
                    <a:lnTo>
                      <a:pt x="993902" y="223338"/>
                    </a:lnTo>
                    <a:lnTo>
                      <a:pt x="986080" y="223083"/>
                    </a:lnTo>
                    <a:lnTo>
                      <a:pt x="968720" y="221684"/>
                    </a:lnTo>
                    <a:lnTo>
                      <a:pt x="964269" y="220858"/>
                    </a:lnTo>
                    <a:lnTo>
                      <a:pt x="963761" y="220667"/>
                    </a:lnTo>
                    <a:lnTo>
                      <a:pt x="962552" y="219395"/>
                    </a:lnTo>
                    <a:lnTo>
                      <a:pt x="961408" y="218250"/>
                    </a:lnTo>
                    <a:lnTo>
                      <a:pt x="959945" y="217042"/>
                    </a:lnTo>
                    <a:lnTo>
                      <a:pt x="959818" y="217042"/>
                    </a:lnTo>
                    <a:lnTo>
                      <a:pt x="958165" y="216597"/>
                    </a:lnTo>
                    <a:lnTo>
                      <a:pt x="955621" y="215962"/>
                    </a:lnTo>
                    <a:lnTo>
                      <a:pt x="952951" y="215770"/>
                    </a:lnTo>
                    <a:lnTo>
                      <a:pt x="915497" y="221367"/>
                    </a:lnTo>
                    <a:lnTo>
                      <a:pt x="915052" y="221621"/>
                    </a:lnTo>
                    <a:lnTo>
                      <a:pt x="904941" y="227852"/>
                    </a:lnTo>
                    <a:lnTo>
                      <a:pt x="900109" y="232558"/>
                    </a:lnTo>
                    <a:lnTo>
                      <a:pt x="899918" y="232749"/>
                    </a:lnTo>
                    <a:lnTo>
                      <a:pt x="899600" y="233004"/>
                    </a:lnTo>
                    <a:lnTo>
                      <a:pt x="897502" y="233957"/>
                    </a:lnTo>
                    <a:lnTo>
                      <a:pt x="896675" y="234275"/>
                    </a:lnTo>
                    <a:lnTo>
                      <a:pt x="846059" y="250554"/>
                    </a:lnTo>
                    <a:lnTo>
                      <a:pt x="844024" y="251190"/>
                    </a:lnTo>
                    <a:lnTo>
                      <a:pt x="836012" y="253543"/>
                    </a:lnTo>
                    <a:lnTo>
                      <a:pt x="835312" y="253733"/>
                    </a:lnTo>
                    <a:lnTo>
                      <a:pt x="834104" y="254051"/>
                    </a:lnTo>
                    <a:lnTo>
                      <a:pt x="832324" y="254369"/>
                    </a:lnTo>
                    <a:lnTo>
                      <a:pt x="827936" y="254559"/>
                    </a:lnTo>
                    <a:lnTo>
                      <a:pt x="826664" y="254559"/>
                    </a:lnTo>
                    <a:lnTo>
                      <a:pt x="826219" y="254559"/>
                    </a:lnTo>
                    <a:lnTo>
                      <a:pt x="825202" y="254559"/>
                    </a:lnTo>
                    <a:lnTo>
                      <a:pt x="824312" y="254496"/>
                    </a:lnTo>
                    <a:lnTo>
                      <a:pt x="821386" y="253924"/>
                    </a:lnTo>
                    <a:lnTo>
                      <a:pt x="820560" y="253670"/>
                    </a:lnTo>
                    <a:lnTo>
                      <a:pt x="819606" y="253224"/>
                    </a:lnTo>
                    <a:lnTo>
                      <a:pt x="817253" y="252079"/>
                    </a:lnTo>
                    <a:lnTo>
                      <a:pt x="816554" y="251698"/>
                    </a:lnTo>
                    <a:lnTo>
                      <a:pt x="810131" y="253924"/>
                    </a:lnTo>
                    <a:lnTo>
                      <a:pt x="809241" y="254178"/>
                    </a:lnTo>
                    <a:lnTo>
                      <a:pt x="765938" y="267341"/>
                    </a:lnTo>
                    <a:lnTo>
                      <a:pt x="746607" y="273446"/>
                    </a:lnTo>
                    <a:lnTo>
                      <a:pt x="730264" y="280441"/>
                    </a:lnTo>
                    <a:lnTo>
                      <a:pt x="730137" y="280504"/>
                    </a:lnTo>
                    <a:lnTo>
                      <a:pt x="727085" y="281012"/>
                    </a:lnTo>
                    <a:lnTo>
                      <a:pt x="725622" y="281012"/>
                    </a:lnTo>
                    <a:lnTo>
                      <a:pt x="724542" y="280949"/>
                    </a:lnTo>
                    <a:lnTo>
                      <a:pt x="706037" y="277451"/>
                    </a:lnTo>
                    <a:lnTo>
                      <a:pt x="685053" y="275035"/>
                    </a:lnTo>
                    <a:lnTo>
                      <a:pt x="684354" y="275035"/>
                    </a:lnTo>
                    <a:lnTo>
                      <a:pt x="671000" y="277134"/>
                    </a:lnTo>
                    <a:lnTo>
                      <a:pt x="659046" y="277451"/>
                    </a:lnTo>
                    <a:lnTo>
                      <a:pt x="655612" y="283619"/>
                    </a:lnTo>
                    <a:lnTo>
                      <a:pt x="651034" y="299135"/>
                    </a:lnTo>
                    <a:lnTo>
                      <a:pt x="641495" y="319738"/>
                    </a:lnTo>
                    <a:lnTo>
                      <a:pt x="638506" y="326223"/>
                    </a:lnTo>
                    <a:lnTo>
                      <a:pt x="617141" y="344856"/>
                    </a:lnTo>
                    <a:lnTo>
                      <a:pt x="616378" y="345110"/>
                    </a:lnTo>
                    <a:lnTo>
                      <a:pt x="614915" y="345427"/>
                    </a:lnTo>
                    <a:lnTo>
                      <a:pt x="612880" y="345809"/>
                    </a:lnTo>
                    <a:lnTo>
                      <a:pt x="612118" y="345681"/>
                    </a:lnTo>
                    <a:lnTo>
                      <a:pt x="609892" y="344919"/>
                    </a:lnTo>
                    <a:lnTo>
                      <a:pt x="608874" y="344283"/>
                    </a:lnTo>
                    <a:lnTo>
                      <a:pt x="606712" y="342884"/>
                    </a:lnTo>
                    <a:lnTo>
                      <a:pt x="605758" y="342312"/>
                    </a:lnTo>
                    <a:lnTo>
                      <a:pt x="603597" y="341485"/>
                    </a:lnTo>
                    <a:lnTo>
                      <a:pt x="600544" y="340595"/>
                    </a:lnTo>
                    <a:lnTo>
                      <a:pt x="598636" y="340086"/>
                    </a:lnTo>
                    <a:lnTo>
                      <a:pt x="597365" y="339959"/>
                    </a:lnTo>
                    <a:lnTo>
                      <a:pt x="596156" y="340340"/>
                    </a:lnTo>
                    <a:lnTo>
                      <a:pt x="592405" y="341676"/>
                    </a:lnTo>
                    <a:lnTo>
                      <a:pt x="591960" y="342057"/>
                    </a:lnTo>
                    <a:lnTo>
                      <a:pt x="591006" y="344664"/>
                    </a:lnTo>
                    <a:lnTo>
                      <a:pt x="585537" y="357573"/>
                    </a:lnTo>
                    <a:lnTo>
                      <a:pt x="576953" y="375505"/>
                    </a:lnTo>
                    <a:lnTo>
                      <a:pt x="576444" y="376013"/>
                    </a:lnTo>
                    <a:lnTo>
                      <a:pt x="575554" y="376650"/>
                    </a:lnTo>
                    <a:lnTo>
                      <a:pt x="575300" y="376777"/>
                    </a:lnTo>
                    <a:lnTo>
                      <a:pt x="573456" y="377921"/>
                    </a:lnTo>
                    <a:lnTo>
                      <a:pt x="572247" y="378557"/>
                    </a:lnTo>
                    <a:lnTo>
                      <a:pt x="560166" y="383008"/>
                    </a:lnTo>
                    <a:lnTo>
                      <a:pt x="533268" y="389621"/>
                    </a:lnTo>
                    <a:lnTo>
                      <a:pt x="523793" y="390194"/>
                    </a:lnTo>
                    <a:lnTo>
                      <a:pt x="516607" y="398206"/>
                    </a:lnTo>
                    <a:lnTo>
                      <a:pt x="515654" y="399032"/>
                    </a:lnTo>
                    <a:lnTo>
                      <a:pt x="513492" y="400813"/>
                    </a:lnTo>
                    <a:lnTo>
                      <a:pt x="512729" y="401385"/>
                    </a:lnTo>
                    <a:lnTo>
                      <a:pt x="506688" y="405391"/>
                    </a:lnTo>
                    <a:lnTo>
                      <a:pt x="504526" y="406663"/>
                    </a:lnTo>
                    <a:lnTo>
                      <a:pt x="503954" y="406791"/>
                    </a:lnTo>
                    <a:lnTo>
                      <a:pt x="502873" y="406791"/>
                    </a:lnTo>
                    <a:lnTo>
                      <a:pt x="497785" y="404565"/>
                    </a:lnTo>
                    <a:lnTo>
                      <a:pt x="489519" y="401385"/>
                    </a:lnTo>
                    <a:lnTo>
                      <a:pt x="476166" y="397633"/>
                    </a:lnTo>
                    <a:lnTo>
                      <a:pt x="474449" y="397506"/>
                    </a:lnTo>
                    <a:lnTo>
                      <a:pt x="472287" y="397570"/>
                    </a:lnTo>
                    <a:lnTo>
                      <a:pt x="470633" y="397633"/>
                    </a:lnTo>
                    <a:lnTo>
                      <a:pt x="469298" y="397760"/>
                    </a:lnTo>
                    <a:lnTo>
                      <a:pt x="468344" y="397951"/>
                    </a:lnTo>
                    <a:lnTo>
                      <a:pt x="468154" y="397951"/>
                    </a:lnTo>
                    <a:lnTo>
                      <a:pt x="467962" y="398078"/>
                    </a:lnTo>
                    <a:lnTo>
                      <a:pt x="467199" y="398524"/>
                    </a:lnTo>
                    <a:lnTo>
                      <a:pt x="464847" y="400813"/>
                    </a:lnTo>
                    <a:lnTo>
                      <a:pt x="463066" y="402657"/>
                    </a:lnTo>
                    <a:lnTo>
                      <a:pt x="462557" y="403357"/>
                    </a:lnTo>
                    <a:lnTo>
                      <a:pt x="461540" y="404628"/>
                    </a:lnTo>
                    <a:lnTo>
                      <a:pt x="458170" y="410224"/>
                    </a:lnTo>
                    <a:lnTo>
                      <a:pt x="458806" y="424977"/>
                    </a:lnTo>
                    <a:lnTo>
                      <a:pt x="458869" y="426566"/>
                    </a:lnTo>
                    <a:lnTo>
                      <a:pt x="463130" y="439983"/>
                    </a:lnTo>
                    <a:lnTo>
                      <a:pt x="463893" y="441827"/>
                    </a:lnTo>
                    <a:lnTo>
                      <a:pt x="469743" y="454609"/>
                    </a:lnTo>
                    <a:lnTo>
                      <a:pt x="470951" y="457152"/>
                    </a:lnTo>
                    <a:lnTo>
                      <a:pt x="473622" y="459568"/>
                    </a:lnTo>
                    <a:lnTo>
                      <a:pt x="475084" y="461221"/>
                    </a:lnTo>
                    <a:lnTo>
                      <a:pt x="479345" y="477564"/>
                    </a:lnTo>
                    <a:lnTo>
                      <a:pt x="481316" y="495687"/>
                    </a:lnTo>
                    <a:lnTo>
                      <a:pt x="480871" y="497276"/>
                    </a:lnTo>
                    <a:lnTo>
                      <a:pt x="476420" y="501728"/>
                    </a:lnTo>
                    <a:lnTo>
                      <a:pt x="476356" y="502554"/>
                    </a:lnTo>
                    <a:lnTo>
                      <a:pt x="475466" y="504017"/>
                    </a:lnTo>
                    <a:lnTo>
                      <a:pt x="474067" y="505225"/>
                    </a:lnTo>
                    <a:lnTo>
                      <a:pt x="472287" y="506433"/>
                    </a:lnTo>
                    <a:lnTo>
                      <a:pt x="470570" y="507069"/>
                    </a:lnTo>
                    <a:lnTo>
                      <a:pt x="468217" y="507259"/>
                    </a:lnTo>
                    <a:lnTo>
                      <a:pt x="451557" y="507069"/>
                    </a:lnTo>
                    <a:lnTo>
                      <a:pt x="448759" y="506305"/>
                    </a:lnTo>
                    <a:lnTo>
                      <a:pt x="419699" y="497403"/>
                    </a:lnTo>
                    <a:lnTo>
                      <a:pt x="411624" y="492380"/>
                    </a:lnTo>
                    <a:lnTo>
                      <a:pt x="406536" y="489010"/>
                    </a:lnTo>
                    <a:lnTo>
                      <a:pt x="404883" y="487484"/>
                    </a:lnTo>
                    <a:lnTo>
                      <a:pt x="402912" y="485385"/>
                    </a:lnTo>
                    <a:lnTo>
                      <a:pt x="400940" y="482778"/>
                    </a:lnTo>
                    <a:lnTo>
                      <a:pt x="399160" y="481252"/>
                    </a:lnTo>
                    <a:lnTo>
                      <a:pt x="396807" y="479790"/>
                    </a:lnTo>
                    <a:lnTo>
                      <a:pt x="383263" y="473940"/>
                    </a:lnTo>
                    <a:lnTo>
                      <a:pt x="380720" y="473558"/>
                    </a:lnTo>
                    <a:lnTo>
                      <a:pt x="365840" y="474384"/>
                    </a:lnTo>
                    <a:lnTo>
                      <a:pt x="341295" y="482143"/>
                    </a:lnTo>
                    <a:lnTo>
                      <a:pt x="325461" y="487230"/>
                    </a:lnTo>
                    <a:lnTo>
                      <a:pt x="323617" y="486784"/>
                    </a:lnTo>
                    <a:lnTo>
                      <a:pt x="322345" y="485704"/>
                    </a:lnTo>
                    <a:lnTo>
                      <a:pt x="321137" y="484368"/>
                    </a:lnTo>
                    <a:lnTo>
                      <a:pt x="319993" y="482460"/>
                    </a:lnTo>
                    <a:lnTo>
                      <a:pt x="318912" y="480552"/>
                    </a:lnTo>
                    <a:lnTo>
                      <a:pt x="317894" y="478709"/>
                    </a:lnTo>
                    <a:lnTo>
                      <a:pt x="316305" y="477118"/>
                    </a:lnTo>
                    <a:lnTo>
                      <a:pt x="314778" y="476420"/>
                    </a:lnTo>
                    <a:lnTo>
                      <a:pt x="308928" y="476483"/>
                    </a:lnTo>
                    <a:lnTo>
                      <a:pt x="295765" y="477183"/>
                    </a:lnTo>
                    <a:lnTo>
                      <a:pt x="294303" y="477501"/>
                    </a:lnTo>
                    <a:lnTo>
                      <a:pt x="291505" y="478645"/>
                    </a:lnTo>
                    <a:lnTo>
                      <a:pt x="290424" y="479535"/>
                    </a:lnTo>
                    <a:lnTo>
                      <a:pt x="277261" y="494796"/>
                    </a:lnTo>
                    <a:lnTo>
                      <a:pt x="256341" y="513619"/>
                    </a:lnTo>
                    <a:lnTo>
                      <a:pt x="253734" y="513937"/>
                    </a:lnTo>
                    <a:lnTo>
                      <a:pt x="246166" y="512919"/>
                    </a:lnTo>
                    <a:lnTo>
                      <a:pt x="243623" y="512219"/>
                    </a:lnTo>
                    <a:lnTo>
                      <a:pt x="241588" y="511457"/>
                    </a:lnTo>
                    <a:lnTo>
                      <a:pt x="239871" y="511393"/>
                    </a:lnTo>
                    <a:lnTo>
                      <a:pt x="238027" y="513110"/>
                    </a:lnTo>
                    <a:lnTo>
                      <a:pt x="230206" y="524047"/>
                    </a:lnTo>
                    <a:lnTo>
                      <a:pt x="227154" y="533967"/>
                    </a:lnTo>
                    <a:lnTo>
                      <a:pt x="226836" y="536701"/>
                    </a:lnTo>
                    <a:lnTo>
                      <a:pt x="228044" y="538482"/>
                    </a:lnTo>
                    <a:lnTo>
                      <a:pt x="229188" y="540962"/>
                    </a:lnTo>
                    <a:lnTo>
                      <a:pt x="231160" y="548592"/>
                    </a:lnTo>
                    <a:lnTo>
                      <a:pt x="230778" y="550309"/>
                    </a:lnTo>
                    <a:lnTo>
                      <a:pt x="225246" y="557813"/>
                    </a:lnTo>
                    <a:lnTo>
                      <a:pt x="223784" y="559402"/>
                    </a:lnTo>
                    <a:lnTo>
                      <a:pt x="220986" y="562328"/>
                    </a:lnTo>
                    <a:lnTo>
                      <a:pt x="219904" y="563090"/>
                    </a:lnTo>
                    <a:lnTo>
                      <a:pt x="217170" y="563536"/>
                    </a:lnTo>
                    <a:lnTo>
                      <a:pt x="217043" y="563536"/>
                    </a:lnTo>
                    <a:lnTo>
                      <a:pt x="209985" y="572374"/>
                    </a:lnTo>
                    <a:lnTo>
                      <a:pt x="207505" y="576507"/>
                    </a:lnTo>
                    <a:lnTo>
                      <a:pt x="206360" y="578542"/>
                    </a:lnTo>
                    <a:lnTo>
                      <a:pt x="205470" y="581976"/>
                    </a:lnTo>
                    <a:lnTo>
                      <a:pt x="205661" y="584710"/>
                    </a:lnTo>
                    <a:lnTo>
                      <a:pt x="216153" y="625534"/>
                    </a:lnTo>
                    <a:lnTo>
                      <a:pt x="216535" y="626870"/>
                    </a:lnTo>
                    <a:lnTo>
                      <a:pt x="218951" y="631320"/>
                    </a:lnTo>
                    <a:lnTo>
                      <a:pt x="221367" y="635518"/>
                    </a:lnTo>
                    <a:lnTo>
                      <a:pt x="232559" y="648808"/>
                    </a:lnTo>
                    <a:lnTo>
                      <a:pt x="234021" y="650333"/>
                    </a:lnTo>
                    <a:lnTo>
                      <a:pt x="236437" y="650651"/>
                    </a:lnTo>
                    <a:lnTo>
                      <a:pt x="239553" y="651605"/>
                    </a:lnTo>
                    <a:lnTo>
                      <a:pt x="246039" y="655547"/>
                    </a:lnTo>
                    <a:lnTo>
                      <a:pt x="249091" y="658091"/>
                    </a:lnTo>
                    <a:lnTo>
                      <a:pt x="250427" y="659618"/>
                    </a:lnTo>
                    <a:lnTo>
                      <a:pt x="250618" y="660634"/>
                    </a:lnTo>
                    <a:lnTo>
                      <a:pt x="248710" y="674497"/>
                    </a:lnTo>
                    <a:lnTo>
                      <a:pt x="247947" y="679711"/>
                    </a:lnTo>
                    <a:lnTo>
                      <a:pt x="245276" y="680792"/>
                    </a:lnTo>
                    <a:lnTo>
                      <a:pt x="243114" y="681173"/>
                    </a:lnTo>
                    <a:lnTo>
                      <a:pt x="240952" y="680157"/>
                    </a:lnTo>
                    <a:lnTo>
                      <a:pt x="237900" y="678630"/>
                    </a:lnTo>
                    <a:lnTo>
                      <a:pt x="234593" y="676532"/>
                    </a:lnTo>
                    <a:lnTo>
                      <a:pt x="231732" y="674243"/>
                    </a:lnTo>
                    <a:lnTo>
                      <a:pt x="229761" y="672716"/>
                    </a:lnTo>
                    <a:lnTo>
                      <a:pt x="227281" y="671508"/>
                    </a:lnTo>
                    <a:lnTo>
                      <a:pt x="224674" y="671444"/>
                    </a:lnTo>
                    <a:lnTo>
                      <a:pt x="221621" y="672526"/>
                    </a:lnTo>
                    <a:lnTo>
                      <a:pt x="219587" y="673797"/>
                    </a:lnTo>
                    <a:lnTo>
                      <a:pt x="215708" y="676214"/>
                    </a:lnTo>
                    <a:lnTo>
                      <a:pt x="211574" y="679330"/>
                    </a:lnTo>
                    <a:lnTo>
                      <a:pt x="210239" y="681683"/>
                    </a:lnTo>
                    <a:lnTo>
                      <a:pt x="209222" y="684417"/>
                    </a:lnTo>
                    <a:lnTo>
                      <a:pt x="208713" y="687533"/>
                    </a:lnTo>
                    <a:lnTo>
                      <a:pt x="209094" y="690204"/>
                    </a:lnTo>
                    <a:lnTo>
                      <a:pt x="209985" y="692938"/>
                    </a:lnTo>
                    <a:lnTo>
                      <a:pt x="210938" y="695227"/>
                    </a:lnTo>
                    <a:lnTo>
                      <a:pt x="212147" y="696753"/>
                    </a:lnTo>
                    <a:lnTo>
                      <a:pt x="212592" y="698597"/>
                    </a:lnTo>
                    <a:lnTo>
                      <a:pt x="207250" y="711824"/>
                    </a:lnTo>
                    <a:lnTo>
                      <a:pt x="204770" y="715066"/>
                    </a:lnTo>
                    <a:lnTo>
                      <a:pt x="202609" y="717419"/>
                    </a:lnTo>
                    <a:lnTo>
                      <a:pt x="200192" y="718500"/>
                    </a:lnTo>
                    <a:lnTo>
                      <a:pt x="194851" y="720281"/>
                    </a:lnTo>
                    <a:lnTo>
                      <a:pt x="186076" y="723778"/>
                    </a:lnTo>
                    <a:lnTo>
                      <a:pt x="184359" y="725813"/>
                    </a:lnTo>
                    <a:lnTo>
                      <a:pt x="176537" y="743045"/>
                    </a:lnTo>
                    <a:lnTo>
                      <a:pt x="175774" y="745398"/>
                    </a:lnTo>
                    <a:lnTo>
                      <a:pt x="174630" y="753093"/>
                    </a:lnTo>
                    <a:lnTo>
                      <a:pt x="174566" y="755700"/>
                    </a:lnTo>
                    <a:lnTo>
                      <a:pt x="175710" y="773695"/>
                    </a:lnTo>
                    <a:lnTo>
                      <a:pt x="175902" y="799130"/>
                    </a:lnTo>
                    <a:lnTo>
                      <a:pt x="175774" y="805934"/>
                    </a:lnTo>
                    <a:lnTo>
                      <a:pt x="174820" y="810576"/>
                    </a:lnTo>
                    <a:lnTo>
                      <a:pt x="173422" y="812039"/>
                    </a:lnTo>
                    <a:lnTo>
                      <a:pt x="159305" y="818397"/>
                    </a:lnTo>
                    <a:lnTo>
                      <a:pt x="155935" y="818270"/>
                    </a:lnTo>
                    <a:lnTo>
                      <a:pt x="152628" y="818779"/>
                    </a:lnTo>
                    <a:lnTo>
                      <a:pt x="136477" y="821958"/>
                    </a:lnTo>
                    <a:lnTo>
                      <a:pt x="132662" y="822976"/>
                    </a:lnTo>
                    <a:lnTo>
                      <a:pt x="130245" y="824438"/>
                    </a:lnTo>
                    <a:lnTo>
                      <a:pt x="130182" y="826854"/>
                    </a:lnTo>
                    <a:lnTo>
                      <a:pt x="132407" y="833405"/>
                    </a:lnTo>
                    <a:lnTo>
                      <a:pt x="133615" y="836647"/>
                    </a:lnTo>
                    <a:lnTo>
                      <a:pt x="138638" y="843833"/>
                    </a:lnTo>
                    <a:lnTo>
                      <a:pt x="136413" y="847775"/>
                    </a:lnTo>
                    <a:lnTo>
                      <a:pt x="134251" y="851591"/>
                    </a:lnTo>
                    <a:lnTo>
                      <a:pt x="132662" y="852607"/>
                    </a:lnTo>
                    <a:lnTo>
                      <a:pt x="130945" y="853244"/>
                    </a:lnTo>
                    <a:lnTo>
                      <a:pt x="129037" y="853944"/>
                    </a:lnTo>
                    <a:lnTo>
                      <a:pt x="115492" y="857695"/>
                    </a:lnTo>
                    <a:lnTo>
                      <a:pt x="85034" y="864435"/>
                    </a:lnTo>
                    <a:lnTo>
                      <a:pt x="63795" y="866025"/>
                    </a:lnTo>
                    <a:lnTo>
                      <a:pt x="60743" y="864944"/>
                    </a:lnTo>
                    <a:lnTo>
                      <a:pt x="58326" y="864944"/>
                    </a:lnTo>
                    <a:lnTo>
                      <a:pt x="56355" y="866852"/>
                    </a:lnTo>
                    <a:lnTo>
                      <a:pt x="55084" y="868377"/>
                    </a:lnTo>
                    <a:lnTo>
                      <a:pt x="54638" y="869077"/>
                    </a:lnTo>
                    <a:lnTo>
                      <a:pt x="44909" y="890570"/>
                    </a:lnTo>
                    <a:lnTo>
                      <a:pt x="41794" y="900236"/>
                    </a:lnTo>
                    <a:lnTo>
                      <a:pt x="40331" y="904686"/>
                    </a:lnTo>
                    <a:lnTo>
                      <a:pt x="28058" y="913461"/>
                    </a:lnTo>
                    <a:lnTo>
                      <a:pt x="12925" y="921347"/>
                    </a:lnTo>
                    <a:lnTo>
                      <a:pt x="10444" y="922809"/>
                    </a:lnTo>
                    <a:lnTo>
                      <a:pt x="7138" y="927960"/>
                    </a:lnTo>
                    <a:lnTo>
                      <a:pt x="3577" y="940297"/>
                    </a:lnTo>
                    <a:lnTo>
                      <a:pt x="10444" y="980675"/>
                    </a:lnTo>
                    <a:lnTo>
                      <a:pt x="10763" y="981565"/>
                    </a:lnTo>
                    <a:lnTo>
                      <a:pt x="20364" y="1011451"/>
                    </a:lnTo>
                    <a:lnTo>
                      <a:pt x="23671" y="1020226"/>
                    </a:lnTo>
                    <a:lnTo>
                      <a:pt x="28822" y="1030528"/>
                    </a:lnTo>
                    <a:lnTo>
                      <a:pt x="32319" y="1036887"/>
                    </a:lnTo>
                    <a:lnTo>
                      <a:pt x="34227" y="1038731"/>
                    </a:lnTo>
                    <a:lnTo>
                      <a:pt x="45164" y="1046870"/>
                    </a:lnTo>
                    <a:lnTo>
                      <a:pt x="54511" y="1053674"/>
                    </a:lnTo>
                    <a:lnTo>
                      <a:pt x="54829" y="1054437"/>
                    </a:lnTo>
                    <a:lnTo>
                      <a:pt x="54448" y="1061877"/>
                    </a:lnTo>
                    <a:lnTo>
                      <a:pt x="54193" y="1063403"/>
                    </a:lnTo>
                    <a:lnTo>
                      <a:pt x="53303" y="1065438"/>
                    </a:lnTo>
                    <a:lnTo>
                      <a:pt x="52604" y="1067091"/>
                    </a:lnTo>
                    <a:lnTo>
                      <a:pt x="51713" y="1069190"/>
                    </a:lnTo>
                    <a:lnTo>
                      <a:pt x="51396" y="1070398"/>
                    </a:lnTo>
                    <a:lnTo>
                      <a:pt x="52413" y="1072560"/>
                    </a:lnTo>
                    <a:lnTo>
                      <a:pt x="57055" y="1078092"/>
                    </a:lnTo>
                    <a:lnTo>
                      <a:pt x="65385" y="1085278"/>
                    </a:lnTo>
                    <a:lnTo>
                      <a:pt x="67102" y="1086486"/>
                    </a:lnTo>
                    <a:lnTo>
                      <a:pt x="79184" y="1094370"/>
                    </a:lnTo>
                    <a:lnTo>
                      <a:pt x="84652" y="1097931"/>
                    </a:lnTo>
                    <a:lnTo>
                      <a:pt x="95780" y="1101938"/>
                    </a:lnTo>
                    <a:lnTo>
                      <a:pt x="98069" y="1102446"/>
                    </a:lnTo>
                    <a:lnTo>
                      <a:pt x="104619" y="1103018"/>
                    </a:lnTo>
                    <a:lnTo>
                      <a:pt x="106908" y="1102891"/>
                    </a:lnTo>
                    <a:lnTo>
                      <a:pt x="117082" y="1111476"/>
                    </a:lnTo>
                    <a:lnTo>
                      <a:pt x="119180" y="1119043"/>
                    </a:lnTo>
                    <a:lnTo>
                      <a:pt x="119435" y="1120188"/>
                    </a:lnTo>
                    <a:lnTo>
                      <a:pt x="119180" y="1122159"/>
                    </a:lnTo>
                    <a:lnTo>
                      <a:pt x="119244" y="1124130"/>
                    </a:lnTo>
                    <a:lnTo>
                      <a:pt x="122805" y="1136974"/>
                    </a:lnTo>
                    <a:lnTo>
                      <a:pt x="129228" y="1156178"/>
                    </a:lnTo>
                    <a:lnTo>
                      <a:pt x="130182" y="1157704"/>
                    </a:lnTo>
                    <a:lnTo>
                      <a:pt x="131390" y="1159358"/>
                    </a:lnTo>
                    <a:lnTo>
                      <a:pt x="135714" y="1163682"/>
                    </a:lnTo>
                    <a:lnTo>
                      <a:pt x="137049" y="1164826"/>
                    </a:lnTo>
                    <a:lnTo>
                      <a:pt x="169670" y="1188609"/>
                    </a:lnTo>
                    <a:lnTo>
                      <a:pt x="171450" y="1189626"/>
                    </a:lnTo>
                    <a:lnTo>
                      <a:pt x="174693" y="1190325"/>
                    </a:lnTo>
                    <a:lnTo>
                      <a:pt x="177173" y="1190452"/>
                    </a:lnTo>
                    <a:lnTo>
                      <a:pt x="178890" y="1190644"/>
                    </a:lnTo>
                    <a:lnTo>
                      <a:pt x="207314" y="1219831"/>
                    </a:lnTo>
                    <a:lnTo>
                      <a:pt x="205025" y="1226189"/>
                    </a:lnTo>
                    <a:lnTo>
                      <a:pt x="200892" y="1225235"/>
                    </a:lnTo>
                    <a:lnTo>
                      <a:pt x="177809" y="1219512"/>
                    </a:lnTo>
                    <a:lnTo>
                      <a:pt x="175583" y="1221801"/>
                    </a:lnTo>
                    <a:lnTo>
                      <a:pt x="173803" y="1224154"/>
                    </a:lnTo>
                    <a:lnTo>
                      <a:pt x="173358" y="1225426"/>
                    </a:lnTo>
                    <a:lnTo>
                      <a:pt x="173612" y="1227271"/>
                    </a:lnTo>
                    <a:lnTo>
                      <a:pt x="173866" y="1229368"/>
                    </a:lnTo>
                    <a:lnTo>
                      <a:pt x="173866" y="1232612"/>
                    </a:lnTo>
                    <a:lnTo>
                      <a:pt x="173167" y="1234647"/>
                    </a:lnTo>
                    <a:lnTo>
                      <a:pt x="171705" y="1235537"/>
                    </a:lnTo>
                    <a:lnTo>
                      <a:pt x="157779" y="1240242"/>
                    </a:lnTo>
                    <a:lnTo>
                      <a:pt x="156888" y="1240369"/>
                    </a:lnTo>
                    <a:lnTo>
                      <a:pt x="154790" y="1240115"/>
                    </a:lnTo>
                    <a:lnTo>
                      <a:pt x="153200" y="1239034"/>
                    </a:lnTo>
                    <a:lnTo>
                      <a:pt x="151356" y="1237190"/>
                    </a:lnTo>
                    <a:lnTo>
                      <a:pt x="133106" y="1235537"/>
                    </a:lnTo>
                    <a:lnTo>
                      <a:pt x="101821" y="1242086"/>
                    </a:lnTo>
                    <a:lnTo>
                      <a:pt x="89549" y="1245393"/>
                    </a:lnTo>
                    <a:lnTo>
                      <a:pt x="88022" y="1247173"/>
                    </a:lnTo>
                    <a:lnTo>
                      <a:pt x="87959" y="1248890"/>
                    </a:lnTo>
                    <a:lnTo>
                      <a:pt x="88468" y="1257856"/>
                    </a:lnTo>
                    <a:lnTo>
                      <a:pt x="91456" y="1275852"/>
                    </a:lnTo>
                    <a:lnTo>
                      <a:pt x="92346" y="1277696"/>
                    </a:lnTo>
                    <a:lnTo>
                      <a:pt x="93618" y="1280048"/>
                    </a:lnTo>
                    <a:lnTo>
                      <a:pt x="95017" y="1281638"/>
                    </a:lnTo>
                    <a:lnTo>
                      <a:pt x="96798" y="1283800"/>
                    </a:lnTo>
                    <a:lnTo>
                      <a:pt x="97751" y="1286407"/>
                    </a:lnTo>
                    <a:lnTo>
                      <a:pt x="98578" y="1288887"/>
                    </a:lnTo>
                    <a:lnTo>
                      <a:pt x="98832" y="1290223"/>
                    </a:lnTo>
                    <a:lnTo>
                      <a:pt x="94572" y="1313687"/>
                    </a:lnTo>
                    <a:lnTo>
                      <a:pt x="95590" y="1348788"/>
                    </a:lnTo>
                    <a:lnTo>
                      <a:pt x="96861" y="1374795"/>
                    </a:lnTo>
                    <a:lnTo>
                      <a:pt x="96734" y="1376830"/>
                    </a:lnTo>
                    <a:lnTo>
                      <a:pt x="95271" y="1384778"/>
                    </a:lnTo>
                    <a:lnTo>
                      <a:pt x="94127" y="1387322"/>
                    </a:lnTo>
                    <a:lnTo>
                      <a:pt x="92029" y="1390311"/>
                    </a:lnTo>
                    <a:lnTo>
                      <a:pt x="90884" y="1391519"/>
                    </a:lnTo>
                    <a:lnTo>
                      <a:pt x="89230" y="1392918"/>
                    </a:lnTo>
                    <a:lnTo>
                      <a:pt x="87005" y="1394126"/>
                    </a:lnTo>
                    <a:lnTo>
                      <a:pt x="84525" y="1394889"/>
                    </a:lnTo>
                    <a:lnTo>
                      <a:pt x="82045" y="1395588"/>
                    </a:lnTo>
                    <a:lnTo>
                      <a:pt x="79883" y="1396669"/>
                    </a:lnTo>
                    <a:lnTo>
                      <a:pt x="78103" y="1397751"/>
                    </a:lnTo>
                    <a:lnTo>
                      <a:pt x="77022" y="1400040"/>
                    </a:lnTo>
                    <a:lnTo>
                      <a:pt x="75241" y="1405254"/>
                    </a:lnTo>
                    <a:lnTo>
                      <a:pt x="74859" y="1407734"/>
                    </a:lnTo>
                    <a:lnTo>
                      <a:pt x="75178" y="1410404"/>
                    </a:lnTo>
                    <a:lnTo>
                      <a:pt x="76068" y="1413076"/>
                    </a:lnTo>
                    <a:lnTo>
                      <a:pt x="77149" y="1414156"/>
                    </a:lnTo>
                    <a:lnTo>
                      <a:pt x="79501" y="1415810"/>
                    </a:lnTo>
                    <a:lnTo>
                      <a:pt x="81600" y="1416700"/>
                    </a:lnTo>
                    <a:lnTo>
                      <a:pt x="101249" y="1424458"/>
                    </a:lnTo>
                    <a:lnTo>
                      <a:pt x="103919" y="1425285"/>
                    </a:lnTo>
                    <a:lnTo>
                      <a:pt x="107163" y="1425158"/>
                    </a:lnTo>
                    <a:lnTo>
                      <a:pt x="110533" y="1423885"/>
                    </a:lnTo>
                    <a:lnTo>
                      <a:pt x="113966" y="1423250"/>
                    </a:lnTo>
                    <a:lnTo>
                      <a:pt x="115874" y="1423377"/>
                    </a:lnTo>
                    <a:lnTo>
                      <a:pt x="121915" y="1426620"/>
                    </a:lnTo>
                    <a:lnTo>
                      <a:pt x="150657" y="1442390"/>
                    </a:lnTo>
                    <a:lnTo>
                      <a:pt x="151166" y="1443662"/>
                    </a:lnTo>
                    <a:lnTo>
                      <a:pt x="151547" y="1446840"/>
                    </a:lnTo>
                    <a:lnTo>
                      <a:pt x="151420" y="1450465"/>
                    </a:lnTo>
                    <a:lnTo>
                      <a:pt x="151102" y="1455616"/>
                    </a:lnTo>
                    <a:lnTo>
                      <a:pt x="153264" y="1472022"/>
                    </a:lnTo>
                    <a:lnTo>
                      <a:pt x="159305" y="1492116"/>
                    </a:lnTo>
                    <a:lnTo>
                      <a:pt x="160895" y="1495231"/>
                    </a:lnTo>
                    <a:lnTo>
                      <a:pt x="186902" y="1519077"/>
                    </a:lnTo>
                    <a:lnTo>
                      <a:pt x="199684" y="1528870"/>
                    </a:lnTo>
                    <a:lnTo>
                      <a:pt x="203753" y="1531477"/>
                    </a:lnTo>
                    <a:lnTo>
                      <a:pt x="206424" y="1532367"/>
                    </a:lnTo>
                    <a:lnTo>
                      <a:pt x="207187" y="1532621"/>
                    </a:lnTo>
                    <a:lnTo>
                      <a:pt x="208904" y="1533130"/>
                    </a:lnTo>
                    <a:lnTo>
                      <a:pt x="216916" y="1534974"/>
                    </a:lnTo>
                    <a:lnTo>
                      <a:pt x="218696" y="1537391"/>
                    </a:lnTo>
                    <a:lnTo>
                      <a:pt x="231923" y="1555323"/>
                    </a:lnTo>
                    <a:lnTo>
                      <a:pt x="233640" y="1557866"/>
                    </a:lnTo>
                    <a:lnTo>
                      <a:pt x="234593" y="1560791"/>
                    </a:lnTo>
                    <a:lnTo>
                      <a:pt x="234593" y="1563588"/>
                    </a:lnTo>
                    <a:lnTo>
                      <a:pt x="234212" y="1565941"/>
                    </a:lnTo>
                    <a:lnTo>
                      <a:pt x="233640" y="1567849"/>
                    </a:lnTo>
                    <a:lnTo>
                      <a:pt x="233449" y="1568358"/>
                    </a:lnTo>
                    <a:lnTo>
                      <a:pt x="231350" y="1570901"/>
                    </a:lnTo>
                    <a:lnTo>
                      <a:pt x="229506" y="1572809"/>
                    </a:lnTo>
                    <a:lnTo>
                      <a:pt x="228108" y="1574971"/>
                    </a:lnTo>
                    <a:lnTo>
                      <a:pt x="224038" y="1594874"/>
                    </a:lnTo>
                    <a:lnTo>
                      <a:pt x="224928" y="1597164"/>
                    </a:lnTo>
                    <a:lnTo>
                      <a:pt x="228552" y="1602696"/>
                    </a:lnTo>
                    <a:lnTo>
                      <a:pt x="253479" y="1631692"/>
                    </a:lnTo>
                    <a:lnTo>
                      <a:pt x="255641" y="1634044"/>
                    </a:lnTo>
                    <a:lnTo>
                      <a:pt x="258185" y="1635316"/>
                    </a:lnTo>
                    <a:lnTo>
                      <a:pt x="260983" y="1635698"/>
                    </a:lnTo>
                    <a:lnTo>
                      <a:pt x="262000" y="1635189"/>
                    </a:lnTo>
                    <a:lnTo>
                      <a:pt x="269821" y="1629848"/>
                    </a:lnTo>
                    <a:lnTo>
                      <a:pt x="272047" y="1628131"/>
                    </a:lnTo>
                    <a:lnTo>
                      <a:pt x="274654" y="1626732"/>
                    </a:lnTo>
                    <a:lnTo>
                      <a:pt x="277070" y="1626287"/>
                    </a:lnTo>
                    <a:lnTo>
                      <a:pt x="277643" y="1626541"/>
                    </a:lnTo>
                    <a:lnTo>
                      <a:pt x="279423" y="1627368"/>
                    </a:lnTo>
                    <a:lnTo>
                      <a:pt x="296211" y="1637097"/>
                    </a:lnTo>
                    <a:lnTo>
                      <a:pt x="307084" y="1644855"/>
                    </a:lnTo>
                    <a:lnTo>
                      <a:pt x="308737" y="1646445"/>
                    </a:lnTo>
                    <a:lnTo>
                      <a:pt x="308737" y="1646508"/>
                    </a:lnTo>
                    <a:lnTo>
                      <a:pt x="308674" y="1646636"/>
                    </a:lnTo>
                    <a:lnTo>
                      <a:pt x="307720" y="1647844"/>
                    </a:lnTo>
                    <a:lnTo>
                      <a:pt x="307148" y="1650260"/>
                    </a:lnTo>
                    <a:lnTo>
                      <a:pt x="306512" y="1652931"/>
                    </a:lnTo>
                    <a:lnTo>
                      <a:pt x="306385" y="1655601"/>
                    </a:lnTo>
                    <a:lnTo>
                      <a:pt x="310264" y="1721478"/>
                    </a:lnTo>
                    <a:lnTo>
                      <a:pt x="310836" y="1730381"/>
                    </a:lnTo>
                    <a:lnTo>
                      <a:pt x="312171" y="1736295"/>
                    </a:lnTo>
                    <a:lnTo>
                      <a:pt x="315796" y="1749012"/>
                    </a:lnTo>
                    <a:lnTo>
                      <a:pt x="329149" y="1768280"/>
                    </a:lnTo>
                    <a:lnTo>
                      <a:pt x="330675" y="1769869"/>
                    </a:lnTo>
                    <a:lnTo>
                      <a:pt x="333473" y="1772413"/>
                    </a:lnTo>
                    <a:lnTo>
                      <a:pt x="347971" y="1781188"/>
                    </a:lnTo>
                    <a:lnTo>
                      <a:pt x="350070" y="1782015"/>
                    </a:lnTo>
                    <a:lnTo>
                      <a:pt x="351978" y="1782587"/>
                    </a:lnTo>
                    <a:lnTo>
                      <a:pt x="353949" y="1782396"/>
                    </a:lnTo>
                    <a:lnTo>
                      <a:pt x="355666" y="1782015"/>
                    </a:lnTo>
                    <a:lnTo>
                      <a:pt x="356874" y="1781506"/>
                    </a:lnTo>
                    <a:lnTo>
                      <a:pt x="357955" y="1780425"/>
                    </a:lnTo>
                    <a:lnTo>
                      <a:pt x="359735" y="1778454"/>
                    </a:lnTo>
                    <a:lnTo>
                      <a:pt x="361261" y="1777182"/>
                    </a:lnTo>
                    <a:lnTo>
                      <a:pt x="363106" y="1777118"/>
                    </a:lnTo>
                    <a:lnTo>
                      <a:pt x="365585" y="1778454"/>
                    </a:lnTo>
                    <a:lnTo>
                      <a:pt x="378113" y="1785512"/>
                    </a:lnTo>
                    <a:lnTo>
                      <a:pt x="379321" y="1786403"/>
                    </a:lnTo>
                    <a:lnTo>
                      <a:pt x="380401" y="1787674"/>
                    </a:lnTo>
                    <a:lnTo>
                      <a:pt x="381228" y="1791553"/>
                    </a:lnTo>
                    <a:lnTo>
                      <a:pt x="381737" y="1793969"/>
                    </a:lnTo>
                    <a:lnTo>
                      <a:pt x="383009" y="1796576"/>
                    </a:lnTo>
                    <a:lnTo>
                      <a:pt x="387142" y="1802681"/>
                    </a:lnTo>
                    <a:lnTo>
                      <a:pt x="388286" y="1804270"/>
                    </a:lnTo>
                    <a:lnTo>
                      <a:pt x="389494" y="1805478"/>
                    </a:lnTo>
                    <a:lnTo>
                      <a:pt x="390957" y="1806178"/>
                    </a:lnTo>
                    <a:lnTo>
                      <a:pt x="392865" y="1806560"/>
                    </a:lnTo>
                    <a:lnTo>
                      <a:pt x="395281" y="1806560"/>
                    </a:lnTo>
                    <a:lnTo>
                      <a:pt x="398206" y="1806178"/>
                    </a:lnTo>
                    <a:lnTo>
                      <a:pt x="399796" y="1805351"/>
                    </a:lnTo>
                    <a:lnTo>
                      <a:pt x="407427" y="1800774"/>
                    </a:lnTo>
                    <a:lnTo>
                      <a:pt x="409016" y="1799310"/>
                    </a:lnTo>
                    <a:lnTo>
                      <a:pt x="410352" y="1797403"/>
                    </a:lnTo>
                    <a:lnTo>
                      <a:pt x="412768" y="1796195"/>
                    </a:lnTo>
                    <a:lnTo>
                      <a:pt x="464847" y="1778899"/>
                    </a:lnTo>
                    <a:lnTo>
                      <a:pt x="467199" y="1779026"/>
                    </a:lnTo>
                    <a:lnTo>
                      <a:pt x="469044" y="1779535"/>
                    </a:lnTo>
                    <a:lnTo>
                      <a:pt x="480998" y="1783350"/>
                    </a:lnTo>
                    <a:lnTo>
                      <a:pt x="503190" y="1791299"/>
                    </a:lnTo>
                    <a:lnTo>
                      <a:pt x="508914" y="1796640"/>
                    </a:lnTo>
                    <a:lnTo>
                      <a:pt x="512347" y="1805924"/>
                    </a:lnTo>
                    <a:lnTo>
                      <a:pt x="526336" y="1816416"/>
                    </a:lnTo>
                    <a:lnTo>
                      <a:pt x="559212" y="1824809"/>
                    </a:lnTo>
                    <a:lnTo>
                      <a:pt x="560547" y="1825192"/>
                    </a:lnTo>
                    <a:lnTo>
                      <a:pt x="567161" y="1828307"/>
                    </a:lnTo>
                    <a:lnTo>
                      <a:pt x="586746" y="1841851"/>
                    </a:lnTo>
                    <a:lnTo>
                      <a:pt x="588526" y="1843250"/>
                    </a:lnTo>
                    <a:lnTo>
                      <a:pt x="589988" y="1845094"/>
                    </a:lnTo>
                    <a:lnTo>
                      <a:pt x="590943" y="1846366"/>
                    </a:lnTo>
                    <a:lnTo>
                      <a:pt x="592405" y="1848528"/>
                    </a:lnTo>
                    <a:lnTo>
                      <a:pt x="593868" y="1850308"/>
                    </a:lnTo>
                    <a:lnTo>
                      <a:pt x="596729" y="1852979"/>
                    </a:lnTo>
                    <a:lnTo>
                      <a:pt x="598636" y="1854760"/>
                    </a:lnTo>
                    <a:lnTo>
                      <a:pt x="613643" y="1866524"/>
                    </a:lnTo>
                    <a:lnTo>
                      <a:pt x="619811" y="1870784"/>
                    </a:lnTo>
                    <a:lnTo>
                      <a:pt x="621592" y="1872056"/>
                    </a:lnTo>
                    <a:lnTo>
                      <a:pt x="623945" y="1873391"/>
                    </a:lnTo>
                    <a:lnTo>
                      <a:pt x="626743" y="1874345"/>
                    </a:lnTo>
                    <a:lnTo>
                      <a:pt x="631384" y="1874536"/>
                    </a:lnTo>
                    <a:lnTo>
                      <a:pt x="633483" y="1874472"/>
                    </a:lnTo>
                    <a:lnTo>
                      <a:pt x="634564" y="1873581"/>
                    </a:lnTo>
                    <a:lnTo>
                      <a:pt x="644357" y="1864743"/>
                    </a:lnTo>
                    <a:lnTo>
                      <a:pt x="665087" y="1852852"/>
                    </a:lnTo>
                    <a:lnTo>
                      <a:pt x="666994" y="1851962"/>
                    </a:lnTo>
                    <a:lnTo>
                      <a:pt x="668648" y="1852471"/>
                    </a:lnTo>
                    <a:lnTo>
                      <a:pt x="690903" y="1871801"/>
                    </a:lnTo>
                    <a:lnTo>
                      <a:pt x="696054" y="1877652"/>
                    </a:lnTo>
                    <a:lnTo>
                      <a:pt x="714049" y="1873137"/>
                    </a:lnTo>
                    <a:lnTo>
                      <a:pt x="722443" y="1877969"/>
                    </a:lnTo>
                    <a:lnTo>
                      <a:pt x="727403" y="1897173"/>
                    </a:lnTo>
                    <a:lnTo>
                      <a:pt x="727975" y="1898636"/>
                    </a:lnTo>
                    <a:lnTo>
                      <a:pt x="732999" y="1912370"/>
                    </a:lnTo>
                    <a:lnTo>
                      <a:pt x="734016" y="1913070"/>
                    </a:lnTo>
                    <a:lnTo>
                      <a:pt x="736432" y="1913770"/>
                    </a:lnTo>
                    <a:lnTo>
                      <a:pt x="738086" y="1914088"/>
                    </a:lnTo>
                    <a:lnTo>
                      <a:pt x="739866" y="1914151"/>
                    </a:lnTo>
                    <a:lnTo>
                      <a:pt x="742791" y="1913961"/>
                    </a:lnTo>
                    <a:lnTo>
                      <a:pt x="744636" y="1913579"/>
                    </a:lnTo>
                    <a:lnTo>
                      <a:pt x="746861" y="1913515"/>
                    </a:lnTo>
                    <a:lnTo>
                      <a:pt x="749150" y="1913897"/>
                    </a:lnTo>
                    <a:lnTo>
                      <a:pt x="755064" y="1916886"/>
                    </a:lnTo>
                    <a:lnTo>
                      <a:pt x="756272" y="1918602"/>
                    </a:lnTo>
                    <a:lnTo>
                      <a:pt x="759770" y="1926233"/>
                    </a:lnTo>
                    <a:lnTo>
                      <a:pt x="769753" y="1941557"/>
                    </a:lnTo>
                    <a:lnTo>
                      <a:pt x="784060" y="1961143"/>
                    </a:lnTo>
                    <a:lnTo>
                      <a:pt x="785713" y="1963114"/>
                    </a:lnTo>
                    <a:lnTo>
                      <a:pt x="787240" y="1964449"/>
                    </a:lnTo>
                    <a:lnTo>
                      <a:pt x="788893" y="1965086"/>
                    </a:lnTo>
                    <a:lnTo>
                      <a:pt x="807906" y="1965531"/>
                    </a:lnTo>
                    <a:lnTo>
                      <a:pt x="808923" y="1964832"/>
                    </a:lnTo>
                    <a:lnTo>
                      <a:pt x="816363" y="1958409"/>
                    </a:lnTo>
                    <a:lnTo>
                      <a:pt x="817762" y="1956565"/>
                    </a:lnTo>
                    <a:lnTo>
                      <a:pt x="818588" y="1955166"/>
                    </a:lnTo>
                    <a:lnTo>
                      <a:pt x="818907" y="1953830"/>
                    </a:lnTo>
                    <a:lnTo>
                      <a:pt x="818588" y="1951859"/>
                    </a:lnTo>
                    <a:lnTo>
                      <a:pt x="818907" y="1950842"/>
                    </a:lnTo>
                    <a:lnTo>
                      <a:pt x="822149" y="1946327"/>
                    </a:lnTo>
                    <a:lnTo>
                      <a:pt x="823676" y="1946136"/>
                    </a:lnTo>
                    <a:lnTo>
                      <a:pt x="840908" y="1956183"/>
                    </a:lnTo>
                    <a:lnTo>
                      <a:pt x="841607" y="1957583"/>
                    </a:lnTo>
                    <a:lnTo>
                      <a:pt x="840526" y="1963814"/>
                    </a:lnTo>
                    <a:lnTo>
                      <a:pt x="838873" y="1972016"/>
                    </a:lnTo>
                    <a:lnTo>
                      <a:pt x="839573" y="1974242"/>
                    </a:lnTo>
                    <a:lnTo>
                      <a:pt x="847585" y="1990394"/>
                    </a:lnTo>
                    <a:lnTo>
                      <a:pt x="848857" y="1992428"/>
                    </a:lnTo>
                    <a:lnTo>
                      <a:pt x="850574" y="1994718"/>
                    </a:lnTo>
                    <a:lnTo>
                      <a:pt x="855279" y="1998915"/>
                    </a:lnTo>
                    <a:lnTo>
                      <a:pt x="882686" y="2022696"/>
                    </a:lnTo>
                    <a:lnTo>
                      <a:pt x="903034" y="2029247"/>
                    </a:lnTo>
                    <a:lnTo>
                      <a:pt x="915751" y="2042282"/>
                    </a:lnTo>
                    <a:lnTo>
                      <a:pt x="918104" y="2042536"/>
                    </a:lnTo>
                    <a:lnTo>
                      <a:pt x="920330" y="2042727"/>
                    </a:lnTo>
                    <a:lnTo>
                      <a:pt x="921856" y="2042791"/>
                    </a:lnTo>
                    <a:lnTo>
                      <a:pt x="923636" y="2042154"/>
                    </a:lnTo>
                    <a:lnTo>
                      <a:pt x="926498" y="2040184"/>
                    </a:lnTo>
                    <a:lnTo>
                      <a:pt x="928596" y="2038403"/>
                    </a:lnTo>
                    <a:lnTo>
                      <a:pt x="929360" y="2036495"/>
                    </a:lnTo>
                    <a:lnTo>
                      <a:pt x="929932" y="2033443"/>
                    </a:lnTo>
                    <a:lnTo>
                      <a:pt x="930440" y="2031663"/>
                    </a:lnTo>
                    <a:lnTo>
                      <a:pt x="932730" y="2029946"/>
                    </a:lnTo>
                    <a:lnTo>
                      <a:pt x="935209" y="2029501"/>
                    </a:lnTo>
                    <a:lnTo>
                      <a:pt x="942650" y="2028547"/>
                    </a:lnTo>
                    <a:lnTo>
                      <a:pt x="944239" y="2028991"/>
                    </a:lnTo>
                    <a:lnTo>
                      <a:pt x="954667" y="2032425"/>
                    </a:lnTo>
                    <a:lnTo>
                      <a:pt x="974761" y="2034270"/>
                    </a:lnTo>
                    <a:lnTo>
                      <a:pt x="976669" y="2033888"/>
                    </a:lnTo>
                    <a:lnTo>
                      <a:pt x="983791" y="2024541"/>
                    </a:lnTo>
                    <a:lnTo>
                      <a:pt x="991676" y="2032552"/>
                    </a:lnTo>
                    <a:lnTo>
                      <a:pt x="993965" y="2034778"/>
                    </a:lnTo>
                    <a:lnTo>
                      <a:pt x="996000" y="2035415"/>
                    </a:lnTo>
                    <a:lnTo>
                      <a:pt x="1002995" y="2036177"/>
                    </a:lnTo>
                    <a:lnTo>
                      <a:pt x="1005284" y="2036114"/>
                    </a:lnTo>
                    <a:lnTo>
                      <a:pt x="1028048" y="2035032"/>
                    </a:lnTo>
                    <a:lnTo>
                      <a:pt x="1030147" y="2033888"/>
                    </a:lnTo>
                    <a:lnTo>
                      <a:pt x="1039431" y="2030327"/>
                    </a:lnTo>
                    <a:lnTo>
                      <a:pt x="1047061" y="2027656"/>
                    </a:lnTo>
                    <a:lnTo>
                      <a:pt x="1048269" y="2027466"/>
                    </a:lnTo>
                    <a:lnTo>
                      <a:pt x="1051068" y="2028610"/>
                    </a:lnTo>
                    <a:lnTo>
                      <a:pt x="1052848" y="2029818"/>
                    </a:lnTo>
                    <a:lnTo>
                      <a:pt x="1053993" y="2030772"/>
                    </a:lnTo>
                    <a:lnTo>
                      <a:pt x="1054819" y="2032298"/>
                    </a:lnTo>
                    <a:lnTo>
                      <a:pt x="1055582" y="2034334"/>
                    </a:lnTo>
                    <a:lnTo>
                      <a:pt x="1056218" y="2036495"/>
                    </a:lnTo>
                    <a:lnTo>
                      <a:pt x="1057045" y="2040311"/>
                    </a:lnTo>
                    <a:lnTo>
                      <a:pt x="1058190" y="2046352"/>
                    </a:lnTo>
                    <a:lnTo>
                      <a:pt x="1062831" y="2061676"/>
                    </a:lnTo>
                    <a:lnTo>
                      <a:pt x="1066075" y="2072105"/>
                    </a:lnTo>
                    <a:lnTo>
                      <a:pt x="1080191" y="2111021"/>
                    </a:lnTo>
                    <a:lnTo>
                      <a:pt x="1081463" y="2112229"/>
                    </a:lnTo>
                    <a:lnTo>
                      <a:pt x="1083370" y="2113183"/>
                    </a:lnTo>
                    <a:lnTo>
                      <a:pt x="1085723" y="2113501"/>
                    </a:lnTo>
                    <a:lnTo>
                      <a:pt x="1103973" y="2111720"/>
                    </a:lnTo>
                    <a:lnTo>
                      <a:pt x="1109950" y="2109368"/>
                    </a:lnTo>
                    <a:lnTo>
                      <a:pt x="1118344" y="2104026"/>
                    </a:lnTo>
                    <a:lnTo>
                      <a:pt x="1123367" y="2101101"/>
                    </a:lnTo>
                    <a:lnTo>
                      <a:pt x="1132588" y="2096141"/>
                    </a:lnTo>
                    <a:lnTo>
                      <a:pt x="1149820" y="2088574"/>
                    </a:lnTo>
                    <a:lnTo>
                      <a:pt x="1159867" y="2086984"/>
                    </a:lnTo>
                    <a:lnTo>
                      <a:pt x="1167243" y="2092262"/>
                    </a:lnTo>
                    <a:lnTo>
                      <a:pt x="1168833" y="2093662"/>
                    </a:lnTo>
                    <a:lnTo>
                      <a:pt x="1170677" y="2095759"/>
                    </a:lnTo>
                    <a:lnTo>
                      <a:pt x="1173411" y="2098939"/>
                    </a:lnTo>
                    <a:lnTo>
                      <a:pt x="1176082" y="2102055"/>
                    </a:lnTo>
                    <a:lnTo>
                      <a:pt x="1178371" y="2104726"/>
                    </a:lnTo>
                    <a:lnTo>
                      <a:pt x="1180915" y="2106569"/>
                    </a:lnTo>
                    <a:lnTo>
                      <a:pt x="1183013" y="2107778"/>
                    </a:lnTo>
                    <a:lnTo>
                      <a:pt x="1221675" y="2121449"/>
                    </a:lnTo>
                    <a:lnTo>
                      <a:pt x="1223773" y="2121895"/>
                    </a:lnTo>
                    <a:lnTo>
                      <a:pt x="1225744" y="2121895"/>
                    </a:lnTo>
                    <a:lnTo>
                      <a:pt x="1227652" y="2121258"/>
                    </a:lnTo>
                    <a:lnTo>
                      <a:pt x="1229814" y="2120432"/>
                    </a:lnTo>
                    <a:lnTo>
                      <a:pt x="1231086" y="2119288"/>
                    </a:lnTo>
                    <a:lnTo>
                      <a:pt x="1237699" y="2084886"/>
                    </a:lnTo>
                    <a:lnTo>
                      <a:pt x="1238208" y="2081897"/>
                    </a:lnTo>
                    <a:lnTo>
                      <a:pt x="1238144" y="2079672"/>
                    </a:lnTo>
                    <a:lnTo>
                      <a:pt x="1236873" y="2075539"/>
                    </a:lnTo>
                    <a:lnTo>
                      <a:pt x="1236046" y="2073186"/>
                    </a:lnTo>
                    <a:lnTo>
                      <a:pt x="1240561" y="2073250"/>
                    </a:lnTo>
                    <a:lnTo>
                      <a:pt x="1243931" y="2073377"/>
                    </a:lnTo>
                    <a:lnTo>
                      <a:pt x="1276870" y="2076301"/>
                    </a:lnTo>
                    <a:lnTo>
                      <a:pt x="1289651" y="2080562"/>
                    </a:lnTo>
                    <a:lnTo>
                      <a:pt x="1300079" y="2084123"/>
                    </a:lnTo>
                    <a:lnTo>
                      <a:pt x="1302305" y="2085395"/>
                    </a:lnTo>
                    <a:lnTo>
                      <a:pt x="1304213" y="2086157"/>
                    </a:lnTo>
                    <a:lnTo>
                      <a:pt x="1307773" y="2084187"/>
                    </a:lnTo>
                    <a:lnTo>
                      <a:pt x="1309427" y="2083296"/>
                    </a:lnTo>
                    <a:lnTo>
                      <a:pt x="1311144" y="2082088"/>
                    </a:lnTo>
                    <a:lnTo>
                      <a:pt x="1312861" y="2080626"/>
                    </a:lnTo>
                    <a:lnTo>
                      <a:pt x="1314323" y="2079354"/>
                    </a:lnTo>
                    <a:lnTo>
                      <a:pt x="1316612" y="2076428"/>
                    </a:lnTo>
                    <a:lnTo>
                      <a:pt x="1317693" y="2075093"/>
                    </a:lnTo>
                    <a:lnTo>
                      <a:pt x="1318838" y="2073504"/>
                    </a:lnTo>
                    <a:lnTo>
                      <a:pt x="1320300" y="2071723"/>
                    </a:lnTo>
                    <a:lnTo>
                      <a:pt x="1327677" y="2065937"/>
                    </a:lnTo>
                    <a:lnTo>
                      <a:pt x="1329394" y="2064856"/>
                    </a:lnTo>
                    <a:lnTo>
                      <a:pt x="1332383" y="2063965"/>
                    </a:lnTo>
                    <a:lnTo>
                      <a:pt x="1335307" y="2063838"/>
                    </a:lnTo>
                    <a:lnTo>
                      <a:pt x="1346371" y="2063584"/>
                    </a:lnTo>
                    <a:lnTo>
                      <a:pt x="1350569" y="2063711"/>
                    </a:lnTo>
                    <a:lnTo>
                      <a:pt x="1353748" y="2063584"/>
                    </a:lnTo>
                    <a:lnTo>
                      <a:pt x="1370090" y="2054363"/>
                    </a:lnTo>
                    <a:lnTo>
                      <a:pt x="1371299" y="2052583"/>
                    </a:lnTo>
                    <a:lnTo>
                      <a:pt x="1372125" y="2050929"/>
                    </a:lnTo>
                    <a:lnTo>
                      <a:pt x="1384079" y="2040438"/>
                    </a:lnTo>
                    <a:lnTo>
                      <a:pt x="1398260" y="2035287"/>
                    </a:lnTo>
                    <a:lnTo>
                      <a:pt x="1400803" y="2035542"/>
                    </a:lnTo>
                    <a:lnTo>
                      <a:pt x="1406908" y="2036177"/>
                    </a:lnTo>
                    <a:lnTo>
                      <a:pt x="1412185" y="2037831"/>
                    </a:lnTo>
                    <a:lnTo>
                      <a:pt x="1414411" y="2038720"/>
                    </a:lnTo>
                    <a:lnTo>
                      <a:pt x="1415492" y="2040056"/>
                    </a:lnTo>
                    <a:lnTo>
                      <a:pt x="1415556" y="2041519"/>
                    </a:lnTo>
                    <a:lnTo>
                      <a:pt x="1415556" y="2042854"/>
                    </a:lnTo>
                    <a:lnTo>
                      <a:pt x="1416891" y="2044507"/>
                    </a:lnTo>
                    <a:lnTo>
                      <a:pt x="1422424" y="2050421"/>
                    </a:lnTo>
                    <a:lnTo>
                      <a:pt x="1432979" y="2051820"/>
                    </a:lnTo>
                    <a:lnTo>
                      <a:pt x="1434569" y="2052011"/>
                    </a:lnTo>
                    <a:lnTo>
                      <a:pt x="1435968" y="2052011"/>
                    </a:lnTo>
                    <a:lnTo>
                      <a:pt x="1445633" y="2046606"/>
                    </a:lnTo>
                    <a:lnTo>
                      <a:pt x="1446714" y="2045398"/>
                    </a:lnTo>
                    <a:lnTo>
                      <a:pt x="1450720" y="2037767"/>
                    </a:lnTo>
                    <a:lnTo>
                      <a:pt x="1465028" y="2024541"/>
                    </a:lnTo>
                    <a:lnTo>
                      <a:pt x="1466808" y="2025940"/>
                    </a:lnTo>
                    <a:lnTo>
                      <a:pt x="1471513" y="2028610"/>
                    </a:lnTo>
                    <a:lnTo>
                      <a:pt x="1473231" y="2029501"/>
                    </a:lnTo>
                    <a:lnTo>
                      <a:pt x="1476283" y="2029818"/>
                    </a:lnTo>
                    <a:lnTo>
                      <a:pt x="1479208" y="2029946"/>
                    </a:lnTo>
                    <a:lnTo>
                      <a:pt x="1481496" y="2029946"/>
                    </a:lnTo>
                    <a:lnTo>
                      <a:pt x="1494405" y="2029374"/>
                    </a:lnTo>
                    <a:lnTo>
                      <a:pt x="1513546" y="2023078"/>
                    </a:lnTo>
                    <a:lnTo>
                      <a:pt x="1523402" y="2016147"/>
                    </a:lnTo>
                    <a:lnTo>
                      <a:pt x="1528997" y="2012013"/>
                    </a:lnTo>
                    <a:lnTo>
                      <a:pt x="1529506" y="2010551"/>
                    </a:lnTo>
                    <a:lnTo>
                      <a:pt x="1545721" y="2010551"/>
                    </a:lnTo>
                    <a:lnTo>
                      <a:pt x="1572110" y="2013794"/>
                    </a:lnTo>
                    <a:lnTo>
                      <a:pt x="1613443" y="2016846"/>
                    </a:lnTo>
                    <a:lnTo>
                      <a:pt x="1641739" y="2017673"/>
                    </a:lnTo>
                    <a:lnTo>
                      <a:pt x="1649688" y="2011886"/>
                    </a:lnTo>
                    <a:lnTo>
                      <a:pt x="1658590" y="1999868"/>
                    </a:lnTo>
                    <a:lnTo>
                      <a:pt x="1663486" y="1990203"/>
                    </a:lnTo>
                    <a:lnTo>
                      <a:pt x="1664758" y="1986514"/>
                    </a:lnTo>
                    <a:lnTo>
                      <a:pt x="1670863" y="1968010"/>
                    </a:lnTo>
                    <a:lnTo>
                      <a:pt x="1671053" y="1967056"/>
                    </a:lnTo>
                    <a:lnTo>
                      <a:pt x="1674297" y="1949951"/>
                    </a:lnTo>
                    <a:lnTo>
                      <a:pt x="1680147" y="1942130"/>
                    </a:lnTo>
                    <a:lnTo>
                      <a:pt x="1681800" y="1940032"/>
                    </a:lnTo>
                    <a:lnTo>
                      <a:pt x="1683072" y="1939714"/>
                    </a:lnTo>
                    <a:lnTo>
                      <a:pt x="1701004" y="1937043"/>
                    </a:lnTo>
                    <a:lnTo>
                      <a:pt x="1712195" y="1937869"/>
                    </a:lnTo>
                    <a:lnTo>
                      <a:pt x="1724786" y="1939333"/>
                    </a:lnTo>
                    <a:lnTo>
                      <a:pt x="1735723" y="1941240"/>
                    </a:lnTo>
                    <a:lnTo>
                      <a:pt x="1738648" y="1942257"/>
                    </a:lnTo>
                    <a:lnTo>
                      <a:pt x="1741382" y="1943084"/>
                    </a:lnTo>
                    <a:lnTo>
                      <a:pt x="1752892" y="1944356"/>
                    </a:lnTo>
                    <a:lnTo>
                      <a:pt x="1754672" y="1943783"/>
                    </a:lnTo>
                    <a:lnTo>
                      <a:pt x="1756517" y="1942766"/>
                    </a:lnTo>
                    <a:lnTo>
                      <a:pt x="1759060" y="1941367"/>
                    </a:lnTo>
                    <a:lnTo>
                      <a:pt x="1761921" y="1939460"/>
                    </a:lnTo>
                    <a:lnTo>
                      <a:pt x="1786021" y="1949062"/>
                    </a:lnTo>
                    <a:lnTo>
                      <a:pt x="1779980" y="1963495"/>
                    </a:lnTo>
                    <a:lnTo>
                      <a:pt x="1763066" y="1986260"/>
                    </a:lnTo>
                    <a:lnTo>
                      <a:pt x="1760205" y="1988867"/>
                    </a:lnTo>
                    <a:lnTo>
                      <a:pt x="1759632" y="1989758"/>
                    </a:lnTo>
                    <a:lnTo>
                      <a:pt x="1758614" y="1993636"/>
                    </a:lnTo>
                    <a:lnTo>
                      <a:pt x="1755690" y="2009724"/>
                    </a:lnTo>
                    <a:lnTo>
                      <a:pt x="1757598" y="2010805"/>
                    </a:lnTo>
                    <a:lnTo>
                      <a:pt x="1759886" y="2011950"/>
                    </a:lnTo>
                    <a:lnTo>
                      <a:pt x="1763702" y="2014685"/>
                    </a:lnTo>
                    <a:lnTo>
                      <a:pt x="1765292" y="2016211"/>
                    </a:lnTo>
                    <a:lnTo>
                      <a:pt x="1771460" y="2024095"/>
                    </a:lnTo>
                    <a:lnTo>
                      <a:pt x="1773368" y="2026830"/>
                    </a:lnTo>
                    <a:lnTo>
                      <a:pt x="1768407" y="2041456"/>
                    </a:lnTo>
                    <a:lnTo>
                      <a:pt x="1763829" y="2048577"/>
                    </a:lnTo>
                    <a:lnTo>
                      <a:pt x="1762558" y="2050231"/>
                    </a:lnTo>
                    <a:lnTo>
                      <a:pt x="1761094" y="2051693"/>
                    </a:lnTo>
                    <a:lnTo>
                      <a:pt x="1759187" y="2053155"/>
                    </a:lnTo>
                    <a:lnTo>
                      <a:pt x="1757852" y="2054046"/>
                    </a:lnTo>
                    <a:lnTo>
                      <a:pt x="1756071" y="2055572"/>
                    </a:lnTo>
                    <a:lnTo>
                      <a:pt x="1754354" y="2057353"/>
                    </a:lnTo>
                    <a:lnTo>
                      <a:pt x="1747932" y="2064029"/>
                    </a:lnTo>
                    <a:lnTo>
                      <a:pt x="1747423" y="2065301"/>
                    </a:lnTo>
                    <a:lnTo>
                      <a:pt x="1747169" y="2066636"/>
                    </a:lnTo>
                    <a:lnTo>
                      <a:pt x="1746915" y="2068862"/>
                    </a:lnTo>
                    <a:lnTo>
                      <a:pt x="1746724" y="2070387"/>
                    </a:lnTo>
                    <a:lnTo>
                      <a:pt x="1746978" y="2072423"/>
                    </a:lnTo>
                    <a:lnTo>
                      <a:pt x="1758806" y="2101483"/>
                    </a:lnTo>
                    <a:lnTo>
                      <a:pt x="1759632" y="2103263"/>
                    </a:lnTo>
                    <a:lnTo>
                      <a:pt x="1761349" y="2105044"/>
                    </a:lnTo>
                    <a:lnTo>
                      <a:pt x="1772096" y="2114073"/>
                    </a:lnTo>
                    <a:lnTo>
                      <a:pt x="1778899" y="2118651"/>
                    </a:lnTo>
                    <a:lnTo>
                      <a:pt x="1781825" y="2119732"/>
                    </a:lnTo>
                    <a:lnTo>
                      <a:pt x="1783351" y="2120750"/>
                    </a:lnTo>
                    <a:lnTo>
                      <a:pt x="1793906" y="2130860"/>
                    </a:lnTo>
                    <a:lnTo>
                      <a:pt x="1798484" y="2135502"/>
                    </a:lnTo>
                    <a:lnTo>
                      <a:pt x="1809231" y="2152607"/>
                    </a:lnTo>
                    <a:lnTo>
                      <a:pt x="1842615" y="2189234"/>
                    </a:lnTo>
                    <a:lnTo>
                      <a:pt x="1846494" y="2193305"/>
                    </a:lnTo>
                    <a:lnTo>
                      <a:pt x="1847384" y="2194513"/>
                    </a:lnTo>
                    <a:lnTo>
                      <a:pt x="1855396" y="2207357"/>
                    </a:lnTo>
                    <a:lnTo>
                      <a:pt x="1856287" y="2211872"/>
                    </a:lnTo>
                    <a:lnTo>
                      <a:pt x="1852089" y="2222173"/>
                    </a:lnTo>
                    <a:lnTo>
                      <a:pt x="1850119" y="2228660"/>
                    </a:lnTo>
                    <a:lnTo>
                      <a:pt x="1849355" y="2238452"/>
                    </a:lnTo>
                    <a:lnTo>
                      <a:pt x="1848974" y="2260581"/>
                    </a:lnTo>
                    <a:lnTo>
                      <a:pt x="1849736" y="2269356"/>
                    </a:lnTo>
                    <a:lnTo>
                      <a:pt x="1874664" y="2273234"/>
                    </a:lnTo>
                    <a:lnTo>
                      <a:pt x="1877080" y="2273489"/>
                    </a:lnTo>
                    <a:lnTo>
                      <a:pt x="1878542" y="2273044"/>
                    </a:lnTo>
                    <a:lnTo>
                      <a:pt x="1879496" y="2270373"/>
                    </a:lnTo>
                    <a:lnTo>
                      <a:pt x="1880641" y="2265477"/>
                    </a:lnTo>
                    <a:lnTo>
                      <a:pt x="1881149" y="2261662"/>
                    </a:lnTo>
                    <a:lnTo>
                      <a:pt x="1881786" y="2257591"/>
                    </a:lnTo>
                    <a:lnTo>
                      <a:pt x="1882740" y="2253331"/>
                    </a:lnTo>
                    <a:lnTo>
                      <a:pt x="1884520" y="2249643"/>
                    </a:lnTo>
                    <a:lnTo>
                      <a:pt x="1892913" y="2235209"/>
                    </a:lnTo>
                    <a:lnTo>
                      <a:pt x="1895393" y="2232221"/>
                    </a:lnTo>
                    <a:lnTo>
                      <a:pt x="1897683" y="2229741"/>
                    </a:lnTo>
                    <a:lnTo>
                      <a:pt x="1900226" y="2227133"/>
                    </a:lnTo>
                    <a:lnTo>
                      <a:pt x="1902579" y="2225670"/>
                    </a:lnTo>
                    <a:lnTo>
                      <a:pt x="1904932" y="2224399"/>
                    </a:lnTo>
                    <a:lnTo>
                      <a:pt x="1923880" y="2218104"/>
                    </a:lnTo>
                    <a:lnTo>
                      <a:pt x="1935772" y="2209392"/>
                    </a:lnTo>
                    <a:lnTo>
                      <a:pt x="1941558" y="2207611"/>
                    </a:lnTo>
                    <a:lnTo>
                      <a:pt x="1943211" y="2207039"/>
                    </a:lnTo>
                    <a:lnTo>
                      <a:pt x="1944356" y="2206594"/>
                    </a:lnTo>
                    <a:lnTo>
                      <a:pt x="1945691" y="2205768"/>
                    </a:lnTo>
                    <a:lnTo>
                      <a:pt x="1946264" y="2204559"/>
                    </a:lnTo>
                    <a:lnTo>
                      <a:pt x="1945755" y="2204178"/>
                    </a:lnTo>
                    <a:lnTo>
                      <a:pt x="1945119" y="2203732"/>
                    </a:lnTo>
                    <a:lnTo>
                      <a:pt x="1943657" y="2203097"/>
                    </a:lnTo>
                    <a:lnTo>
                      <a:pt x="1942703" y="2202842"/>
                    </a:lnTo>
                    <a:lnTo>
                      <a:pt x="1941495" y="2202588"/>
                    </a:lnTo>
                    <a:lnTo>
                      <a:pt x="1939079" y="2202461"/>
                    </a:lnTo>
                    <a:lnTo>
                      <a:pt x="1936726" y="2202334"/>
                    </a:lnTo>
                    <a:lnTo>
                      <a:pt x="1934246" y="2202461"/>
                    </a:lnTo>
                    <a:lnTo>
                      <a:pt x="1932401" y="2202651"/>
                    </a:lnTo>
                    <a:lnTo>
                      <a:pt x="1920002" y="2204114"/>
                    </a:lnTo>
                    <a:lnTo>
                      <a:pt x="1909637" y="2206085"/>
                    </a:lnTo>
                    <a:lnTo>
                      <a:pt x="1908493" y="2206594"/>
                    </a:lnTo>
                    <a:lnTo>
                      <a:pt x="1907285" y="2206976"/>
                    </a:lnTo>
                    <a:lnTo>
                      <a:pt x="1905186" y="2207166"/>
                    </a:lnTo>
                    <a:lnTo>
                      <a:pt x="1891196" y="2207293"/>
                    </a:lnTo>
                    <a:lnTo>
                      <a:pt x="1890497" y="2206976"/>
                    </a:lnTo>
                    <a:lnTo>
                      <a:pt x="1889543" y="2206339"/>
                    </a:lnTo>
                    <a:lnTo>
                      <a:pt x="1888652" y="2205704"/>
                    </a:lnTo>
                    <a:lnTo>
                      <a:pt x="1887636" y="2204623"/>
                    </a:lnTo>
                    <a:lnTo>
                      <a:pt x="1874791" y="2181604"/>
                    </a:lnTo>
                    <a:lnTo>
                      <a:pt x="1865889" y="2165580"/>
                    </a:lnTo>
                    <a:lnTo>
                      <a:pt x="1865189" y="2163926"/>
                    </a:lnTo>
                    <a:lnTo>
                      <a:pt x="1860356" y="2147011"/>
                    </a:lnTo>
                    <a:lnTo>
                      <a:pt x="1861945" y="2131369"/>
                    </a:lnTo>
                    <a:lnTo>
                      <a:pt x="1864807" y="2126218"/>
                    </a:lnTo>
                    <a:lnTo>
                      <a:pt x="1868813" y="2116425"/>
                    </a:lnTo>
                    <a:lnTo>
                      <a:pt x="1869322" y="2113564"/>
                    </a:lnTo>
                    <a:lnTo>
                      <a:pt x="1868559" y="2100401"/>
                    </a:lnTo>
                    <a:lnTo>
                      <a:pt x="1868623" y="2099957"/>
                    </a:lnTo>
                    <a:lnTo>
                      <a:pt x="1869004" y="2098366"/>
                    </a:lnTo>
                    <a:lnTo>
                      <a:pt x="1869386" y="2097031"/>
                    </a:lnTo>
                    <a:lnTo>
                      <a:pt x="1870912" y="2091626"/>
                    </a:lnTo>
                    <a:lnTo>
                      <a:pt x="1871802" y="2089337"/>
                    </a:lnTo>
                    <a:lnTo>
                      <a:pt x="1873328" y="2086984"/>
                    </a:lnTo>
                    <a:lnTo>
                      <a:pt x="1875362" y="2084949"/>
                    </a:lnTo>
                    <a:lnTo>
                      <a:pt x="1878860" y="2081897"/>
                    </a:lnTo>
                    <a:lnTo>
                      <a:pt x="1880832" y="2080816"/>
                    </a:lnTo>
                    <a:lnTo>
                      <a:pt x="1884329" y="2080562"/>
                    </a:lnTo>
                    <a:lnTo>
                      <a:pt x="1886045" y="2080499"/>
                    </a:lnTo>
                    <a:lnTo>
                      <a:pt x="1887954" y="2081134"/>
                    </a:lnTo>
                    <a:lnTo>
                      <a:pt x="1889797" y="2081643"/>
                    </a:lnTo>
                    <a:lnTo>
                      <a:pt x="1892277" y="2081388"/>
                    </a:lnTo>
                    <a:lnTo>
                      <a:pt x="1897746" y="2080116"/>
                    </a:lnTo>
                    <a:lnTo>
                      <a:pt x="1898827" y="2079862"/>
                    </a:lnTo>
                    <a:lnTo>
                      <a:pt x="1900480" y="2078400"/>
                    </a:lnTo>
                    <a:lnTo>
                      <a:pt x="1901053" y="2077892"/>
                    </a:lnTo>
                    <a:lnTo>
                      <a:pt x="1901498" y="2077446"/>
                    </a:lnTo>
                    <a:lnTo>
                      <a:pt x="1911227" y="2067399"/>
                    </a:lnTo>
                    <a:lnTo>
                      <a:pt x="1914470" y="2064092"/>
                    </a:lnTo>
                    <a:lnTo>
                      <a:pt x="1915932" y="2061930"/>
                    </a:lnTo>
                    <a:lnTo>
                      <a:pt x="1917585" y="2059005"/>
                    </a:lnTo>
                    <a:lnTo>
                      <a:pt x="1926806" y="2057289"/>
                    </a:lnTo>
                    <a:lnTo>
                      <a:pt x="1928205" y="2056907"/>
                    </a:lnTo>
                    <a:lnTo>
                      <a:pt x="1935073" y="2052456"/>
                    </a:lnTo>
                    <a:lnTo>
                      <a:pt x="1947663" y="2045906"/>
                    </a:lnTo>
                    <a:lnTo>
                      <a:pt x="1951923" y="2043935"/>
                    </a:lnTo>
                    <a:lnTo>
                      <a:pt x="1953450" y="2043172"/>
                    </a:lnTo>
                    <a:lnTo>
                      <a:pt x="1980030" y="2045779"/>
                    </a:lnTo>
                    <a:lnTo>
                      <a:pt x="2001395" y="2057861"/>
                    </a:lnTo>
                    <a:lnTo>
                      <a:pt x="2010806" y="2063393"/>
                    </a:lnTo>
                    <a:lnTo>
                      <a:pt x="2012586" y="2064665"/>
                    </a:lnTo>
                    <a:lnTo>
                      <a:pt x="2021680" y="2072359"/>
                    </a:lnTo>
                    <a:lnTo>
                      <a:pt x="2066191" y="2093470"/>
                    </a:lnTo>
                    <a:lnTo>
                      <a:pt x="2067654" y="2093979"/>
                    </a:lnTo>
                    <a:lnTo>
                      <a:pt x="2100084" y="2102627"/>
                    </a:lnTo>
                    <a:lnTo>
                      <a:pt x="2115536" y="2104344"/>
                    </a:lnTo>
                    <a:lnTo>
                      <a:pt x="2118079" y="2103899"/>
                    </a:lnTo>
                    <a:lnTo>
                      <a:pt x="2126410" y="2101927"/>
                    </a:lnTo>
                    <a:lnTo>
                      <a:pt x="2133214" y="2100020"/>
                    </a:lnTo>
                    <a:lnTo>
                      <a:pt x="2135630" y="2100147"/>
                    </a:lnTo>
                    <a:lnTo>
                      <a:pt x="2175118" y="2108032"/>
                    </a:lnTo>
                    <a:lnTo>
                      <a:pt x="2205069" y="2121513"/>
                    </a:lnTo>
                    <a:lnTo>
                      <a:pt x="2206594" y="2123039"/>
                    </a:lnTo>
                    <a:lnTo>
                      <a:pt x="2207421" y="2124883"/>
                    </a:lnTo>
                    <a:lnTo>
                      <a:pt x="2209838" y="2132259"/>
                    </a:lnTo>
                    <a:lnTo>
                      <a:pt x="2213399" y="2146503"/>
                    </a:lnTo>
                    <a:lnTo>
                      <a:pt x="2226625" y="2142942"/>
                    </a:lnTo>
                    <a:lnTo>
                      <a:pt x="2260772" y="2135883"/>
                    </a:lnTo>
                    <a:lnTo>
                      <a:pt x="2279594" y="2133086"/>
                    </a:lnTo>
                    <a:lnTo>
                      <a:pt x="2282264" y="2133722"/>
                    </a:lnTo>
                    <a:lnTo>
                      <a:pt x="2284109" y="2134040"/>
                    </a:lnTo>
                    <a:lnTo>
                      <a:pt x="2286398" y="2134358"/>
                    </a:lnTo>
                    <a:lnTo>
                      <a:pt x="2288560" y="2134612"/>
                    </a:lnTo>
                    <a:lnTo>
                      <a:pt x="2290785" y="2134866"/>
                    </a:lnTo>
                    <a:lnTo>
                      <a:pt x="2293201" y="2134866"/>
                    </a:lnTo>
                    <a:lnTo>
                      <a:pt x="2295364" y="2134294"/>
                    </a:lnTo>
                    <a:lnTo>
                      <a:pt x="2298225" y="2133277"/>
                    </a:lnTo>
                    <a:lnTo>
                      <a:pt x="2299688" y="2132578"/>
                    </a:lnTo>
                    <a:lnTo>
                      <a:pt x="2301023" y="2131878"/>
                    </a:lnTo>
                    <a:lnTo>
                      <a:pt x="2302041" y="2131242"/>
                    </a:lnTo>
                    <a:lnTo>
                      <a:pt x="2303440" y="2130352"/>
                    </a:lnTo>
                    <a:lnTo>
                      <a:pt x="2323724" y="2156805"/>
                    </a:lnTo>
                    <a:lnTo>
                      <a:pt x="2338604" y="2159412"/>
                    </a:lnTo>
                    <a:lnTo>
                      <a:pt x="2339494" y="2157250"/>
                    </a:lnTo>
                    <a:lnTo>
                      <a:pt x="2341338" y="2155532"/>
                    </a:lnTo>
                    <a:lnTo>
                      <a:pt x="2343628" y="2154197"/>
                    </a:lnTo>
                    <a:lnTo>
                      <a:pt x="2346679" y="2153307"/>
                    </a:lnTo>
                    <a:lnTo>
                      <a:pt x="2358062" y="2150827"/>
                    </a:lnTo>
                    <a:lnTo>
                      <a:pt x="2361623" y="2152099"/>
                    </a:lnTo>
                    <a:lnTo>
                      <a:pt x="2362704" y="2152417"/>
                    </a:lnTo>
                    <a:lnTo>
                      <a:pt x="2364103" y="2152226"/>
                    </a:lnTo>
                    <a:lnTo>
                      <a:pt x="2367918" y="2151336"/>
                    </a:lnTo>
                    <a:lnTo>
                      <a:pt x="2372178" y="2149174"/>
                    </a:lnTo>
                    <a:lnTo>
                      <a:pt x="2373832" y="2148029"/>
                    </a:lnTo>
                    <a:lnTo>
                      <a:pt x="2377647" y="2144977"/>
                    </a:lnTo>
                    <a:lnTo>
                      <a:pt x="2379618" y="2143196"/>
                    </a:lnTo>
                    <a:lnTo>
                      <a:pt x="2380826" y="2141861"/>
                    </a:lnTo>
                    <a:lnTo>
                      <a:pt x="2382226" y="2139635"/>
                    </a:lnTo>
                    <a:lnTo>
                      <a:pt x="2383052" y="2137728"/>
                    </a:lnTo>
                    <a:lnTo>
                      <a:pt x="2386486" y="2128634"/>
                    </a:lnTo>
                    <a:lnTo>
                      <a:pt x="2401175" y="2122403"/>
                    </a:lnTo>
                    <a:lnTo>
                      <a:pt x="2412685" y="2127935"/>
                    </a:lnTo>
                    <a:lnTo>
                      <a:pt x="2426674" y="2132322"/>
                    </a:lnTo>
                    <a:lnTo>
                      <a:pt x="2440918" y="2135629"/>
                    </a:lnTo>
                    <a:lnTo>
                      <a:pt x="2469468" y="2151844"/>
                    </a:lnTo>
                    <a:lnTo>
                      <a:pt x="2470549" y="2152735"/>
                    </a:lnTo>
                    <a:lnTo>
                      <a:pt x="2472140" y="2153052"/>
                    </a:lnTo>
                    <a:lnTo>
                      <a:pt x="2475064" y="2152735"/>
                    </a:lnTo>
                    <a:lnTo>
                      <a:pt x="2476973" y="2152290"/>
                    </a:lnTo>
                    <a:lnTo>
                      <a:pt x="2478816" y="2151590"/>
                    </a:lnTo>
                    <a:lnTo>
                      <a:pt x="2484157" y="2148919"/>
                    </a:lnTo>
                    <a:lnTo>
                      <a:pt x="2485493" y="2148029"/>
                    </a:lnTo>
                    <a:lnTo>
                      <a:pt x="2490262" y="2142942"/>
                    </a:lnTo>
                    <a:lnTo>
                      <a:pt x="2495667" y="2129207"/>
                    </a:lnTo>
                    <a:lnTo>
                      <a:pt x="2486829" y="2128571"/>
                    </a:lnTo>
                    <a:lnTo>
                      <a:pt x="2470422" y="2118842"/>
                    </a:lnTo>
                    <a:lnTo>
                      <a:pt x="2467942" y="2112293"/>
                    </a:lnTo>
                    <a:lnTo>
                      <a:pt x="2468960" y="2111339"/>
                    </a:lnTo>
                    <a:lnTo>
                      <a:pt x="2470868" y="2111466"/>
                    </a:lnTo>
                    <a:lnTo>
                      <a:pt x="2473093" y="2111529"/>
                    </a:lnTo>
                    <a:lnTo>
                      <a:pt x="2476018" y="2111339"/>
                    </a:lnTo>
                    <a:lnTo>
                      <a:pt x="2479197" y="2110957"/>
                    </a:lnTo>
                    <a:lnTo>
                      <a:pt x="2481042" y="2110321"/>
                    </a:lnTo>
                    <a:lnTo>
                      <a:pt x="2489880" y="2103708"/>
                    </a:lnTo>
                    <a:lnTo>
                      <a:pt x="2489245" y="2102373"/>
                    </a:lnTo>
                    <a:lnTo>
                      <a:pt x="2487910" y="2100020"/>
                    </a:lnTo>
                    <a:lnTo>
                      <a:pt x="2486573" y="2097858"/>
                    </a:lnTo>
                    <a:lnTo>
                      <a:pt x="2476400" y="2086476"/>
                    </a:lnTo>
                    <a:lnTo>
                      <a:pt x="2474937" y="2085204"/>
                    </a:lnTo>
                    <a:lnTo>
                      <a:pt x="2472203" y="2084377"/>
                    </a:lnTo>
                    <a:lnTo>
                      <a:pt x="2469278" y="2084504"/>
                    </a:lnTo>
                    <a:lnTo>
                      <a:pt x="2453698" y="2084250"/>
                    </a:lnTo>
                    <a:lnTo>
                      <a:pt x="2451282" y="2083741"/>
                    </a:lnTo>
                    <a:lnTo>
                      <a:pt x="2446704" y="2082469"/>
                    </a:lnTo>
                    <a:lnTo>
                      <a:pt x="2444479" y="2081580"/>
                    </a:lnTo>
                    <a:lnTo>
                      <a:pt x="2443398" y="2080180"/>
                    </a:lnTo>
                    <a:lnTo>
                      <a:pt x="2442953" y="2077700"/>
                    </a:lnTo>
                    <a:lnTo>
                      <a:pt x="2442634" y="2074648"/>
                    </a:lnTo>
                    <a:lnTo>
                      <a:pt x="2442953" y="2072677"/>
                    </a:lnTo>
                    <a:lnTo>
                      <a:pt x="2443652" y="2070324"/>
                    </a:lnTo>
                    <a:lnTo>
                      <a:pt x="2444479" y="2068226"/>
                    </a:lnTo>
                    <a:lnTo>
                      <a:pt x="2443906" y="2067780"/>
                    </a:lnTo>
                    <a:lnTo>
                      <a:pt x="2437547" y="2064729"/>
                    </a:lnTo>
                    <a:lnTo>
                      <a:pt x="2423685" y="2064029"/>
                    </a:lnTo>
                    <a:lnTo>
                      <a:pt x="2420124" y="2064219"/>
                    </a:lnTo>
                    <a:lnTo>
                      <a:pt x="2417072" y="2064092"/>
                    </a:lnTo>
                    <a:lnTo>
                      <a:pt x="2416754" y="2055317"/>
                    </a:lnTo>
                    <a:lnTo>
                      <a:pt x="2417326" y="2052710"/>
                    </a:lnTo>
                    <a:lnTo>
                      <a:pt x="2418534" y="2050103"/>
                    </a:lnTo>
                    <a:lnTo>
                      <a:pt x="2420633" y="2047814"/>
                    </a:lnTo>
                    <a:lnTo>
                      <a:pt x="2425084" y="2043490"/>
                    </a:lnTo>
                    <a:lnTo>
                      <a:pt x="2429217" y="2039420"/>
                    </a:lnTo>
                    <a:lnTo>
                      <a:pt x="2430934" y="2037831"/>
                    </a:lnTo>
                    <a:lnTo>
                      <a:pt x="2438692" y="2032298"/>
                    </a:lnTo>
                    <a:lnTo>
                      <a:pt x="2442571" y="2028991"/>
                    </a:lnTo>
                    <a:lnTo>
                      <a:pt x="2448739" y="2024222"/>
                    </a:lnTo>
                    <a:lnTo>
                      <a:pt x="2468833" y="2008898"/>
                    </a:lnTo>
                    <a:lnTo>
                      <a:pt x="2474874" y="2005210"/>
                    </a:lnTo>
                    <a:lnTo>
                      <a:pt x="2482441" y="2001203"/>
                    </a:lnTo>
                    <a:lnTo>
                      <a:pt x="2487591" y="2000377"/>
                    </a:lnTo>
                    <a:lnTo>
                      <a:pt x="2497702" y="2000377"/>
                    </a:lnTo>
                    <a:lnTo>
                      <a:pt x="2500690" y="2000822"/>
                    </a:lnTo>
                    <a:lnTo>
                      <a:pt x="2523964" y="2005528"/>
                    </a:lnTo>
                    <a:lnTo>
                      <a:pt x="2532675" y="2013413"/>
                    </a:lnTo>
                    <a:lnTo>
                      <a:pt x="2537127" y="2017610"/>
                    </a:lnTo>
                    <a:lnTo>
                      <a:pt x="2539734" y="2020217"/>
                    </a:lnTo>
                    <a:lnTo>
                      <a:pt x="2546284" y="2026702"/>
                    </a:lnTo>
                    <a:lnTo>
                      <a:pt x="2548445" y="2028864"/>
                    </a:lnTo>
                    <a:lnTo>
                      <a:pt x="2550734" y="2031344"/>
                    </a:lnTo>
                    <a:lnTo>
                      <a:pt x="2552579" y="2034143"/>
                    </a:lnTo>
                    <a:lnTo>
                      <a:pt x="2554295" y="2037639"/>
                    </a:lnTo>
                    <a:lnTo>
                      <a:pt x="2557666" y="2038466"/>
                    </a:lnTo>
                    <a:lnTo>
                      <a:pt x="2560846" y="2038784"/>
                    </a:lnTo>
                    <a:lnTo>
                      <a:pt x="2567839" y="2038466"/>
                    </a:lnTo>
                    <a:lnTo>
                      <a:pt x="2575089" y="2038085"/>
                    </a:lnTo>
                    <a:lnTo>
                      <a:pt x="2579031" y="2037449"/>
                    </a:lnTo>
                    <a:lnTo>
                      <a:pt x="2606501" y="2032298"/>
                    </a:lnTo>
                    <a:lnTo>
                      <a:pt x="2608473" y="2031535"/>
                    </a:lnTo>
                    <a:lnTo>
                      <a:pt x="2610699" y="2029691"/>
                    </a:lnTo>
                    <a:lnTo>
                      <a:pt x="2613242" y="2027529"/>
                    </a:lnTo>
                    <a:lnTo>
                      <a:pt x="2614832" y="2025940"/>
                    </a:lnTo>
                    <a:lnTo>
                      <a:pt x="2616612" y="2023650"/>
                    </a:lnTo>
                    <a:lnTo>
                      <a:pt x="2618774" y="2020598"/>
                    </a:lnTo>
                    <a:lnTo>
                      <a:pt x="2621508" y="2015574"/>
                    </a:lnTo>
                    <a:lnTo>
                      <a:pt x="2622653" y="2012269"/>
                    </a:lnTo>
                    <a:lnTo>
                      <a:pt x="2622908" y="2009724"/>
                    </a:lnTo>
                    <a:lnTo>
                      <a:pt x="2622589" y="2007372"/>
                    </a:lnTo>
                    <a:lnTo>
                      <a:pt x="2622017" y="2003620"/>
                    </a:lnTo>
                    <a:lnTo>
                      <a:pt x="2623225" y="1990966"/>
                    </a:lnTo>
                    <a:lnTo>
                      <a:pt x="2638614" y="1965149"/>
                    </a:lnTo>
                    <a:lnTo>
                      <a:pt x="2639631" y="1963495"/>
                    </a:lnTo>
                    <a:lnTo>
                      <a:pt x="2640775" y="1962033"/>
                    </a:lnTo>
                    <a:lnTo>
                      <a:pt x="2641030" y="1961779"/>
                    </a:lnTo>
                    <a:lnTo>
                      <a:pt x="2643065" y="1959871"/>
                    </a:lnTo>
                    <a:lnTo>
                      <a:pt x="2643192" y="1959744"/>
                    </a:lnTo>
                    <a:lnTo>
                      <a:pt x="2656864" y="1951223"/>
                    </a:lnTo>
                    <a:lnTo>
                      <a:pt x="2664240" y="1944737"/>
                    </a:lnTo>
                    <a:lnTo>
                      <a:pt x="2668818" y="1938442"/>
                    </a:lnTo>
                    <a:lnTo>
                      <a:pt x="2669835" y="1936725"/>
                    </a:lnTo>
                    <a:lnTo>
                      <a:pt x="2670662" y="1935326"/>
                    </a:lnTo>
                    <a:lnTo>
                      <a:pt x="2670726" y="1934627"/>
                    </a:lnTo>
                    <a:lnTo>
                      <a:pt x="2670153" y="1933419"/>
                    </a:lnTo>
                    <a:lnTo>
                      <a:pt x="2666020" y="1926297"/>
                    </a:lnTo>
                    <a:lnTo>
                      <a:pt x="2665448" y="1925343"/>
                    </a:lnTo>
                    <a:lnTo>
                      <a:pt x="2661887" y="1897110"/>
                    </a:lnTo>
                    <a:lnTo>
                      <a:pt x="2667165" y="1883311"/>
                    </a:lnTo>
                    <a:lnTo>
                      <a:pt x="2662968" y="1877652"/>
                    </a:lnTo>
                    <a:lnTo>
                      <a:pt x="2661760" y="1876126"/>
                    </a:lnTo>
                    <a:lnTo>
                      <a:pt x="2652794" y="1867414"/>
                    </a:lnTo>
                    <a:lnTo>
                      <a:pt x="2650950" y="1865697"/>
                    </a:lnTo>
                    <a:lnTo>
                      <a:pt x="2646054" y="1865125"/>
                    </a:lnTo>
                    <a:lnTo>
                      <a:pt x="2642620" y="1864489"/>
                    </a:lnTo>
                    <a:lnTo>
                      <a:pt x="2622398" y="1858130"/>
                    </a:lnTo>
                    <a:lnTo>
                      <a:pt x="2605738" y="1833013"/>
                    </a:lnTo>
                    <a:lnTo>
                      <a:pt x="2602877" y="1827862"/>
                    </a:lnTo>
                    <a:lnTo>
                      <a:pt x="2602686" y="1827416"/>
                    </a:lnTo>
                    <a:lnTo>
                      <a:pt x="2602559" y="1826781"/>
                    </a:lnTo>
                    <a:lnTo>
                      <a:pt x="2602496" y="1826336"/>
                    </a:lnTo>
                    <a:lnTo>
                      <a:pt x="2604021" y="1809422"/>
                    </a:lnTo>
                    <a:lnTo>
                      <a:pt x="2604212" y="1808531"/>
                    </a:lnTo>
                    <a:lnTo>
                      <a:pt x="2606438" y="1802808"/>
                    </a:lnTo>
                    <a:lnTo>
                      <a:pt x="2609745" y="1796831"/>
                    </a:lnTo>
                    <a:lnTo>
                      <a:pt x="2610953" y="1796958"/>
                    </a:lnTo>
                    <a:lnTo>
                      <a:pt x="2614195" y="1793842"/>
                    </a:lnTo>
                    <a:lnTo>
                      <a:pt x="2628185" y="1778136"/>
                    </a:lnTo>
                    <a:lnTo>
                      <a:pt x="2635307" y="1764274"/>
                    </a:lnTo>
                    <a:lnTo>
                      <a:pt x="2636133" y="1762175"/>
                    </a:lnTo>
                    <a:lnTo>
                      <a:pt x="2636261" y="1760458"/>
                    </a:lnTo>
                    <a:lnTo>
                      <a:pt x="2636070" y="1758996"/>
                    </a:lnTo>
                    <a:lnTo>
                      <a:pt x="2635815" y="1757025"/>
                    </a:lnTo>
                    <a:lnTo>
                      <a:pt x="2635244" y="1755689"/>
                    </a:lnTo>
                    <a:lnTo>
                      <a:pt x="2615849" y="1737248"/>
                    </a:lnTo>
                    <a:lnTo>
                      <a:pt x="2600651" y="1725485"/>
                    </a:lnTo>
                    <a:lnTo>
                      <a:pt x="2597663" y="1723323"/>
                    </a:lnTo>
                    <a:lnTo>
                      <a:pt x="2602623" y="1717727"/>
                    </a:lnTo>
                    <a:lnTo>
                      <a:pt x="2604594" y="1716074"/>
                    </a:lnTo>
                    <a:lnTo>
                      <a:pt x="2607519" y="1713848"/>
                    </a:lnTo>
                    <a:lnTo>
                      <a:pt x="2617311" y="1706726"/>
                    </a:lnTo>
                    <a:lnTo>
                      <a:pt x="2619982" y="1705200"/>
                    </a:lnTo>
                    <a:lnTo>
                      <a:pt x="2622144" y="1704246"/>
                    </a:lnTo>
                    <a:lnTo>
                      <a:pt x="2624243" y="1703356"/>
                    </a:lnTo>
                    <a:lnTo>
                      <a:pt x="2626786" y="1702657"/>
                    </a:lnTo>
                    <a:lnTo>
                      <a:pt x="2628821" y="1702403"/>
                    </a:lnTo>
                    <a:lnTo>
                      <a:pt x="2633781" y="1699859"/>
                    </a:lnTo>
                    <a:lnTo>
                      <a:pt x="2635307" y="1698969"/>
                    </a:lnTo>
                    <a:lnTo>
                      <a:pt x="2636579" y="1697760"/>
                    </a:lnTo>
                    <a:lnTo>
                      <a:pt x="2645608" y="1688095"/>
                    </a:lnTo>
                    <a:lnTo>
                      <a:pt x="2646435" y="1687141"/>
                    </a:lnTo>
                    <a:lnTo>
                      <a:pt x="2648151" y="1685042"/>
                    </a:lnTo>
                    <a:lnTo>
                      <a:pt x="2649296" y="1683262"/>
                    </a:lnTo>
                    <a:lnTo>
                      <a:pt x="2649932" y="1680782"/>
                    </a:lnTo>
                    <a:lnTo>
                      <a:pt x="2650123" y="1678430"/>
                    </a:lnTo>
                    <a:lnTo>
                      <a:pt x="2649805" y="1676331"/>
                    </a:lnTo>
                    <a:lnTo>
                      <a:pt x="2648851" y="1674614"/>
                    </a:lnTo>
                    <a:lnTo>
                      <a:pt x="2648661" y="1673533"/>
                    </a:lnTo>
                    <a:lnTo>
                      <a:pt x="2649169" y="1672452"/>
                    </a:lnTo>
                    <a:lnTo>
                      <a:pt x="2650060" y="1671117"/>
                    </a:lnTo>
                    <a:lnTo>
                      <a:pt x="2651585" y="1669209"/>
                    </a:lnTo>
                    <a:lnTo>
                      <a:pt x="2656037" y="1663804"/>
                    </a:lnTo>
                    <a:lnTo>
                      <a:pt x="2656800" y="1661706"/>
                    </a:lnTo>
                    <a:lnTo>
                      <a:pt x="2656864" y="1661388"/>
                    </a:lnTo>
                    <a:lnTo>
                      <a:pt x="2655273" y="1663931"/>
                    </a:lnTo>
                    <a:lnTo>
                      <a:pt x="2652349" y="1662787"/>
                    </a:lnTo>
                    <a:lnTo>
                      <a:pt x="2642683" y="1654902"/>
                    </a:lnTo>
                    <a:lnTo>
                      <a:pt x="2640076" y="1652740"/>
                    </a:lnTo>
                    <a:lnTo>
                      <a:pt x="2638105" y="1649941"/>
                    </a:lnTo>
                    <a:lnTo>
                      <a:pt x="2637214" y="1646699"/>
                    </a:lnTo>
                    <a:lnTo>
                      <a:pt x="2636579" y="1643202"/>
                    </a:lnTo>
                    <a:lnTo>
                      <a:pt x="2636070" y="1639513"/>
                    </a:lnTo>
                    <a:lnTo>
                      <a:pt x="2635498" y="1636588"/>
                    </a:lnTo>
                    <a:lnTo>
                      <a:pt x="2633590" y="1633981"/>
                    </a:lnTo>
                    <a:lnTo>
                      <a:pt x="2629584" y="1628703"/>
                    </a:lnTo>
                    <a:lnTo>
                      <a:pt x="2627677" y="1627050"/>
                    </a:lnTo>
                    <a:lnTo>
                      <a:pt x="2625388" y="1625142"/>
                    </a:lnTo>
                    <a:lnTo>
                      <a:pt x="2619220" y="1621708"/>
                    </a:lnTo>
                    <a:lnTo>
                      <a:pt x="2605547" y="1622408"/>
                    </a:lnTo>
                    <a:lnTo>
                      <a:pt x="2602305" y="1622790"/>
                    </a:lnTo>
                    <a:lnTo>
                      <a:pt x="2598617" y="1623044"/>
                    </a:lnTo>
                    <a:lnTo>
                      <a:pt x="2590414" y="1587562"/>
                    </a:lnTo>
                    <a:lnTo>
                      <a:pt x="2614577" y="1556276"/>
                    </a:lnTo>
                    <a:lnTo>
                      <a:pt x="2625324" y="1549790"/>
                    </a:lnTo>
                    <a:lnTo>
                      <a:pt x="2628885" y="1550363"/>
                    </a:lnTo>
                    <a:lnTo>
                      <a:pt x="2631110" y="1551316"/>
                    </a:lnTo>
                    <a:lnTo>
                      <a:pt x="2633845" y="1553161"/>
                    </a:lnTo>
                    <a:lnTo>
                      <a:pt x="2636388" y="1555386"/>
                    </a:lnTo>
                    <a:lnTo>
                      <a:pt x="2638422" y="1557739"/>
                    </a:lnTo>
                    <a:lnTo>
                      <a:pt x="2638741" y="1558502"/>
                    </a:lnTo>
                    <a:lnTo>
                      <a:pt x="2639122" y="1560600"/>
                    </a:lnTo>
                    <a:lnTo>
                      <a:pt x="2640331" y="1565878"/>
                    </a:lnTo>
                    <a:lnTo>
                      <a:pt x="2642111" y="1568994"/>
                    </a:lnTo>
                    <a:lnTo>
                      <a:pt x="2643510" y="1570774"/>
                    </a:lnTo>
                    <a:lnTo>
                      <a:pt x="2645862" y="1572046"/>
                    </a:lnTo>
                    <a:lnTo>
                      <a:pt x="2659089" y="1577896"/>
                    </a:lnTo>
                    <a:lnTo>
                      <a:pt x="2674795" y="1584891"/>
                    </a:lnTo>
                    <a:lnTo>
                      <a:pt x="2679691" y="1586608"/>
                    </a:lnTo>
                    <a:lnTo>
                      <a:pt x="2680899" y="1586926"/>
                    </a:lnTo>
                    <a:lnTo>
                      <a:pt x="2682998" y="1572109"/>
                    </a:lnTo>
                    <a:lnTo>
                      <a:pt x="2687131" y="1560410"/>
                    </a:lnTo>
                    <a:lnTo>
                      <a:pt x="2688467" y="1558311"/>
                    </a:lnTo>
                    <a:lnTo>
                      <a:pt x="2690692" y="1556403"/>
                    </a:lnTo>
                    <a:lnTo>
                      <a:pt x="2693172" y="1553415"/>
                    </a:lnTo>
                    <a:lnTo>
                      <a:pt x="2695016" y="1550427"/>
                    </a:lnTo>
                    <a:lnTo>
                      <a:pt x="2696161" y="1546547"/>
                    </a:lnTo>
                    <a:lnTo>
                      <a:pt x="2695525" y="1543114"/>
                    </a:lnTo>
                    <a:lnTo>
                      <a:pt x="2694380" y="1538535"/>
                    </a:lnTo>
                    <a:lnTo>
                      <a:pt x="2690756" y="1524736"/>
                    </a:lnTo>
                    <a:lnTo>
                      <a:pt x="2689803" y="1521557"/>
                    </a:lnTo>
                    <a:lnTo>
                      <a:pt x="2688594" y="1517933"/>
                    </a:lnTo>
                    <a:lnTo>
                      <a:pt x="2687704" y="1513863"/>
                    </a:lnTo>
                    <a:lnTo>
                      <a:pt x="2687513" y="1510111"/>
                    </a:lnTo>
                    <a:lnTo>
                      <a:pt x="2688085" y="1506868"/>
                    </a:lnTo>
                    <a:lnTo>
                      <a:pt x="2689420" y="1499429"/>
                    </a:lnTo>
                    <a:lnTo>
                      <a:pt x="2690501" y="1497330"/>
                    </a:lnTo>
                    <a:lnTo>
                      <a:pt x="2691710" y="1496058"/>
                    </a:lnTo>
                    <a:lnTo>
                      <a:pt x="2693364" y="1495358"/>
                    </a:lnTo>
                    <a:lnTo>
                      <a:pt x="2696479" y="1494977"/>
                    </a:lnTo>
                    <a:lnTo>
                      <a:pt x="2698068" y="1494787"/>
                    </a:lnTo>
                    <a:lnTo>
                      <a:pt x="2700740" y="1494723"/>
                    </a:lnTo>
                    <a:lnTo>
                      <a:pt x="2704428" y="1494596"/>
                    </a:lnTo>
                    <a:lnTo>
                      <a:pt x="2730181" y="1495295"/>
                    </a:lnTo>
                    <a:lnTo>
                      <a:pt x="2750274" y="1498029"/>
                    </a:lnTo>
                    <a:lnTo>
                      <a:pt x="2753962" y="1481369"/>
                    </a:lnTo>
                    <a:lnTo>
                      <a:pt x="2754599" y="1479080"/>
                    </a:lnTo>
                    <a:lnTo>
                      <a:pt x="2759304" y="1469669"/>
                    </a:lnTo>
                    <a:lnTo>
                      <a:pt x="2760894" y="1468270"/>
                    </a:lnTo>
                    <a:lnTo>
                      <a:pt x="2766108" y="1465727"/>
                    </a:lnTo>
                    <a:lnTo>
                      <a:pt x="2769097" y="1463564"/>
                    </a:lnTo>
                    <a:lnTo>
                      <a:pt x="2771767" y="1461657"/>
                    </a:lnTo>
                    <a:lnTo>
                      <a:pt x="2773103" y="1459049"/>
                    </a:lnTo>
                    <a:lnTo>
                      <a:pt x="2780479" y="1438193"/>
                    </a:lnTo>
                    <a:lnTo>
                      <a:pt x="2780988" y="1435586"/>
                    </a:lnTo>
                    <a:lnTo>
                      <a:pt x="2781052" y="1433296"/>
                    </a:lnTo>
                    <a:lnTo>
                      <a:pt x="2780798" y="1431897"/>
                    </a:lnTo>
                    <a:lnTo>
                      <a:pt x="2780288" y="1429989"/>
                    </a:lnTo>
                    <a:lnTo>
                      <a:pt x="2777745" y="1422359"/>
                    </a:lnTo>
                    <a:lnTo>
                      <a:pt x="2773357" y="1410214"/>
                    </a:lnTo>
                    <a:lnTo>
                      <a:pt x="2765727" y="1395525"/>
                    </a:lnTo>
                    <a:lnTo>
                      <a:pt x="2784740" y="1374859"/>
                    </a:lnTo>
                    <a:lnTo>
                      <a:pt x="2782959" y="1347834"/>
                    </a:lnTo>
                    <a:lnTo>
                      <a:pt x="2799810" y="1344718"/>
                    </a:lnTo>
                    <a:lnTo>
                      <a:pt x="2808013" y="1344973"/>
                    </a:lnTo>
                    <a:lnTo>
                      <a:pt x="2809539" y="1344845"/>
                    </a:lnTo>
                    <a:lnTo>
                      <a:pt x="2812336" y="1342811"/>
                    </a:lnTo>
                    <a:lnTo>
                      <a:pt x="2815199" y="1340076"/>
                    </a:lnTo>
                    <a:lnTo>
                      <a:pt x="2818314" y="1336833"/>
                    </a:lnTo>
                    <a:lnTo>
                      <a:pt x="2820794" y="1333907"/>
                    </a:lnTo>
                    <a:lnTo>
                      <a:pt x="2824864" y="1328312"/>
                    </a:lnTo>
                    <a:lnTo>
                      <a:pt x="2826517" y="1325705"/>
                    </a:lnTo>
                    <a:lnTo>
                      <a:pt x="2850998" y="1312606"/>
                    </a:lnTo>
                    <a:lnTo>
                      <a:pt x="2859329" y="1316802"/>
                    </a:lnTo>
                    <a:lnTo>
                      <a:pt x="2862254" y="1317820"/>
                    </a:lnTo>
                    <a:lnTo>
                      <a:pt x="2865369" y="1315976"/>
                    </a:lnTo>
                    <a:lnTo>
                      <a:pt x="2898690" y="1290477"/>
                    </a:lnTo>
                    <a:lnTo>
                      <a:pt x="2908419" y="1274962"/>
                    </a:lnTo>
                    <a:lnTo>
                      <a:pt x="2908291" y="1269429"/>
                    </a:lnTo>
                    <a:lnTo>
                      <a:pt x="2908228" y="1258111"/>
                    </a:lnTo>
                    <a:lnTo>
                      <a:pt x="2908483" y="1256902"/>
                    </a:lnTo>
                    <a:lnTo>
                      <a:pt x="2908864" y="1255567"/>
                    </a:lnTo>
                    <a:lnTo>
                      <a:pt x="2910963" y="1252133"/>
                    </a:lnTo>
                    <a:lnTo>
                      <a:pt x="2920119" y="1239097"/>
                    </a:lnTo>
                    <a:lnTo>
                      <a:pt x="2922027" y="1236936"/>
                    </a:lnTo>
                    <a:lnTo>
                      <a:pt x="2932901" y="1229496"/>
                    </a:lnTo>
                    <a:lnTo>
                      <a:pt x="2937924" y="1220212"/>
                    </a:lnTo>
                    <a:lnTo>
                      <a:pt x="2936906" y="1210610"/>
                    </a:lnTo>
                    <a:lnTo>
                      <a:pt x="2931247" y="1199991"/>
                    </a:lnTo>
                    <a:lnTo>
                      <a:pt x="2915477" y="1178243"/>
                    </a:lnTo>
                    <a:lnTo>
                      <a:pt x="2908037" y="1168706"/>
                    </a:lnTo>
                    <a:lnTo>
                      <a:pt x="2906448" y="1167243"/>
                    </a:lnTo>
                    <a:lnTo>
                      <a:pt x="2906892" y="1166290"/>
                    </a:lnTo>
                    <a:lnTo>
                      <a:pt x="2908928" y="1166544"/>
                    </a:lnTo>
                    <a:lnTo>
                      <a:pt x="2912234" y="1166480"/>
                    </a:lnTo>
                    <a:lnTo>
                      <a:pt x="2913060" y="1166480"/>
                    </a:lnTo>
                    <a:lnTo>
                      <a:pt x="2913887" y="1161457"/>
                    </a:lnTo>
                    <a:lnTo>
                      <a:pt x="2914014" y="1160630"/>
                    </a:lnTo>
                    <a:lnTo>
                      <a:pt x="2914014" y="1160121"/>
                    </a:lnTo>
                    <a:lnTo>
                      <a:pt x="2913570" y="1160057"/>
                    </a:lnTo>
                    <a:lnTo>
                      <a:pt x="2913443" y="1159994"/>
                    </a:lnTo>
                    <a:lnTo>
                      <a:pt x="2912679" y="1159549"/>
                    </a:lnTo>
                    <a:lnTo>
                      <a:pt x="2912616" y="1157196"/>
                    </a:lnTo>
                    <a:lnTo>
                      <a:pt x="2912806" y="1152173"/>
                    </a:lnTo>
                    <a:lnTo>
                      <a:pt x="2912870" y="1149756"/>
                    </a:lnTo>
                    <a:lnTo>
                      <a:pt x="2913187" y="1146195"/>
                    </a:lnTo>
                    <a:lnTo>
                      <a:pt x="2885145" y="1124511"/>
                    </a:lnTo>
                    <a:lnTo>
                      <a:pt x="2883556" y="1123113"/>
                    </a:lnTo>
                    <a:lnTo>
                      <a:pt x="2882030" y="1121205"/>
                    </a:lnTo>
                    <a:lnTo>
                      <a:pt x="2882220" y="1119234"/>
                    </a:lnTo>
                    <a:lnTo>
                      <a:pt x="2884637" y="1112747"/>
                    </a:lnTo>
                    <a:lnTo>
                      <a:pt x="2885654" y="1111667"/>
                    </a:lnTo>
                    <a:lnTo>
                      <a:pt x="2886480" y="1110586"/>
                    </a:lnTo>
                    <a:lnTo>
                      <a:pt x="2887561" y="1108043"/>
                    </a:lnTo>
                    <a:lnTo>
                      <a:pt x="2887880" y="1105944"/>
                    </a:lnTo>
                    <a:lnTo>
                      <a:pt x="2885845" y="1085468"/>
                    </a:lnTo>
                    <a:lnTo>
                      <a:pt x="2885464" y="1083370"/>
                    </a:lnTo>
                    <a:lnTo>
                      <a:pt x="2896782" y="1082861"/>
                    </a:lnTo>
                    <a:lnTo>
                      <a:pt x="2902060" y="1083497"/>
                    </a:lnTo>
                    <a:lnTo>
                      <a:pt x="2906575" y="1081590"/>
                    </a:lnTo>
                    <a:lnTo>
                      <a:pt x="2930866" y="1071161"/>
                    </a:lnTo>
                    <a:lnTo>
                      <a:pt x="2936906" y="1065438"/>
                    </a:lnTo>
                    <a:lnTo>
                      <a:pt x="2941103" y="1060414"/>
                    </a:lnTo>
                    <a:lnTo>
                      <a:pt x="2941231" y="1060224"/>
                    </a:lnTo>
                    <a:lnTo>
                      <a:pt x="2940531" y="1058825"/>
                    </a:lnTo>
                    <a:lnTo>
                      <a:pt x="2940467" y="1058126"/>
                    </a:lnTo>
                    <a:lnTo>
                      <a:pt x="2940467" y="1057617"/>
                    </a:lnTo>
                    <a:lnTo>
                      <a:pt x="2940467" y="1057299"/>
                    </a:lnTo>
                    <a:lnTo>
                      <a:pt x="2940531" y="1056853"/>
                    </a:lnTo>
                    <a:lnTo>
                      <a:pt x="2940595" y="1056345"/>
                    </a:lnTo>
                    <a:lnTo>
                      <a:pt x="2940595" y="1055645"/>
                    </a:lnTo>
                    <a:lnTo>
                      <a:pt x="2940340" y="1055010"/>
                    </a:lnTo>
                    <a:lnTo>
                      <a:pt x="2939895" y="1054310"/>
                    </a:lnTo>
                    <a:lnTo>
                      <a:pt x="2939577" y="1053992"/>
                    </a:lnTo>
                    <a:lnTo>
                      <a:pt x="2939132" y="1053611"/>
                    </a:lnTo>
                    <a:lnTo>
                      <a:pt x="2938750" y="1053293"/>
                    </a:lnTo>
                    <a:lnTo>
                      <a:pt x="2938623" y="1053101"/>
                    </a:lnTo>
                    <a:lnTo>
                      <a:pt x="2938305" y="1052466"/>
                    </a:lnTo>
                    <a:lnTo>
                      <a:pt x="2938115" y="1051830"/>
                    </a:lnTo>
                    <a:lnTo>
                      <a:pt x="2937988" y="1051258"/>
                    </a:lnTo>
                    <a:lnTo>
                      <a:pt x="2937924" y="1047506"/>
                    </a:lnTo>
                    <a:lnTo>
                      <a:pt x="2937924" y="1047188"/>
                    </a:lnTo>
                    <a:lnTo>
                      <a:pt x="2938051" y="1046933"/>
                    </a:lnTo>
                    <a:lnTo>
                      <a:pt x="2932774" y="1037587"/>
                    </a:lnTo>
                    <a:lnTo>
                      <a:pt x="2932137" y="1036506"/>
                    </a:lnTo>
                    <a:lnTo>
                      <a:pt x="2931565" y="1035742"/>
                    </a:lnTo>
                    <a:lnTo>
                      <a:pt x="2931247" y="1035297"/>
                    </a:lnTo>
                    <a:lnTo>
                      <a:pt x="2930929" y="1035043"/>
                    </a:lnTo>
                    <a:lnTo>
                      <a:pt x="2927114" y="1032818"/>
                    </a:lnTo>
                    <a:lnTo>
                      <a:pt x="2927050" y="1032690"/>
                    </a:lnTo>
                    <a:lnTo>
                      <a:pt x="2926605" y="1031036"/>
                    </a:lnTo>
                    <a:lnTo>
                      <a:pt x="2925969" y="1026904"/>
                    </a:lnTo>
                    <a:lnTo>
                      <a:pt x="2926605" y="1024233"/>
                    </a:lnTo>
                    <a:lnTo>
                      <a:pt x="2927813" y="1019655"/>
                    </a:lnTo>
                    <a:lnTo>
                      <a:pt x="2936652" y="994664"/>
                    </a:lnTo>
                    <a:lnTo>
                      <a:pt x="2941485" y="982201"/>
                    </a:lnTo>
                    <a:lnTo>
                      <a:pt x="2943074" y="978830"/>
                    </a:lnTo>
                    <a:lnTo>
                      <a:pt x="2946508" y="975333"/>
                    </a:lnTo>
                    <a:lnTo>
                      <a:pt x="2949560" y="973616"/>
                    </a:lnTo>
                    <a:lnTo>
                      <a:pt x="2955410" y="971708"/>
                    </a:lnTo>
                    <a:lnTo>
                      <a:pt x="2972706" y="965796"/>
                    </a:lnTo>
                    <a:lnTo>
                      <a:pt x="2975822" y="963951"/>
                    </a:lnTo>
                    <a:lnTo>
                      <a:pt x="2978239" y="961979"/>
                    </a:lnTo>
                    <a:lnTo>
                      <a:pt x="2980147" y="960072"/>
                    </a:lnTo>
                    <a:lnTo>
                      <a:pt x="2982181" y="957783"/>
                    </a:lnTo>
                    <a:lnTo>
                      <a:pt x="2988095" y="952123"/>
                    </a:lnTo>
                    <a:lnTo>
                      <a:pt x="2999668" y="941250"/>
                    </a:lnTo>
                    <a:lnTo>
                      <a:pt x="3002974" y="938389"/>
                    </a:lnTo>
                    <a:lnTo>
                      <a:pt x="3004373" y="937307"/>
                    </a:lnTo>
                    <a:lnTo>
                      <a:pt x="3004438" y="937244"/>
                    </a:lnTo>
                    <a:lnTo>
                      <a:pt x="3001385" y="928151"/>
                    </a:lnTo>
                    <a:lnTo>
                      <a:pt x="2998078" y="914034"/>
                    </a:lnTo>
                    <a:lnTo>
                      <a:pt x="2999668" y="911745"/>
                    </a:lnTo>
                    <a:lnTo>
                      <a:pt x="3000050" y="910219"/>
                    </a:lnTo>
                    <a:lnTo>
                      <a:pt x="2999923" y="909456"/>
                    </a:lnTo>
                    <a:lnTo>
                      <a:pt x="2998969" y="905513"/>
                    </a:lnTo>
                    <a:lnTo>
                      <a:pt x="2989939" y="881667"/>
                    </a:lnTo>
                    <a:lnTo>
                      <a:pt x="2970036" y="848792"/>
                    </a:lnTo>
                    <a:lnTo>
                      <a:pt x="2966538" y="845104"/>
                    </a:lnTo>
                    <a:lnTo>
                      <a:pt x="2964185" y="844023"/>
                    </a:lnTo>
                    <a:lnTo>
                      <a:pt x="2960497" y="843388"/>
                    </a:lnTo>
                    <a:lnTo>
                      <a:pt x="2962151" y="843515"/>
                    </a:lnTo>
                    <a:lnTo>
                      <a:pt x="2964185" y="842307"/>
                    </a:lnTo>
                    <a:lnTo>
                      <a:pt x="2968510" y="839573"/>
                    </a:lnTo>
                    <a:lnTo>
                      <a:pt x="2969400" y="838555"/>
                    </a:lnTo>
                    <a:lnTo>
                      <a:pt x="2977475" y="827681"/>
                    </a:lnTo>
                    <a:lnTo>
                      <a:pt x="2978939" y="825011"/>
                    </a:lnTo>
                    <a:lnTo>
                      <a:pt x="2980019" y="821895"/>
                    </a:lnTo>
                    <a:lnTo>
                      <a:pt x="2980210" y="820369"/>
                    </a:lnTo>
                    <a:lnTo>
                      <a:pt x="2980147" y="818016"/>
                    </a:lnTo>
                    <a:lnTo>
                      <a:pt x="2979892" y="816171"/>
                    </a:lnTo>
                    <a:lnTo>
                      <a:pt x="2989049" y="820432"/>
                    </a:lnTo>
                    <a:lnTo>
                      <a:pt x="2985996" y="803962"/>
                    </a:lnTo>
                    <a:lnTo>
                      <a:pt x="2982308" y="785649"/>
                    </a:lnTo>
                    <a:lnTo>
                      <a:pt x="2980592" y="784632"/>
                    </a:lnTo>
                    <a:lnTo>
                      <a:pt x="2978302" y="782851"/>
                    </a:lnTo>
                    <a:lnTo>
                      <a:pt x="2977475" y="782088"/>
                    </a:lnTo>
                    <a:lnTo>
                      <a:pt x="2975950" y="780499"/>
                    </a:lnTo>
                    <a:lnTo>
                      <a:pt x="2958844" y="762185"/>
                    </a:lnTo>
                    <a:lnTo>
                      <a:pt x="2958017" y="761104"/>
                    </a:lnTo>
                    <a:lnTo>
                      <a:pt x="2955156" y="756844"/>
                    </a:lnTo>
                    <a:lnTo>
                      <a:pt x="2953248" y="752329"/>
                    </a:lnTo>
                    <a:lnTo>
                      <a:pt x="2953821" y="752012"/>
                    </a:lnTo>
                    <a:lnTo>
                      <a:pt x="2956809" y="751121"/>
                    </a:lnTo>
                    <a:lnTo>
                      <a:pt x="2959481" y="747115"/>
                    </a:lnTo>
                    <a:lnTo>
                      <a:pt x="2964885" y="738085"/>
                    </a:lnTo>
                    <a:lnTo>
                      <a:pt x="2964249" y="736940"/>
                    </a:lnTo>
                    <a:lnTo>
                      <a:pt x="2961451" y="732935"/>
                    </a:lnTo>
                    <a:lnTo>
                      <a:pt x="2960752" y="731981"/>
                    </a:lnTo>
                    <a:lnTo>
                      <a:pt x="2951849" y="728038"/>
                    </a:lnTo>
                    <a:lnTo>
                      <a:pt x="2949942" y="727339"/>
                    </a:lnTo>
                    <a:lnTo>
                      <a:pt x="2949052" y="727148"/>
                    </a:lnTo>
                    <a:lnTo>
                      <a:pt x="2947717" y="727211"/>
                    </a:lnTo>
                    <a:lnTo>
                      <a:pt x="2945872" y="726767"/>
                    </a:lnTo>
                    <a:lnTo>
                      <a:pt x="2945745" y="726640"/>
                    </a:lnTo>
                    <a:lnTo>
                      <a:pt x="2944600" y="725559"/>
                    </a:lnTo>
                    <a:lnTo>
                      <a:pt x="2942884" y="722825"/>
                    </a:lnTo>
                    <a:lnTo>
                      <a:pt x="2929085" y="690902"/>
                    </a:lnTo>
                    <a:lnTo>
                      <a:pt x="2922981" y="684607"/>
                    </a:lnTo>
                    <a:lnTo>
                      <a:pt x="2922408" y="684480"/>
                    </a:lnTo>
                    <a:lnTo>
                      <a:pt x="2921708" y="684734"/>
                    </a:lnTo>
                    <a:lnTo>
                      <a:pt x="2915350" y="687851"/>
                    </a:lnTo>
                    <a:lnTo>
                      <a:pt x="2902250" y="688741"/>
                    </a:lnTo>
                    <a:lnTo>
                      <a:pt x="2888198" y="689249"/>
                    </a:lnTo>
                    <a:lnTo>
                      <a:pt x="2883873" y="688995"/>
                    </a:lnTo>
                    <a:lnTo>
                      <a:pt x="2882030" y="682382"/>
                    </a:lnTo>
                    <a:lnTo>
                      <a:pt x="2879423" y="652686"/>
                    </a:lnTo>
                    <a:lnTo>
                      <a:pt x="2884955" y="643848"/>
                    </a:lnTo>
                    <a:lnTo>
                      <a:pt x="2889470" y="643529"/>
                    </a:lnTo>
                    <a:lnTo>
                      <a:pt x="2901488" y="632974"/>
                    </a:lnTo>
                    <a:lnTo>
                      <a:pt x="2902123" y="632147"/>
                    </a:lnTo>
                    <a:lnTo>
                      <a:pt x="2902250" y="631447"/>
                    </a:lnTo>
                    <a:lnTo>
                      <a:pt x="2902314" y="630176"/>
                    </a:lnTo>
                    <a:lnTo>
                      <a:pt x="2902187" y="628777"/>
                    </a:lnTo>
                    <a:lnTo>
                      <a:pt x="2901933" y="627124"/>
                    </a:lnTo>
                    <a:lnTo>
                      <a:pt x="2901170" y="623753"/>
                    </a:lnTo>
                    <a:lnTo>
                      <a:pt x="2900788" y="622355"/>
                    </a:lnTo>
                    <a:lnTo>
                      <a:pt x="2900470" y="620702"/>
                    </a:lnTo>
                    <a:lnTo>
                      <a:pt x="2900216" y="618476"/>
                    </a:lnTo>
                    <a:lnTo>
                      <a:pt x="2900661" y="616758"/>
                    </a:lnTo>
                    <a:lnTo>
                      <a:pt x="2903841" y="607793"/>
                    </a:lnTo>
                    <a:lnTo>
                      <a:pt x="2906130" y="604359"/>
                    </a:lnTo>
                    <a:lnTo>
                      <a:pt x="2907147" y="603024"/>
                    </a:lnTo>
                    <a:lnTo>
                      <a:pt x="2908355" y="601688"/>
                    </a:lnTo>
                    <a:lnTo>
                      <a:pt x="2910899" y="599081"/>
                    </a:lnTo>
                    <a:lnTo>
                      <a:pt x="2911662" y="598445"/>
                    </a:lnTo>
                    <a:lnTo>
                      <a:pt x="2915223" y="597173"/>
                    </a:lnTo>
                    <a:lnTo>
                      <a:pt x="2917131" y="596602"/>
                    </a:lnTo>
                    <a:lnTo>
                      <a:pt x="2918784" y="595902"/>
                    </a:lnTo>
                    <a:lnTo>
                      <a:pt x="2924952" y="592659"/>
                    </a:lnTo>
                    <a:lnTo>
                      <a:pt x="2925715" y="592277"/>
                    </a:lnTo>
                    <a:lnTo>
                      <a:pt x="2926669" y="591578"/>
                    </a:lnTo>
                    <a:lnTo>
                      <a:pt x="2927368" y="591005"/>
                    </a:lnTo>
                    <a:lnTo>
                      <a:pt x="2930102" y="587381"/>
                    </a:lnTo>
                    <a:lnTo>
                      <a:pt x="2930039" y="584837"/>
                    </a:lnTo>
                    <a:lnTo>
                      <a:pt x="2930039" y="583439"/>
                    </a:lnTo>
                    <a:lnTo>
                      <a:pt x="2932455" y="576444"/>
                    </a:lnTo>
                    <a:lnTo>
                      <a:pt x="2933409" y="574154"/>
                    </a:lnTo>
                    <a:lnTo>
                      <a:pt x="2935253" y="571929"/>
                    </a:lnTo>
                    <a:lnTo>
                      <a:pt x="2937733" y="569004"/>
                    </a:lnTo>
                    <a:lnTo>
                      <a:pt x="2940404" y="566206"/>
                    </a:lnTo>
                    <a:lnTo>
                      <a:pt x="2943901" y="563281"/>
                    </a:lnTo>
                    <a:lnTo>
                      <a:pt x="2944156" y="548528"/>
                    </a:lnTo>
                    <a:lnTo>
                      <a:pt x="2941166" y="534794"/>
                    </a:lnTo>
                    <a:lnTo>
                      <a:pt x="2941421" y="525892"/>
                    </a:lnTo>
                    <a:lnTo>
                      <a:pt x="2945491" y="520105"/>
                    </a:lnTo>
                    <a:lnTo>
                      <a:pt x="2957255" y="503127"/>
                    </a:lnTo>
                    <a:lnTo>
                      <a:pt x="2985424" y="476165"/>
                    </a:lnTo>
                    <a:lnTo>
                      <a:pt x="2986823" y="474957"/>
                    </a:lnTo>
                    <a:lnTo>
                      <a:pt x="3000558" y="467008"/>
                    </a:lnTo>
                    <a:lnTo>
                      <a:pt x="3018808" y="458741"/>
                    </a:lnTo>
                    <a:lnTo>
                      <a:pt x="3022115" y="446660"/>
                    </a:lnTo>
                    <a:lnTo>
                      <a:pt x="3032925" y="424213"/>
                    </a:lnTo>
                    <a:lnTo>
                      <a:pt x="3031590" y="413657"/>
                    </a:lnTo>
                    <a:lnTo>
                      <a:pt x="3030763" y="412959"/>
                    </a:lnTo>
                    <a:lnTo>
                      <a:pt x="3024531" y="405200"/>
                    </a:lnTo>
                    <a:lnTo>
                      <a:pt x="3023132" y="403166"/>
                    </a:lnTo>
                    <a:lnTo>
                      <a:pt x="3014611" y="388541"/>
                    </a:lnTo>
                    <a:lnTo>
                      <a:pt x="3013213" y="363487"/>
                    </a:lnTo>
                    <a:lnTo>
                      <a:pt x="3013149" y="357192"/>
                    </a:lnTo>
                    <a:lnTo>
                      <a:pt x="2999732" y="360434"/>
                    </a:lnTo>
                    <a:lnTo>
                      <a:pt x="2986569" y="376332"/>
                    </a:lnTo>
                    <a:lnTo>
                      <a:pt x="2980082" y="380655"/>
                    </a:lnTo>
                    <a:lnTo>
                      <a:pt x="2978874" y="381165"/>
                    </a:lnTo>
                    <a:lnTo>
                      <a:pt x="2972134" y="382881"/>
                    </a:lnTo>
                    <a:lnTo>
                      <a:pt x="2955156" y="383453"/>
                    </a:lnTo>
                    <a:lnTo>
                      <a:pt x="2953885" y="383199"/>
                    </a:lnTo>
                    <a:lnTo>
                      <a:pt x="2952168" y="382436"/>
                    </a:lnTo>
                    <a:lnTo>
                      <a:pt x="2950641" y="381736"/>
                    </a:lnTo>
                    <a:lnTo>
                      <a:pt x="2946953" y="379129"/>
                    </a:lnTo>
                    <a:lnTo>
                      <a:pt x="2942757" y="373915"/>
                    </a:lnTo>
                    <a:lnTo>
                      <a:pt x="2942884" y="372898"/>
                    </a:lnTo>
                    <a:lnTo>
                      <a:pt x="2943201" y="371180"/>
                    </a:lnTo>
                    <a:lnTo>
                      <a:pt x="2942247" y="369718"/>
                    </a:lnTo>
                    <a:lnTo>
                      <a:pt x="2938815" y="364885"/>
                    </a:lnTo>
                    <a:lnTo>
                      <a:pt x="2929276" y="368891"/>
                    </a:lnTo>
                    <a:lnTo>
                      <a:pt x="2927495" y="370736"/>
                    </a:lnTo>
                    <a:lnTo>
                      <a:pt x="2925142" y="372325"/>
                    </a:lnTo>
                    <a:lnTo>
                      <a:pt x="2923299" y="371817"/>
                    </a:lnTo>
                    <a:lnTo>
                      <a:pt x="2920246" y="370482"/>
                    </a:lnTo>
                    <a:lnTo>
                      <a:pt x="2918084" y="369019"/>
                    </a:lnTo>
                    <a:lnTo>
                      <a:pt x="2914969" y="364377"/>
                    </a:lnTo>
                    <a:lnTo>
                      <a:pt x="2913506" y="361961"/>
                    </a:lnTo>
                    <a:lnTo>
                      <a:pt x="2911852" y="358908"/>
                    </a:lnTo>
                    <a:lnTo>
                      <a:pt x="2911535" y="358017"/>
                    </a:lnTo>
                    <a:lnTo>
                      <a:pt x="2902250" y="330548"/>
                    </a:lnTo>
                    <a:lnTo>
                      <a:pt x="2901042" y="319357"/>
                    </a:lnTo>
                    <a:lnTo>
                      <a:pt x="2902187" y="319101"/>
                    </a:lnTo>
                    <a:lnTo>
                      <a:pt x="2908101" y="316431"/>
                    </a:lnTo>
                    <a:lnTo>
                      <a:pt x="2909245" y="315223"/>
                    </a:lnTo>
                    <a:lnTo>
                      <a:pt x="2909691" y="313633"/>
                    </a:lnTo>
                    <a:lnTo>
                      <a:pt x="2909627" y="311917"/>
                    </a:lnTo>
                    <a:lnTo>
                      <a:pt x="2909055" y="309882"/>
                    </a:lnTo>
                    <a:lnTo>
                      <a:pt x="2908673" y="309118"/>
                    </a:lnTo>
                    <a:lnTo>
                      <a:pt x="2905494" y="304604"/>
                    </a:lnTo>
                    <a:lnTo>
                      <a:pt x="2905430" y="304668"/>
                    </a:lnTo>
                    <a:lnTo>
                      <a:pt x="2900852" y="307719"/>
                    </a:lnTo>
                    <a:lnTo>
                      <a:pt x="2875989" y="307021"/>
                    </a:lnTo>
                    <a:lnTo>
                      <a:pt x="2869948" y="305430"/>
                    </a:lnTo>
                    <a:lnTo>
                      <a:pt x="2868295" y="304668"/>
                    </a:lnTo>
                    <a:lnTo>
                      <a:pt x="2860219" y="302315"/>
                    </a:lnTo>
                    <a:lnTo>
                      <a:pt x="2851762" y="303141"/>
                    </a:lnTo>
                    <a:lnTo>
                      <a:pt x="2853161" y="309755"/>
                    </a:lnTo>
                    <a:lnTo>
                      <a:pt x="2848964" y="329530"/>
                    </a:lnTo>
                    <a:lnTo>
                      <a:pt x="2846166" y="341739"/>
                    </a:lnTo>
                    <a:lnTo>
                      <a:pt x="2845657" y="343202"/>
                    </a:lnTo>
                    <a:lnTo>
                      <a:pt x="2845212" y="344410"/>
                    </a:lnTo>
                    <a:lnTo>
                      <a:pt x="2844640" y="345173"/>
                    </a:lnTo>
                    <a:lnTo>
                      <a:pt x="2834974" y="356619"/>
                    </a:lnTo>
                    <a:lnTo>
                      <a:pt x="2833830" y="357700"/>
                    </a:lnTo>
                    <a:lnTo>
                      <a:pt x="2832685" y="358590"/>
                    </a:lnTo>
                    <a:lnTo>
                      <a:pt x="2831667" y="359226"/>
                    </a:lnTo>
                    <a:lnTo>
                      <a:pt x="2830968" y="359481"/>
                    </a:lnTo>
                    <a:lnTo>
                      <a:pt x="2830205" y="359417"/>
                    </a:lnTo>
                    <a:lnTo>
                      <a:pt x="2812592" y="355729"/>
                    </a:lnTo>
                    <a:lnTo>
                      <a:pt x="2814944" y="365522"/>
                    </a:lnTo>
                    <a:lnTo>
                      <a:pt x="2818187" y="380655"/>
                    </a:lnTo>
                    <a:lnTo>
                      <a:pt x="2817361" y="386315"/>
                    </a:lnTo>
                    <a:lnTo>
                      <a:pt x="2804579" y="396298"/>
                    </a:lnTo>
                    <a:lnTo>
                      <a:pt x="2788873" y="411687"/>
                    </a:lnTo>
                    <a:lnTo>
                      <a:pt x="2784549" y="400686"/>
                    </a:lnTo>
                    <a:lnTo>
                      <a:pt x="2782323" y="395281"/>
                    </a:lnTo>
                    <a:lnTo>
                      <a:pt x="2771323" y="376522"/>
                    </a:lnTo>
                    <a:lnTo>
                      <a:pt x="2759368" y="361451"/>
                    </a:lnTo>
                    <a:lnTo>
                      <a:pt x="2757206" y="359544"/>
                    </a:lnTo>
                    <a:lnTo>
                      <a:pt x="2756570" y="358844"/>
                    </a:lnTo>
                    <a:lnTo>
                      <a:pt x="2755743" y="357827"/>
                    </a:lnTo>
                    <a:lnTo>
                      <a:pt x="2754726" y="355856"/>
                    </a:lnTo>
                    <a:lnTo>
                      <a:pt x="2754154" y="353885"/>
                    </a:lnTo>
                    <a:lnTo>
                      <a:pt x="2753073" y="344092"/>
                    </a:lnTo>
                    <a:lnTo>
                      <a:pt x="2753073" y="342947"/>
                    </a:lnTo>
                    <a:lnTo>
                      <a:pt x="2753581" y="342248"/>
                    </a:lnTo>
                    <a:lnTo>
                      <a:pt x="2753772" y="341930"/>
                    </a:lnTo>
                    <a:lnTo>
                      <a:pt x="2755234" y="341040"/>
                    </a:lnTo>
                    <a:lnTo>
                      <a:pt x="2757587" y="340277"/>
                    </a:lnTo>
                    <a:lnTo>
                      <a:pt x="2754472" y="325270"/>
                    </a:lnTo>
                    <a:lnTo>
                      <a:pt x="2748050" y="316113"/>
                    </a:lnTo>
                    <a:lnTo>
                      <a:pt x="2725984" y="304668"/>
                    </a:lnTo>
                    <a:lnTo>
                      <a:pt x="2721151" y="302251"/>
                    </a:lnTo>
                    <a:lnTo>
                      <a:pt x="2719498" y="301742"/>
                    </a:lnTo>
                    <a:lnTo>
                      <a:pt x="2715746" y="301742"/>
                    </a:lnTo>
                    <a:lnTo>
                      <a:pt x="2714729" y="304668"/>
                    </a:lnTo>
                    <a:lnTo>
                      <a:pt x="2714474" y="306194"/>
                    </a:lnTo>
                    <a:lnTo>
                      <a:pt x="2712185" y="310581"/>
                    </a:lnTo>
                    <a:lnTo>
                      <a:pt x="2711104" y="311980"/>
                    </a:lnTo>
                    <a:lnTo>
                      <a:pt x="2710023" y="313061"/>
                    </a:lnTo>
                    <a:lnTo>
                      <a:pt x="2704491" y="311090"/>
                    </a:lnTo>
                    <a:lnTo>
                      <a:pt x="2684715" y="296782"/>
                    </a:lnTo>
                    <a:lnTo>
                      <a:pt x="2674795" y="289343"/>
                    </a:lnTo>
                    <a:lnTo>
                      <a:pt x="2671680" y="286799"/>
                    </a:lnTo>
                    <a:lnTo>
                      <a:pt x="2670345" y="285909"/>
                    </a:lnTo>
                    <a:lnTo>
                      <a:pt x="2666338" y="282348"/>
                    </a:lnTo>
                    <a:lnTo>
                      <a:pt x="2667419" y="281394"/>
                    </a:lnTo>
                    <a:lnTo>
                      <a:pt x="2668754" y="280568"/>
                    </a:lnTo>
                    <a:lnTo>
                      <a:pt x="2669835" y="280313"/>
                    </a:lnTo>
                    <a:lnTo>
                      <a:pt x="2671553" y="279931"/>
                    </a:lnTo>
                    <a:lnTo>
                      <a:pt x="2674604" y="279423"/>
                    </a:lnTo>
                    <a:lnTo>
                      <a:pt x="2676513" y="279232"/>
                    </a:lnTo>
                    <a:lnTo>
                      <a:pt x="2678038" y="278850"/>
                    </a:lnTo>
                    <a:lnTo>
                      <a:pt x="2679310" y="278532"/>
                    </a:lnTo>
                    <a:lnTo>
                      <a:pt x="2682171" y="277007"/>
                    </a:lnTo>
                    <a:lnTo>
                      <a:pt x="2682998" y="276625"/>
                    </a:lnTo>
                    <a:lnTo>
                      <a:pt x="2686114" y="270775"/>
                    </a:lnTo>
                    <a:lnTo>
                      <a:pt x="2686242" y="269948"/>
                    </a:lnTo>
                    <a:lnTo>
                      <a:pt x="2686114" y="268422"/>
                    </a:lnTo>
                    <a:lnTo>
                      <a:pt x="2685923" y="267341"/>
                    </a:lnTo>
                    <a:lnTo>
                      <a:pt x="2685732" y="266641"/>
                    </a:lnTo>
                    <a:lnTo>
                      <a:pt x="2682617" y="248201"/>
                    </a:lnTo>
                    <a:lnTo>
                      <a:pt x="2682363" y="245912"/>
                    </a:lnTo>
                    <a:lnTo>
                      <a:pt x="2682426" y="244131"/>
                    </a:lnTo>
                    <a:lnTo>
                      <a:pt x="2683189" y="242478"/>
                    </a:lnTo>
                    <a:lnTo>
                      <a:pt x="2684143" y="240825"/>
                    </a:lnTo>
                    <a:lnTo>
                      <a:pt x="2685033" y="239426"/>
                    </a:lnTo>
                    <a:lnTo>
                      <a:pt x="2686369" y="238345"/>
                    </a:lnTo>
                    <a:lnTo>
                      <a:pt x="2688022" y="237836"/>
                    </a:lnTo>
                    <a:lnTo>
                      <a:pt x="2689739" y="237964"/>
                    </a:lnTo>
                    <a:lnTo>
                      <a:pt x="2692027" y="238281"/>
                    </a:lnTo>
                    <a:lnTo>
                      <a:pt x="2695780" y="239299"/>
                    </a:lnTo>
                    <a:lnTo>
                      <a:pt x="2697369" y="239744"/>
                    </a:lnTo>
                    <a:lnTo>
                      <a:pt x="2699086" y="240189"/>
                    </a:lnTo>
                    <a:lnTo>
                      <a:pt x="2700358" y="240952"/>
                    </a:lnTo>
                    <a:lnTo>
                      <a:pt x="2701439" y="241906"/>
                    </a:lnTo>
                    <a:lnTo>
                      <a:pt x="2701821" y="242606"/>
                    </a:lnTo>
                    <a:lnTo>
                      <a:pt x="2701948" y="243305"/>
                    </a:lnTo>
                    <a:lnTo>
                      <a:pt x="2702011" y="243559"/>
                    </a:lnTo>
                    <a:lnTo>
                      <a:pt x="2701566" y="244576"/>
                    </a:lnTo>
                    <a:lnTo>
                      <a:pt x="2701375" y="245784"/>
                    </a:lnTo>
                    <a:lnTo>
                      <a:pt x="2701312" y="246294"/>
                    </a:lnTo>
                    <a:lnTo>
                      <a:pt x="2701312" y="247374"/>
                    </a:lnTo>
                    <a:lnTo>
                      <a:pt x="2702011" y="248264"/>
                    </a:lnTo>
                    <a:lnTo>
                      <a:pt x="2703220" y="249028"/>
                    </a:lnTo>
                    <a:lnTo>
                      <a:pt x="2703537" y="249218"/>
                    </a:lnTo>
                    <a:lnTo>
                      <a:pt x="2705000" y="249727"/>
                    </a:lnTo>
                    <a:lnTo>
                      <a:pt x="2706589" y="248901"/>
                    </a:lnTo>
                    <a:lnTo>
                      <a:pt x="2710532" y="246294"/>
                    </a:lnTo>
                    <a:lnTo>
                      <a:pt x="2726239" y="234720"/>
                    </a:lnTo>
                    <a:lnTo>
                      <a:pt x="2740609" y="217361"/>
                    </a:lnTo>
                    <a:lnTo>
                      <a:pt x="2748304" y="217234"/>
                    </a:lnTo>
                    <a:lnTo>
                      <a:pt x="2750338" y="217042"/>
                    </a:lnTo>
                    <a:lnTo>
                      <a:pt x="2754408" y="215962"/>
                    </a:lnTo>
                    <a:lnTo>
                      <a:pt x="2755934" y="215453"/>
                    </a:lnTo>
                    <a:lnTo>
                      <a:pt x="2756379" y="215072"/>
                    </a:lnTo>
                    <a:lnTo>
                      <a:pt x="2757079" y="213736"/>
                    </a:lnTo>
                    <a:lnTo>
                      <a:pt x="2757396" y="212592"/>
                    </a:lnTo>
                    <a:lnTo>
                      <a:pt x="2757460" y="211511"/>
                    </a:lnTo>
                    <a:lnTo>
                      <a:pt x="2748685" y="204007"/>
                    </a:lnTo>
                    <a:lnTo>
                      <a:pt x="2746205" y="200764"/>
                    </a:lnTo>
                    <a:lnTo>
                      <a:pt x="2737430" y="188174"/>
                    </a:lnTo>
                    <a:lnTo>
                      <a:pt x="2736794" y="185821"/>
                    </a:lnTo>
                    <a:lnTo>
                      <a:pt x="2736603" y="184295"/>
                    </a:lnTo>
                    <a:lnTo>
                      <a:pt x="2736476" y="182705"/>
                    </a:lnTo>
                    <a:lnTo>
                      <a:pt x="2736667" y="180861"/>
                    </a:lnTo>
                    <a:lnTo>
                      <a:pt x="2736857" y="179462"/>
                    </a:lnTo>
                    <a:lnTo>
                      <a:pt x="2737621" y="177110"/>
                    </a:lnTo>
                    <a:lnTo>
                      <a:pt x="2739210" y="174566"/>
                    </a:lnTo>
                    <a:lnTo>
                      <a:pt x="2739973" y="174120"/>
                    </a:lnTo>
                    <a:lnTo>
                      <a:pt x="2740737" y="173358"/>
                    </a:lnTo>
                    <a:lnTo>
                      <a:pt x="2741626" y="172340"/>
                    </a:lnTo>
                    <a:lnTo>
                      <a:pt x="2742644" y="171069"/>
                    </a:lnTo>
                    <a:lnTo>
                      <a:pt x="2743471" y="169415"/>
                    </a:lnTo>
                    <a:lnTo>
                      <a:pt x="2743916" y="167698"/>
                    </a:lnTo>
                    <a:lnTo>
                      <a:pt x="2744297" y="164901"/>
                    </a:lnTo>
                    <a:lnTo>
                      <a:pt x="2744106" y="140101"/>
                    </a:lnTo>
                    <a:lnTo>
                      <a:pt x="2742326" y="135268"/>
                    </a:lnTo>
                    <a:lnTo>
                      <a:pt x="2725920" y="124013"/>
                    </a:lnTo>
                    <a:lnTo>
                      <a:pt x="2716891" y="123949"/>
                    </a:lnTo>
                    <a:lnTo>
                      <a:pt x="2690120" y="127193"/>
                    </a:lnTo>
                    <a:lnTo>
                      <a:pt x="2677848" y="107862"/>
                    </a:lnTo>
                    <a:lnTo>
                      <a:pt x="2671361" y="103410"/>
                    </a:lnTo>
                    <a:lnTo>
                      <a:pt x="2668627" y="101694"/>
                    </a:lnTo>
                    <a:lnTo>
                      <a:pt x="2663350" y="102774"/>
                    </a:lnTo>
                    <a:lnTo>
                      <a:pt x="2649105" y="113012"/>
                    </a:lnTo>
                    <a:lnTo>
                      <a:pt x="2647770" y="114093"/>
                    </a:lnTo>
                    <a:lnTo>
                      <a:pt x="2646562" y="115302"/>
                    </a:lnTo>
                    <a:lnTo>
                      <a:pt x="2645417" y="116637"/>
                    </a:lnTo>
                    <a:lnTo>
                      <a:pt x="2633781" y="134569"/>
                    </a:lnTo>
                    <a:lnTo>
                      <a:pt x="2631046" y="140037"/>
                    </a:lnTo>
                    <a:lnTo>
                      <a:pt x="2622271" y="138829"/>
                    </a:lnTo>
                    <a:lnTo>
                      <a:pt x="2620936" y="138829"/>
                    </a:lnTo>
                    <a:lnTo>
                      <a:pt x="2619474" y="139147"/>
                    </a:lnTo>
                    <a:lnTo>
                      <a:pt x="2618329" y="139402"/>
                    </a:lnTo>
                    <a:lnTo>
                      <a:pt x="2615531" y="141945"/>
                    </a:lnTo>
                    <a:lnTo>
                      <a:pt x="2614832" y="143598"/>
                    </a:lnTo>
                    <a:lnTo>
                      <a:pt x="2614895" y="146078"/>
                    </a:lnTo>
                    <a:lnTo>
                      <a:pt x="2614895" y="146142"/>
                    </a:lnTo>
                    <a:lnTo>
                      <a:pt x="2613941" y="146396"/>
                    </a:lnTo>
                    <a:lnTo>
                      <a:pt x="2612542" y="146205"/>
                    </a:lnTo>
                    <a:lnTo>
                      <a:pt x="2610699" y="145824"/>
                    </a:lnTo>
                    <a:lnTo>
                      <a:pt x="2600970" y="140991"/>
                    </a:lnTo>
                    <a:lnTo>
                      <a:pt x="2593338" y="136730"/>
                    </a:lnTo>
                    <a:lnTo>
                      <a:pt x="2584182" y="133551"/>
                    </a:lnTo>
                    <a:lnTo>
                      <a:pt x="2581130" y="132534"/>
                    </a:lnTo>
                    <a:lnTo>
                      <a:pt x="2580748" y="132661"/>
                    </a:lnTo>
                    <a:lnTo>
                      <a:pt x="2579794" y="133297"/>
                    </a:lnTo>
                    <a:lnTo>
                      <a:pt x="2577505" y="135331"/>
                    </a:lnTo>
                    <a:lnTo>
                      <a:pt x="2567776" y="145824"/>
                    </a:lnTo>
                    <a:lnTo>
                      <a:pt x="2567331" y="146396"/>
                    </a:lnTo>
                    <a:lnTo>
                      <a:pt x="2564597" y="150020"/>
                    </a:lnTo>
                    <a:lnTo>
                      <a:pt x="2564151" y="150784"/>
                    </a:lnTo>
                    <a:lnTo>
                      <a:pt x="2561608" y="157524"/>
                    </a:lnTo>
                    <a:lnTo>
                      <a:pt x="2559637" y="166045"/>
                    </a:lnTo>
                    <a:lnTo>
                      <a:pt x="2550607" y="157206"/>
                    </a:lnTo>
                    <a:lnTo>
                      <a:pt x="2536872" y="140355"/>
                    </a:lnTo>
                    <a:lnTo>
                      <a:pt x="2529623" y="131071"/>
                    </a:lnTo>
                    <a:lnTo>
                      <a:pt x="2518432" y="118163"/>
                    </a:lnTo>
                    <a:lnTo>
                      <a:pt x="2518113" y="117909"/>
                    </a:lnTo>
                    <a:lnTo>
                      <a:pt x="2517287" y="117272"/>
                    </a:lnTo>
                    <a:lnTo>
                      <a:pt x="2516969" y="117018"/>
                    </a:lnTo>
                    <a:lnTo>
                      <a:pt x="2513026" y="115174"/>
                    </a:lnTo>
                    <a:lnTo>
                      <a:pt x="2511501" y="114729"/>
                    </a:lnTo>
                    <a:lnTo>
                      <a:pt x="2510547" y="114665"/>
                    </a:lnTo>
                    <a:lnTo>
                      <a:pt x="2509975" y="114729"/>
                    </a:lnTo>
                    <a:lnTo>
                      <a:pt x="2508511" y="114856"/>
                    </a:lnTo>
                    <a:lnTo>
                      <a:pt x="2506858" y="115238"/>
                    </a:lnTo>
                    <a:lnTo>
                      <a:pt x="2506031" y="115556"/>
                    </a:lnTo>
                    <a:lnTo>
                      <a:pt x="2504569" y="116256"/>
                    </a:lnTo>
                    <a:lnTo>
                      <a:pt x="2504569" y="116319"/>
                    </a:lnTo>
                    <a:lnTo>
                      <a:pt x="2504315" y="117209"/>
                    </a:lnTo>
                    <a:lnTo>
                      <a:pt x="2503615" y="118736"/>
                    </a:lnTo>
                    <a:lnTo>
                      <a:pt x="2502853" y="119434"/>
                    </a:lnTo>
                    <a:lnTo>
                      <a:pt x="2501645" y="120388"/>
                    </a:lnTo>
                    <a:lnTo>
                      <a:pt x="2499292" y="121533"/>
                    </a:lnTo>
                    <a:lnTo>
                      <a:pt x="2497574" y="122168"/>
                    </a:lnTo>
                    <a:lnTo>
                      <a:pt x="2494078" y="122868"/>
                    </a:lnTo>
                    <a:lnTo>
                      <a:pt x="2493187" y="122995"/>
                    </a:lnTo>
                    <a:lnTo>
                      <a:pt x="2490007" y="123377"/>
                    </a:lnTo>
                    <a:lnTo>
                      <a:pt x="2486829" y="123250"/>
                    </a:lnTo>
                    <a:lnTo>
                      <a:pt x="2482504" y="122932"/>
                    </a:lnTo>
                    <a:lnTo>
                      <a:pt x="2476590" y="121914"/>
                    </a:lnTo>
                    <a:lnTo>
                      <a:pt x="2472648" y="121152"/>
                    </a:lnTo>
                    <a:lnTo>
                      <a:pt x="2451028" y="112185"/>
                    </a:lnTo>
                    <a:lnTo>
                      <a:pt x="2448357" y="109134"/>
                    </a:lnTo>
                    <a:lnTo>
                      <a:pt x="2448040" y="107862"/>
                    </a:lnTo>
                    <a:lnTo>
                      <a:pt x="2448548" y="107416"/>
                    </a:lnTo>
                    <a:lnTo>
                      <a:pt x="2449375" y="106971"/>
                    </a:lnTo>
                    <a:lnTo>
                      <a:pt x="2449438" y="106399"/>
                    </a:lnTo>
                    <a:lnTo>
                      <a:pt x="2449248" y="105063"/>
                    </a:lnTo>
                    <a:lnTo>
                      <a:pt x="2441999" y="91456"/>
                    </a:lnTo>
                    <a:lnTo>
                      <a:pt x="2441235" y="91011"/>
                    </a:lnTo>
                    <a:lnTo>
                      <a:pt x="2435449" y="91456"/>
                    </a:lnTo>
                    <a:lnTo>
                      <a:pt x="2427818" y="87196"/>
                    </a:lnTo>
                    <a:lnTo>
                      <a:pt x="2419297" y="40458"/>
                    </a:lnTo>
                    <a:lnTo>
                      <a:pt x="2417199" y="30792"/>
                    </a:lnTo>
                    <a:lnTo>
                      <a:pt x="2414846" y="21890"/>
                    </a:lnTo>
                    <a:lnTo>
                      <a:pt x="2414465" y="21254"/>
                    </a:lnTo>
                    <a:lnTo>
                      <a:pt x="2413766" y="20364"/>
                    </a:lnTo>
                    <a:lnTo>
                      <a:pt x="2412302" y="19093"/>
                    </a:lnTo>
                    <a:lnTo>
                      <a:pt x="2410904" y="18075"/>
                    </a:lnTo>
                    <a:lnTo>
                      <a:pt x="2409441" y="17948"/>
                    </a:lnTo>
                    <a:lnTo>
                      <a:pt x="2407915" y="18011"/>
                    </a:lnTo>
                    <a:lnTo>
                      <a:pt x="2406071" y="18456"/>
                    </a:lnTo>
                    <a:lnTo>
                      <a:pt x="2404291" y="18774"/>
                    </a:lnTo>
                    <a:lnTo>
                      <a:pt x="2394243" y="11271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igura a mano libera: forma 27">
                <a:extLst>
                  <a:ext uri="{FF2B5EF4-FFF2-40B4-BE49-F238E27FC236}">
                    <a16:creationId xmlns:a16="http://schemas.microsoft.com/office/drawing/2014/main" id="{B64EF53C-8F45-4FD2-64B9-4E3E30E530D0}"/>
                  </a:ext>
                </a:extLst>
              </p:cNvPr>
              <p:cNvSpPr/>
              <p:nvPr/>
            </p:nvSpPr>
            <p:spPr>
              <a:xfrm>
                <a:off x="3318376" y="2456306"/>
                <a:ext cx="3276388" cy="2538764"/>
              </a:xfrm>
              <a:custGeom>
                <a:avLst/>
                <a:gdLst/>
                <a:ahLst/>
                <a:cxnLst/>
                <a:rect l="0" t="0" r="0" b="0"/>
                <a:pathLst>
                  <a:path w="3276388" h="2538763">
                    <a:moveTo>
                      <a:pt x="2624630" y="3831"/>
                    </a:moveTo>
                    <a:lnTo>
                      <a:pt x="2621069" y="8854"/>
                    </a:lnTo>
                    <a:lnTo>
                      <a:pt x="2618652" y="11398"/>
                    </a:lnTo>
                    <a:lnTo>
                      <a:pt x="2616872" y="12670"/>
                    </a:lnTo>
                    <a:lnTo>
                      <a:pt x="2610260" y="17439"/>
                    </a:lnTo>
                    <a:lnTo>
                      <a:pt x="2608669" y="18202"/>
                    </a:lnTo>
                    <a:lnTo>
                      <a:pt x="2606953" y="17948"/>
                    </a:lnTo>
                    <a:lnTo>
                      <a:pt x="2604918" y="17693"/>
                    </a:lnTo>
                    <a:lnTo>
                      <a:pt x="2598877" y="16994"/>
                    </a:lnTo>
                    <a:lnTo>
                      <a:pt x="2596016" y="16739"/>
                    </a:lnTo>
                    <a:lnTo>
                      <a:pt x="2587813" y="16612"/>
                    </a:lnTo>
                    <a:lnTo>
                      <a:pt x="2586160" y="16739"/>
                    </a:lnTo>
                    <a:lnTo>
                      <a:pt x="2583997" y="17312"/>
                    </a:lnTo>
                    <a:lnTo>
                      <a:pt x="2581645" y="17948"/>
                    </a:lnTo>
                    <a:lnTo>
                      <a:pt x="2579419" y="18584"/>
                    </a:lnTo>
                    <a:lnTo>
                      <a:pt x="2578465" y="18965"/>
                    </a:lnTo>
                    <a:lnTo>
                      <a:pt x="2550105" y="30919"/>
                    </a:lnTo>
                    <a:lnTo>
                      <a:pt x="2548197" y="32128"/>
                    </a:lnTo>
                    <a:lnTo>
                      <a:pt x="2534081" y="41539"/>
                    </a:lnTo>
                    <a:lnTo>
                      <a:pt x="2532872" y="42620"/>
                    </a:lnTo>
                    <a:lnTo>
                      <a:pt x="2532173" y="43828"/>
                    </a:lnTo>
                    <a:lnTo>
                      <a:pt x="2531347" y="45354"/>
                    </a:lnTo>
                    <a:lnTo>
                      <a:pt x="2522316" y="47834"/>
                    </a:lnTo>
                    <a:lnTo>
                      <a:pt x="2510552" y="49106"/>
                    </a:lnTo>
                    <a:lnTo>
                      <a:pt x="2512969" y="59534"/>
                    </a:lnTo>
                    <a:lnTo>
                      <a:pt x="2511825" y="59789"/>
                    </a:lnTo>
                    <a:lnTo>
                      <a:pt x="2509917" y="60742"/>
                    </a:lnTo>
                    <a:lnTo>
                      <a:pt x="2507691" y="62459"/>
                    </a:lnTo>
                    <a:lnTo>
                      <a:pt x="2493766" y="75813"/>
                    </a:lnTo>
                    <a:lnTo>
                      <a:pt x="2488360" y="82108"/>
                    </a:lnTo>
                    <a:lnTo>
                      <a:pt x="2474625" y="91583"/>
                    </a:lnTo>
                    <a:lnTo>
                      <a:pt x="2471446" y="93745"/>
                    </a:lnTo>
                    <a:lnTo>
                      <a:pt x="2465787" y="97051"/>
                    </a:lnTo>
                    <a:lnTo>
                      <a:pt x="2464069" y="98005"/>
                    </a:lnTo>
                    <a:lnTo>
                      <a:pt x="2463244" y="98450"/>
                    </a:lnTo>
                    <a:lnTo>
                      <a:pt x="2460000" y="100104"/>
                    </a:lnTo>
                    <a:lnTo>
                      <a:pt x="2452242" y="103601"/>
                    </a:lnTo>
                    <a:lnTo>
                      <a:pt x="2437999" y="109070"/>
                    </a:lnTo>
                    <a:lnTo>
                      <a:pt x="2421465" y="116192"/>
                    </a:lnTo>
                    <a:lnTo>
                      <a:pt x="2410083" y="123949"/>
                    </a:lnTo>
                    <a:lnTo>
                      <a:pt x="2402898" y="130499"/>
                    </a:lnTo>
                    <a:lnTo>
                      <a:pt x="2401626" y="133233"/>
                    </a:lnTo>
                    <a:lnTo>
                      <a:pt x="2395140" y="139846"/>
                    </a:lnTo>
                    <a:lnTo>
                      <a:pt x="2393996" y="140991"/>
                    </a:lnTo>
                    <a:lnTo>
                      <a:pt x="2386174" y="146714"/>
                    </a:lnTo>
                    <a:lnTo>
                      <a:pt x="2375491" y="151801"/>
                    </a:lnTo>
                    <a:lnTo>
                      <a:pt x="2370340" y="150656"/>
                    </a:lnTo>
                    <a:lnTo>
                      <a:pt x="2367988" y="145506"/>
                    </a:lnTo>
                    <a:lnTo>
                      <a:pt x="2354570" y="131644"/>
                    </a:lnTo>
                    <a:lnTo>
                      <a:pt x="2353489" y="130562"/>
                    </a:lnTo>
                    <a:lnTo>
                      <a:pt x="2349357" y="128528"/>
                    </a:lnTo>
                    <a:lnTo>
                      <a:pt x="2346367" y="127574"/>
                    </a:lnTo>
                    <a:lnTo>
                      <a:pt x="2345986" y="127447"/>
                    </a:lnTo>
                    <a:lnTo>
                      <a:pt x="2340454" y="127256"/>
                    </a:lnTo>
                    <a:lnTo>
                      <a:pt x="2312284" y="136730"/>
                    </a:lnTo>
                    <a:lnTo>
                      <a:pt x="2287612" y="136095"/>
                    </a:lnTo>
                    <a:lnTo>
                      <a:pt x="2285896" y="136031"/>
                    </a:lnTo>
                    <a:lnTo>
                      <a:pt x="2284242" y="135205"/>
                    </a:lnTo>
                    <a:lnTo>
                      <a:pt x="2282843" y="133869"/>
                    </a:lnTo>
                    <a:lnTo>
                      <a:pt x="2281825" y="132915"/>
                    </a:lnTo>
                    <a:lnTo>
                      <a:pt x="2280236" y="131834"/>
                    </a:lnTo>
                    <a:lnTo>
                      <a:pt x="2277820" y="132534"/>
                    </a:lnTo>
                    <a:lnTo>
                      <a:pt x="2275784" y="133806"/>
                    </a:lnTo>
                    <a:lnTo>
                      <a:pt x="2255627" y="146778"/>
                    </a:lnTo>
                    <a:lnTo>
                      <a:pt x="2239858" y="136286"/>
                    </a:lnTo>
                    <a:lnTo>
                      <a:pt x="2221671" y="121724"/>
                    </a:lnTo>
                    <a:lnTo>
                      <a:pt x="2217410" y="118417"/>
                    </a:lnTo>
                    <a:lnTo>
                      <a:pt x="2191721" y="100167"/>
                    </a:lnTo>
                    <a:lnTo>
                      <a:pt x="2189495" y="98641"/>
                    </a:lnTo>
                    <a:lnTo>
                      <a:pt x="2187079" y="98387"/>
                    </a:lnTo>
                    <a:lnTo>
                      <a:pt x="2186634" y="98387"/>
                    </a:lnTo>
                    <a:lnTo>
                      <a:pt x="2180275" y="99595"/>
                    </a:lnTo>
                    <a:lnTo>
                      <a:pt x="2177477" y="98959"/>
                    </a:lnTo>
                    <a:lnTo>
                      <a:pt x="2167049" y="95144"/>
                    </a:lnTo>
                    <a:lnTo>
                      <a:pt x="2165714" y="94635"/>
                    </a:lnTo>
                    <a:lnTo>
                      <a:pt x="2164823" y="94253"/>
                    </a:lnTo>
                    <a:lnTo>
                      <a:pt x="2155158" y="98196"/>
                    </a:lnTo>
                    <a:lnTo>
                      <a:pt x="2143457" y="104428"/>
                    </a:lnTo>
                    <a:lnTo>
                      <a:pt x="2127179" y="111423"/>
                    </a:lnTo>
                    <a:lnTo>
                      <a:pt x="2112808" y="116128"/>
                    </a:lnTo>
                    <a:lnTo>
                      <a:pt x="2110391" y="116001"/>
                    </a:lnTo>
                    <a:lnTo>
                      <a:pt x="2106957" y="99850"/>
                    </a:lnTo>
                    <a:lnTo>
                      <a:pt x="2104287" y="87641"/>
                    </a:lnTo>
                    <a:lnTo>
                      <a:pt x="2103524" y="86241"/>
                    </a:lnTo>
                    <a:lnTo>
                      <a:pt x="2092651" y="75050"/>
                    </a:lnTo>
                    <a:lnTo>
                      <a:pt x="2090298" y="72634"/>
                    </a:lnTo>
                    <a:lnTo>
                      <a:pt x="2089026" y="71680"/>
                    </a:lnTo>
                    <a:lnTo>
                      <a:pt x="2035166" y="40712"/>
                    </a:lnTo>
                    <a:lnTo>
                      <a:pt x="2023657" y="35307"/>
                    </a:lnTo>
                    <a:lnTo>
                      <a:pt x="2021876" y="34608"/>
                    </a:lnTo>
                    <a:lnTo>
                      <a:pt x="2019079" y="34099"/>
                    </a:lnTo>
                    <a:lnTo>
                      <a:pt x="2016980" y="34290"/>
                    </a:lnTo>
                    <a:lnTo>
                      <a:pt x="1998666" y="37723"/>
                    </a:lnTo>
                    <a:lnTo>
                      <a:pt x="1994407" y="38868"/>
                    </a:lnTo>
                    <a:lnTo>
                      <a:pt x="1990909" y="40140"/>
                    </a:lnTo>
                    <a:lnTo>
                      <a:pt x="1976856" y="46372"/>
                    </a:lnTo>
                    <a:lnTo>
                      <a:pt x="1971705" y="49296"/>
                    </a:lnTo>
                    <a:lnTo>
                      <a:pt x="1968781" y="51077"/>
                    </a:lnTo>
                    <a:lnTo>
                      <a:pt x="1966237" y="52667"/>
                    </a:lnTo>
                    <a:lnTo>
                      <a:pt x="1963693" y="55020"/>
                    </a:lnTo>
                    <a:lnTo>
                      <a:pt x="1962357" y="57563"/>
                    </a:lnTo>
                    <a:lnTo>
                      <a:pt x="1961786" y="58962"/>
                    </a:lnTo>
                    <a:lnTo>
                      <a:pt x="1961149" y="60488"/>
                    </a:lnTo>
                    <a:lnTo>
                      <a:pt x="1960450" y="62078"/>
                    </a:lnTo>
                    <a:lnTo>
                      <a:pt x="1959369" y="63477"/>
                    </a:lnTo>
                    <a:lnTo>
                      <a:pt x="1946588" y="75304"/>
                    </a:lnTo>
                    <a:lnTo>
                      <a:pt x="1944680" y="76385"/>
                    </a:lnTo>
                    <a:lnTo>
                      <a:pt x="1941564" y="76703"/>
                    </a:lnTo>
                    <a:lnTo>
                      <a:pt x="1937495" y="76958"/>
                    </a:lnTo>
                    <a:lnTo>
                      <a:pt x="1933362" y="77021"/>
                    </a:lnTo>
                    <a:lnTo>
                      <a:pt x="1927956" y="77021"/>
                    </a:lnTo>
                    <a:lnTo>
                      <a:pt x="1925095" y="76830"/>
                    </a:lnTo>
                    <a:lnTo>
                      <a:pt x="1921344" y="76067"/>
                    </a:lnTo>
                    <a:lnTo>
                      <a:pt x="1919626" y="75559"/>
                    </a:lnTo>
                    <a:lnTo>
                      <a:pt x="1914857" y="72252"/>
                    </a:lnTo>
                    <a:lnTo>
                      <a:pt x="1906082" y="67674"/>
                    </a:lnTo>
                    <a:lnTo>
                      <a:pt x="1903284" y="66529"/>
                    </a:lnTo>
                    <a:lnTo>
                      <a:pt x="1890185" y="62014"/>
                    </a:lnTo>
                    <a:lnTo>
                      <a:pt x="1888913" y="61633"/>
                    </a:lnTo>
                    <a:lnTo>
                      <a:pt x="1881791" y="59598"/>
                    </a:lnTo>
                    <a:lnTo>
                      <a:pt x="1874479" y="58326"/>
                    </a:lnTo>
                    <a:lnTo>
                      <a:pt x="1871108" y="58135"/>
                    </a:lnTo>
                    <a:lnTo>
                      <a:pt x="1858772" y="57754"/>
                    </a:lnTo>
                    <a:lnTo>
                      <a:pt x="1856547" y="57945"/>
                    </a:lnTo>
                    <a:lnTo>
                      <a:pt x="1853685" y="58326"/>
                    </a:lnTo>
                    <a:lnTo>
                      <a:pt x="1851015" y="59344"/>
                    </a:lnTo>
                    <a:lnTo>
                      <a:pt x="1814070" y="73778"/>
                    </a:lnTo>
                    <a:lnTo>
                      <a:pt x="1798300" y="87322"/>
                    </a:lnTo>
                    <a:lnTo>
                      <a:pt x="1788889" y="97306"/>
                    </a:lnTo>
                    <a:lnTo>
                      <a:pt x="1766442" y="121851"/>
                    </a:lnTo>
                    <a:lnTo>
                      <a:pt x="1765425" y="124458"/>
                    </a:lnTo>
                    <a:lnTo>
                      <a:pt x="1764979" y="136794"/>
                    </a:lnTo>
                    <a:lnTo>
                      <a:pt x="1758557" y="138766"/>
                    </a:lnTo>
                    <a:lnTo>
                      <a:pt x="1754869" y="140291"/>
                    </a:lnTo>
                    <a:lnTo>
                      <a:pt x="1709658" y="164073"/>
                    </a:lnTo>
                    <a:lnTo>
                      <a:pt x="1696432" y="176155"/>
                    </a:lnTo>
                    <a:lnTo>
                      <a:pt x="1681170" y="194850"/>
                    </a:lnTo>
                    <a:lnTo>
                      <a:pt x="1667753" y="197903"/>
                    </a:lnTo>
                    <a:lnTo>
                      <a:pt x="1660822" y="200255"/>
                    </a:lnTo>
                    <a:lnTo>
                      <a:pt x="1658342" y="201400"/>
                    </a:lnTo>
                    <a:lnTo>
                      <a:pt x="1653128" y="205025"/>
                    </a:lnTo>
                    <a:lnTo>
                      <a:pt x="1653001" y="207059"/>
                    </a:lnTo>
                    <a:lnTo>
                      <a:pt x="1654399" y="209730"/>
                    </a:lnTo>
                    <a:lnTo>
                      <a:pt x="1655099" y="212464"/>
                    </a:lnTo>
                    <a:lnTo>
                      <a:pt x="1655163" y="213927"/>
                    </a:lnTo>
                    <a:lnTo>
                      <a:pt x="1629664" y="236946"/>
                    </a:lnTo>
                    <a:lnTo>
                      <a:pt x="1626612" y="239426"/>
                    </a:lnTo>
                    <a:lnTo>
                      <a:pt x="1619235" y="243877"/>
                    </a:lnTo>
                    <a:lnTo>
                      <a:pt x="1616183" y="245658"/>
                    </a:lnTo>
                    <a:lnTo>
                      <a:pt x="1613322" y="247056"/>
                    </a:lnTo>
                    <a:lnTo>
                      <a:pt x="1611096" y="247946"/>
                    </a:lnTo>
                    <a:lnTo>
                      <a:pt x="1610015" y="248201"/>
                    </a:lnTo>
                    <a:lnTo>
                      <a:pt x="1609633" y="248265"/>
                    </a:lnTo>
                    <a:lnTo>
                      <a:pt x="1606708" y="248392"/>
                    </a:lnTo>
                    <a:lnTo>
                      <a:pt x="1601303" y="247310"/>
                    </a:lnTo>
                    <a:lnTo>
                      <a:pt x="1598823" y="245848"/>
                    </a:lnTo>
                    <a:lnTo>
                      <a:pt x="1597170" y="242541"/>
                    </a:lnTo>
                    <a:lnTo>
                      <a:pt x="1596343" y="238790"/>
                    </a:lnTo>
                    <a:lnTo>
                      <a:pt x="1595708" y="236056"/>
                    </a:lnTo>
                    <a:lnTo>
                      <a:pt x="1593545" y="231350"/>
                    </a:lnTo>
                    <a:lnTo>
                      <a:pt x="1591257" y="228488"/>
                    </a:lnTo>
                    <a:lnTo>
                      <a:pt x="1587632" y="225436"/>
                    </a:lnTo>
                    <a:lnTo>
                      <a:pt x="1584961" y="223783"/>
                    </a:lnTo>
                    <a:lnTo>
                      <a:pt x="1581909" y="222702"/>
                    </a:lnTo>
                    <a:lnTo>
                      <a:pt x="1578157" y="221748"/>
                    </a:lnTo>
                    <a:lnTo>
                      <a:pt x="1574851" y="221430"/>
                    </a:lnTo>
                    <a:lnTo>
                      <a:pt x="1571799" y="222702"/>
                    </a:lnTo>
                    <a:lnTo>
                      <a:pt x="1568937" y="225373"/>
                    </a:lnTo>
                    <a:lnTo>
                      <a:pt x="1566266" y="227026"/>
                    </a:lnTo>
                    <a:lnTo>
                      <a:pt x="1556792" y="231350"/>
                    </a:lnTo>
                    <a:lnTo>
                      <a:pt x="1554121" y="232368"/>
                    </a:lnTo>
                    <a:lnTo>
                      <a:pt x="1541975" y="234593"/>
                    </a:lnTo>
                    <a:lnTo>
                      <a:pt x="1536634" y="235356"/>
                    </a:lnTo>
                    <a:lnTo>
                      <a:pt x="1533327" y="235674"/>
                    </a:lnTo>
                    <a:lnTo>
                      <a:pt x="1530593" y="234784"/>
                    </a:lnTo>
                    <a:lnTo>
                      <a:pt x="1526969" y="234275"/>
                    </a:lnTo>
                    <a:lnTo>
                      <a:pt x="1523344" y="234784"/>
                    </a:lnTo>
                    <a:lnTo>
                      <a:pt x="1520101" y="236183"/>
                    </a:lnTo>
                    <a:lnTo>
                      <a:pt x="1508528" y="242287"/>
                    </a:lnTo>
                    <a:lnTo>
                      <a:pt x="1507511" y="243050"/>
                    </a:lnTo>
                    <a:lnTo>
                      <a:pt x="1505539" y="244831"/>
                    </a:lnTo>
                    <a:lnTo>
                      <a:pt x="1496891" y="254051"/>
                    </a:lnTo>
                    <a:lnTo>
                      <a:pt x="1495619" y="254623"/>
                    </a:lnTo>
                    <a:lnTo>
                      <a:pt x="1492949" y="255195"/>
                    </a:lnTo>
                    <a:lnTo>
                      <a:pt x="1491105" y="255005"/>
                    </a:lnTo>
                    <a:lnTo>
                      <a:pt x="1468658" y="251507"/>
                    </a:lnTo>
                    <a:lnTo>
                      <a:pt x="1465924" y="251062"/>
                    </a:lnTo>
                    <a:lnTo>
                      <a:pt x="1460455" y="249918"/>
                    </a:lnTo>
                    <a:lnTo>
                      <a:pt x="1458293" y="249409"/>
                    </a:lnTo>
                    <a:lnTo>
                      <a:pt x="1427898" y="251953"/>
                    </a:lnTo>
                    <a:lnTo>
                      <a:pt x="1402526" y="256849"/>
                    </a:lnTo>
                    <a:lnTo>
                      <a:pt x="1382305" y="253288"/>
                    </a:lnTo>
                    <a:lnTo>
                      <a:pt x="1379444" y="258693"/>
                    </a:lnTo>
                    <a:lnTo>
                      <a:pt x="1376137" y="270648"/>
                    </a:lnTo>
                    <a:lnTo>
                      <a:pt x="1376137" y="275417"/>
                    </a:lnTo>
                    <a:lnTo>
                      <a:pt x="1375629" y="284319"/>
                    </a:lnTo>
                    <a:lnTo>
                      <a:pt x="1374674" y="287308"/>
                    </a:lnTo>
                    <a:lnTo>
                      <a:pt x="1371877" y="294557"/>
                    </a:lnTo>
                    <a:lnTo>
                      <a:pt x="1369905" y="297927"/>
                    </a:lnTo>
                    <a:lnTo>
                      <a:pt x="1368888" y="298944"/>
                    </a:lnTo>
                    <a:lnTo>
                      <a:pt x="1366980" y="299262"/>
                    </a:lnTo>
                    <a:lnTo>
                      <a:pt x="1364691" y="299517"/>
                    </a:lnTo>
                    <a:lnTo>
                      <a:pt x="1362084" y="299708"/>
                    </a:lnTo>
                    <a:lnTo>
                      <a:pt x="1357315" y="300661"/>
                    </a:lnTo>
                    <a:lnTo>
                      <a:pt x="1354390" y="301424"/>
                    </a:lnTo>
                    <a:lnTo>
                      <a:pt x="1351338" y="302696"/>
                    </a:lnTo>
                    <a:lnTo>
                      <a:pt x="1347395" y="304413"/>
                    </a:lnTo>
                    <a:lnTo>
                      <a:pt x="1341609" y="307656"/>
                    </a:lnTo>
                    <a:lnTo>
                      <a:pt x="1339510" y="308991"/>
                    </a:lnTo>
                    <a:lnTo>
                      <a:pt x="1335250" y="311980"/>
                    </a:lnTo>
                    <a:lnTo>
                      <a:pt x="1311531" y="335507"/>
                    </a:lnTo>
                    <a:lnTo>
                      <a:pt x="1298432" y="357827"/>
                    </a:lnTo>
                    <a:lnTo>
                      <a:pt x="1291437" y="369082"/>
                    </a:lnTo>
                    <a:lnTo>
                      <a:pt x="1285460" y="376649"/>
                    </a:lnTo>
                    <a:lnTo>
                      <a:pt x="1283489" y="378875"/>
                    </a:lnTo>
                    <a:lnTo>
                      <a:pt x="1281835" y="379320"/>
                    </a:lnTo>
                    <a:lnTo>
                      <a:pt x="1265303" y="377667"/>
                    </a:lnTo>
                    <a:lnTo>
                      <a:pt x="1262696" y="377031"/>
                    </a:lnTo>
                    <a:lnTo>
                      <a:pt x="1254365" y="373343"/>
                    </a:lnTo>
                    <a:lnTo>
                      <a:pt x="1252458" y="372135"/>
                    </a:lnTo>
                    <a:lnTo>
                      <a:pt x="1251377" y="369210"/>
                    </a:lnTo>
                    <a:lnTo>
                      <a:pt x="1250360" y="366984"/>
                    </a:lnTo>
                    <a:lnTo>
                      <a:pt x="1249151" y="364567"/>
                    </a:lnTo>
                    <a:lnTo>
                      <a:pt x="1247243" y="362533"/>
                    </a:lnTo>
                    <a:lnTo>
                      <a:pt x="1233826" y="350324"/>
                    </a:lnTo>
                    <a:lnTo>
                      <a:pt x="1232110" y="348861"/>
                    </a:lnTo>
                    <a:lnTo>
                      <a:pt x="1198154" y="343392"/>
                    </a:lnTo>
                    <a:lnTo>
                      <a:pt x="1155740" y="336143"/>
                    </a:lnTo>
                    <a:lnTo>
                      <a:pt x="1151670" y="334363"/>
                    </a:lnTo>
                    <a:lnTo>
                      <a:pt x="1148173" y="333346"/>
                    </a:lnTo>
                    <a:lnTo>
                      <a:pt x="1144548" y="332964"/>
                    </a:lnTo>
                    <a:lnTo>
                      <a:pt x="1141624" y="333282"/>
                    </a:lnTo>
                    <a:lnTo>
                      <a:pt x="1139271" y="334363"/>
                    </a:lnTo>
                    <a:lnTo>
                      <a:pt x="1132149" y="338242"/>
                    </a:lnTo>
                    <a:lnTo>
                      <a:pt x="1130495" y="339577"/>
                    </a:lnTo>
                    <a:lnTo>
                      <a:pt x="1128461" y="342057"/>
                    </a:lnTo>
                    <a:lnTo>
                      <a:pt x="1127062" y="344728"/>
                    </a:lnTo>
                    <a:lnTo>
                      <a:pt x="1125599" y="348225"/>
                    </a:lnTo>
                    <a:lnTo>
                      <a:pt x="1124582" y="351023"/>
                    </a:lnTo>
                    <a:lnTo>
                      <a:pt x="1121784" y="357446"/>
                    </a:lnTo>
                    <a:lnTo>
                      <a:pt x="1120639" y="358654"/>
                    </a:lnTo>
                    <a:lnTo>
                      <a:pt x="1119113" y="358845"/>
                    </a:lnTo>
                    <a:lnTo>
                      <a:pt x="1113199" y="358399"/>
                    </a:lnTo>
                    <a:lnTo>
                      <a:pt x="1112245" y="358272"/>
                    </a:lnTo>
                    <a:lnTo>
                      <a:pt x="1111482" y="357700"/>
                    </a:lnTo>
                    <a:lnTo>
                      <a:pt x="1110020" y="355474"/>
                    </a:lnTo>
                    <a:lnTo>
                      <a:pt x="1108176" y="352613"/>
                    </a:lnTo>
                    <a:lnTo>
                      <a:pt x="1107031" y="349815"/>
                    </a:lnTo>
                    <a:lnTo>
                      <a:pt x="1104679" y="342502"/>
                    </a:lnTo>
                    <a:lnTo>
                      <a:pt x="1098955" y="324570"/>
                    </a:lnTo>
                    <a:lnTo>
                      <a:pt x="1097938" y="321137"/>
                    </a:lnTo>
                    <a:lnTo>
                      <a:pt x="1098002" y="318529"/>
                    </a:lnTo>
                    <a:lnTo>
                      <a:pt x="1099274" y="316940"/>
                    </a:lnTo>
                    <a:lnTo>
                      <a:pt x="1102771" y="314841"/>
                    </a:lnTo>
                    <a:lnTo>
                      <a:pt x="1105124" y="312934"/>
                    </a:lnTo>
                    <a:lnTo>
                      <a:pt x="1105632" y="312489"/>
                    </a:lnTo>
                    <a:lnTo>
                      <a:pt x="1108303" y="309881"/>
                    </a:lnTo>
                    <a:lnTo>
                      <a:pt x="1111037" y="306829"/>
                    </a:lnTo>
                    <a:lnTo>
                      <a:pt x="1112055" y="305049"/>
                    </a:lnTo>
                    <a:lnTo>
                      <a:pt x="1112373" y="303650"/>
                    </a:lnTo>
                    <a:lnTo>
                      <a:pt x="1109320" y="279804"/>
                    </a:lnTo>
                    <a:lnTo>
                      <a:pt x="1106777" y="263971"/>
                    </a:lnTo>
                    <a:lnTo>
                      <a:pt x="1101118" y="257231"/>
                    </a:lnTo>
                    <a:lnTo>
                      <a:pt x="1099210" y="248773"/>
                    </a:lnTo>
                    <a:lnTo>
                      <a:pt x="1094823" y="250109"/>
                    </a:lnTo>
                    <a:lnTo>
                      <a:pt x="1092279" y="251062"/>
                    </a:lnTo>
                    <a:lnTo>
                      <a:pt x="1075237" y="261745"/>
                    </a:lnTo>
                    <a:lnTo>
                      <a:pt x="1073965" y="263653"/>
                    </a:lnTo>
                    <a:lnTo>
                      <a:pt x="1065190" y="277324"/>
                    </a:lnTo>
                    <a:lnTo>
                      <a:pt x="1065444" y="279931"/>
                    </a:lnTo>
                    <a:lnTo>
                      <a:pt x="1065699" y="283429"/>
                    </a:lnTo>
                    <a:lnTo>
                      <a:pt x="1064936" y="298435"/>
                    </a:lnTo>
                    <a:lnTo>
                      <a:pt x="1064300" y="301361"/>
                    </a:lnTo>
                    <a:lnTo>
                      <a:pt x="1063346" y="304159"/>
                    </a:lnTo>
                    <a:lnTo>
                      <a:pt x="1058768" y="314905"/>
                    </a:lnTo>
                    <a:lnTo>
                      <a:pt x="1057178" y="317003"/>
                    </a:lnTo>
                    <a:lnTo>
                      <a:pt x="1055588" y="318466"/>
                    </a:lnTo>
                    <a:lnTo>
                      <a:pt x="1054698" y="320246"/>
                    </a:lnTo>
                    <a:lnTo>
                      <a:pt x="1051519" y="329085"/>
                    </a:lnTo>
                    <a:lnTo>
                      <a:pt x="1050629" y="331883"/>
                    </a:lnTo>
                    <a:lnTo>
                      <a:pt x="1050247" y="336970"/>
                    </a:lnTo>
                    <a:lnTo>
                      <a:pt x="1049293" y="350769"/>
                    </a:lnTo>
                    <a:lnTo>
                      <a:pt x="1049230" y="352613"/>
                    </a:lnTo>
                    <a:lnTo>
                      <a:pt x="1049802" y="357064"/>
                    </a:lnTo>
                    <a:lnTo>
                      <a:pt x="1050247" y="359353"/>
                    </a:lnTo>
                    <a:lnTo>
                      <a:pt x="1050629" y="361642"/>
                    </a:lnTo>
                    <a:lnTo>
                      <a:pt x="1050565" y="363677"/>
                    </a:lnTo>
                    <a:lnTo>
                      <a:pt x="1049929" y="365776"/>
                    </a:lnTo>
                    <a:lnTo>
                      <a:pt x="1048212" y="370354"/>
                    </a:lnTo>
                    <a:lnTo>
                      <a:pt x="1047449" y="372135"/>
                    </a:lnTo>
                    <a:lnTo>
                      <a:pt x="1039501" y="380464"/>
                    </a:lnTo>
                    <a:lnTo>
                      <a:pt x="1028118" y="389303"/>
                    </a:lnTo>
                    <a:lnTo>
                      <a:pt x="1023985" y="392483"/>
                    </a:lnTo>
                    <a:lnTo>
                      <a:pt x="1019406" y="396998"/>
                    </a:lnTo>
                    <a:lnTo>
                      <a:pt x="1018326" y="399668"/>
                    </a:lnTo>
                    <a:lnTo>
                      <a:pt x="1016164" y="405391"/>
                    </a:lnTo>
                    <a:lnTo>
                      <a:pt x="1016418" y="408507"/>
                    </a:lnTo>
                    <a:lnTo>
                      <a:pt x="1019534" y="420016"/>
                    </a:lnTo>
                    <a:lnTo>
                      <a:pt x="1021632" y="425549"/>
                    </a:lnTo>
                    <a:lnTo>
                      <a:pt x="1032506" y="440874"/>
                    </a:lnTo>
                    <a:lnTo>
                      <a:pt x="1035812" y="443353"/>
                    </a:lnTo>
                    <a:lnTo>
                      <a:pt x="1039246" y="445198"/>
                    </a:lnTo>
                    <a:lnTo>
                      <a:pt x="1042044" y="447487"/>
                    </a:lnTo>
                    <a:lnTo>
                      <a:pt x="1043888" y="451048"/>
                    </a:lnTo>
                    <a:lnTo>
                      <a:pt x="1050374" y="463765"/>
                    </a:lnTo>
                    <a:lnTo>
                      <a:pt x="1050629" y="466436"/>
                    </a:lnTo>
                    <a:lnTo>
                      <a:pt x="1049993" y="472795"/>
                    </a:lnTo>
                    <a:lnTo>
                      <a:pt x="1049420" y="476419"/>
                    </a:lnTo>
                    <a:lnTo>
                      <a:pt x="1048149" y="480934"/>
                    </a:lnTo>
                    <a:lnTo>
                      <a:pt x="1047830" y="483096"/>
                    </a:lnTo>
                    <a:lnTo>
                      <a:pt x="1049738" y="484813"/>
                    </a:lnTo>
                    <a:lnTo>
                      <a:pt x="1052727" y="486276"/>
                    </a:lnTo>
                    <a:lnTo>
                      <a:pt x="1086302" y="502809"/>
                    </a:lnTo>
                    <a:lnTo>
                      <a:pt x="1091198" y="505225"/>
                    </a:lnTo>
                    <a:lnTo>
                      <a:pt x="1096412" y="506560"/>
                    </a:lnTo>
                    <a:lnTo>
                      <a:pt x="1101054" y="506751"/>
                    </a:lnTo>
                    <a:lnTo>
                      <a:pt x="1105251" y="507196"/>
                    </a:lnTo>
                    <a:lnTo>
                      <a:pt x="1108939" y="508023"/>
                    </a:lnTo>
                    <a:lnTo>
                      <a:pt x="1128206" y="514509"/>
                    </a:lnTo>
                    <a:lnTo>
                      <a:pt x="1130877" y="515590"/>
                    </a:lnTo>
                    <a:lnTo>
                      <a:pt x="1131640" y="517752"/>
                    </a:lnTo>
                    <a:lnTo>
                      <a:pt x="1132657" y="520550"/>
                    </a:lnTo>
                    <a:lnTo>
                      <a:pt x="1134374" y="523793"/>
                    </a:lnTo>
                    <a:lnTo>
                      <a:pt x="1135964" y="526718"/>
                    </a:lnTo>
                    <a:lnTo>
                      <a:pt x="1137935" y="529579"/>
                    </a:lnTo>
                    <a:lnTo>
                      <a:pt x="1142895" y="533903"/>
                    </a:lnTo>
                    <a:lnTo>
                      <a:pt x="1152624" y="540644"/>
                    </a:lnTo>
                    <a:lnTo>
                      <a:pt x="1156630" y="542996"/>
                    </a:lnTo>
                    <a:lnTo>
                      <a:pt x="1166423" y="547638"/>
                    </a:lnTo>
                    <a:lnTo>
                      <a:pt x="1170492" y="549355"/>
                    </a:lnTo>
                    <a:lnTo>
                      <a:pt x="1179204" y="552535"/>
                    </a:lnTo>
                    <a:lnTo>
                      <a:pt x="1183528" y="553425"/>
                    </a:lnTo>
                    <a:lnTo>
                      <a:pt x="1187343" y="554061"/>
                    </a:lnTo>
                    <a:lnTo>
                      <a:pt x="1190269" y="555142"/>
                    </a:lnTo>
                    <a:lnTo>
                      <a:pt x="1195928" y="557685"/>
                    </a:lnTo>
                    <a:lnTo>
                      <a:pt x="1198471" y="558893"/>
                    </a:lnTo>
                    <a:lnTo>
                      <a:pt x="1199616" y="559847"/>
                    </a:lnTo>
                    <a:lnTo>
                      <a:pt x="1200761" y="562772"/>
                    </a:lnTo>
                    <a:lnTo>
                      <a:pt x="1202923" y="570912"/>
                    </a:lnTo>
                    <a:lnTo>
                      <a:pt x="1202795" y="571166"/>
                    </a:lnTo>
                    <a:lnTo>
                      <a:pt x="1202414" y="571420"/>
                    </a:lnTo>
                    <a:lnTo>
                      <a:pt x="1200570" y="572692"/>
                    </a:lnTo>
                    <a:lnTo>
                      <a:pt x="1197835" y="575045"/>
                    </a:lnTo>
                    <a:lnTo>
                      <a:pt x="1195546" y="577397"/>
                    </a:lnTo>
                    <a:lnTo>
                      <a:pt x="1154468" y="632020"/>
                    </a:lnTo>
                    <a:lnTo>
                      <a:pt x="1146075" y="656756"/>
                    </a:lnTo>
                    <a:lnTo>
                      <a:pt x="1145375" y="659554"/>
                    </a:lnTo>
                    <a:lnTo>
                      <a:pt x="1145248" y="662733"/>
                    </a:lnTo>
                    <a:lnTo>
                      <a:pt x="1145184" y="665086"/>
                    </a:lnTo>
                    <a:lnTo>
                      <a:pt x="1146774" y="677994"/>
                    </a:lnTo>
                    <a:lnTo>
                      <a:pt x="1147919" y="682636"/>
                    </a:lnTo>
                    <a:lnTo>
                      <a:pt x="1148682" y="684480"/>
                    </a:lnTo>
                    <a:lnTo>
                      <a:pt x="1146392" y="695672"/>
                    </a:lnTo>
                    <a:lnTo>
                      <a:pt x="1131068" y="712268"/>
                    </a:lnTo>
                    <a:lnTo>
                      <a:pt x="1128715" y="713349"/>
                    </a:lnTo>
                    <a:lnTo>
                      <a:pt x="1126426" y="714367"/>
                    </a:lnTo>
                    <a:lnTo>
                      <a:pt x="1116569" y="717419"/>
                    </a:lnTo>
                    <a:lnTo>
                      <a:pt x="1115361" y="717419"/>
                    </a:lnTo>
                    <a:lnTo>
                      <a:pt x="1112691" y="717419"/>
                    </a:lnTo>
                    <a:lnTo>
                      <a:pt x="1109829" y="717229"/>
                    </a:lnTo>
                    <a:lnTo>
                      <a:pt x="1107667" y="717419"/>
                    </a:lnTo>
                    <a:lnTo>
                      <a:pt x="1101308" y="719263"/>
                    </a:lnTo>
                    <a:lnTo>
                      <a:pt x="1100100" y="720217"/>
                    </a:lnTo>
                    <a:lnTo>
                      <a:pt x="1089481" y="730200"/>
                    </a:lnTo>
                    <a:lnTo>
                      <a:pt x="1089226" y="731090"/>
                    </a:lnTo>
                    <a:lnTo>
                      <a:pt x="1084775" y="753601"/>
                    </a:lnTo>
                    <a:lnTo>
                      <a:pt x="1085729" y="755890"/>
                    </a:lnTo>
                    <a:lnTo>
                      <a:pt x="1086874" y="758116"/>
                    </a:lnTo>
                    <a:lnTo>
                      <a:pt x="1088336" y="760341"/>
                    </a:lnTo>
                    <a:lnTo>
                      <a:pt x="1090117" y="761740"/>
                    </a:lnTo>
                    <a:lnTo>
                      <a:pt x="1091897" y="763902"/>
                    </a:lnTo>
                    <a:lnTo>
                      <a:pt x="1092915" y="766001"/>
                    </a:lnTo>
                    <a:lnTo>
                      <a:pt x="1094059" y="768798"/>
                    </a:lnTo>
                    <a:lnTo>
                      <a:pt x="1094250" y="770452"/>
                    </a:lnTo>
                    <a:lnTo>
                      <a:pt x="1094123" y="771723"/>
                    </a:lnTo>
                    <a:lnTo>
                      <a:pt x="1093868" y="773059"/>
                    </a:lnTo>
                    <a:lnTo>
                      <a:pt x="1093360" y="774013"/>
                    </a:lnTo>
                    <a:lnTo>
                      <a:pt x="1092851" y="774776"/>
                    </a:lnTo>
                    <a:lnTo>
                      <a:pt x="1089926" y="776874"/>
                    </a:lnTo>
                    <a:lnTo>
                      <a:pt x="1087128" y="780499"/>
                    </a:lnTo>
                    <a:lnTo>
                      <a:pt x="1085411" y="781516"/>
                    </a:lnTo>
                    <a:lnTo>
                      <a:pt x="1080324" y="784441"/>
                    </a:lnTo>
                    <a:lnTo>
                      <a:pt x="1074665" y="787239"/>
                    </a:lnTo>
                    <a:lnTo>
                      <a:pt x="1064300" y="786476"/>
                    </a:lnTo>
                    <a:lnTo>
                      <a:pt x="1061947" y="786222"/>
                    </a:lnTo>
                    <a:lnTo>
                      <a:pt x="1052091" y="784505"/>
                    </a:lnTo>
                    <a:lnTo>
                      <a:pt x="1038928" y="786222"/>
                    </a:lnTo>
                    <a:lnTo>
                      <a:pt x="1038483" y="811657"/>
                    </a:lnTo>
                    <a:lnTo>
                      <a:pt x="1038801" y="813056"/>
                    </a:lnTo>
                    <a:lnTo>
                      <a:pt x="1039501" y="814582"/>
                    </a:lnTo>
                    <a:lnTo>
                      <a:pt x="1041917" y="819160"/>
                    </a:lnTo>
                    <a:lnTo>
                      <a:pt x="1043125" y="820814"/>
                    </a:lnTo>
                    <a:lnTo>
                      <a:pt x="1044461" y="822149"/>
                    </a:lnTo>
                    <a:lnTo>
                      <a:pt x="1046686" y="824057"/>
                    </a:lnTo>
                    <a:lnTo>
                      <a:pt x="1049547" y="826282"/>
                    </a:lnTo>
                    <a:lnTo>
                      <a:pt x="1051710" y="827872"/>
                    </a:lnTo>
                    <a:lnTo>
                      <a:pt x="1053808" y="829589"/>
                    </a:lnTo>
                    <a:lnTo>
                      <a:pt x="1056288" y="832323"/>
                    </a:lnTo>
                    <a:lnTo>
                      <a:pt x="1057178" y="833849"/>
                    </a:lnTo>
                    <a:lnTo>
                      <a:pt x="1062011" y="854897"/>
                    </a:lnTo>
                    <a:lnTo>
                      <a:pt x="1064554" y="866788"/>
                    </a:lnTo>
                    <a:lnTo>
                      <a:pt x="1065000" y="869268"/>
                    </a:lnTo>
                    <a:lnTo>
                      <a:pt x="1077081" y="889680"/>
                    </a:lnTo>
                    <a:lnTo>
                      <a:pt x="1094377" y="915242"/>
                    </a:lnTo>
                    <a:lnTo>
                      <a:pt x="1095013" y="916323"/>
                    </a:lnTo>
                    <a:lnTo>
                      <a:pt x="1095649" y="918676"/>
                    </a:lnTo>
                    <a:lnTo>
                      <a:pt x="1095967" y="921029"/>
                    </a:lnTo>
                    <a:lnTo>
                      <a:pt x="1096031" y="922301"/>
                    </a:lnTo>
                    <a:lnTo>
                      <a:pt x="1096158" y="923509"/>
                    </a:lnTo>
                    <a:lnTo>
                      <a:pt x="1096094" y="924844"/>
                    </a:lnTo>
                    <a:lnTo>
                      <a:pt x="1094377" y="929104"/>
                    </a:lnTo>
                    <a:lnTo>
                      <a:pt x="1092851" y="932348"/>
                    </a:lnTo>
                    <a:lnTo>
                      <a:pt x="1090943" y="934573"/>
                    </a:lnTo>
                    <a:lnTo>
                      <a:pt x="1088591" y="937371"/>
                    </a:lnTo>
                    <a:lnTo>
                      <a:pt x="1086238" y="939215"/>
                    </a:lnTo>
                    <a:lnTo>
                      <a:pt x="1087446" y="953904"/>
                    </a:lnTo>
                    <a:lnTo>
                      <a:pt x="1088845" y="967766"/>
                    </a:lnTo>
                    <a:lnTo>
                      <a:pt x="1094314" y="979276"/>
                    </a:lnTo>
                    <a:lnTo>
                      <a:pt x="1095458" y="981311"/>
                    </a:lnTo>
                    <a:lnTo>
                      <a:pt x="1096158" y="983155"/>
                    </a:lnTo>
                    <a:lnTo>
                      <a:pt x="1098320" y="990404"/>
                    </a:lnTo>
                    <a:lnTo>
                      <a:pt x="1097938" y="991866"/>
                    </a:lnTo>
                    <a:lnTo>
                      <a:pt x="1081469" y="1013296"/>
                    </a:lnTo>
                    <a:lnTo>
                      <a:pt x="1080578" y="1014313"/>
                    </a:lnTo>
                    <a:lnTo>
                      <a:pt x="1071867" y="1023851"/>
                    </a:lnTo>
                    <a:lnTo>
                      <a:pt x="1070849" y="1024805"/>
                    </a:lnTo>
                    <a:lnTo>
                      <a:pt x="1068306" y="1024423"/>
                    </a:lnTo>
                    <a:lnTo>
                      <a:pt x="1065254" y="1023597"/>
                    </a:lnTo>
                    <a:lnTo>
                      <a:pt x="1060803" y="1021498"/>
                    </a:lnTo>
                    <a:lnTo>
                      <a:pt x="1058068" y="1020417"/>
                    </a:lnTo>
                    <a:lnTo>
                      <a:pt x="1050883" y="1017874"/>
                    </a:lnTo>
                    <a:lnTo>
                      <a:pt x="1048212" y="1017493"/>
                    </a:lnTo>
                    <a:lnTo>
                      <a:pt x="1044715" y="1017556"/>
                    </a:lnTo>
                    <a:lnTo>
                      <a:pt x="1042553" y="1018001"/>
                    </a:lnTo>
                    <a:lnTo>
                      <a:pt x="1041281" y="1018828"/>
                    </a:lnTo>
                    <a:lnTo>
                      <a:pt x="1039373" y="1020481"/>
                    </a:lnTo>
                    <a:lnTo>
                      <a:pt x="1033905" y="1025886"/>
                    </a:lnTo>
                    <a:lnTo>
                      <a:pt x="1012221" y="1054565"/>
                    </a:lnTo>
                    <a:lnTo>
                      <a:pt x="999058" y="1065629"/>
                    </a:lnTo>
                    <a:lnTo>
                      <a:pt x="986404" y="1079300"/>
                    </a:lnTo>
                    <a:lnTo>
                      <a:pt x="985005" y="1081081"/>
                    </a:lnTo>
                    <a:lnTo>
                      <a:pt x="984179" y="1083370"/>
                    </a:lnTo>
                    <a:lnTo>
                      <a:pt x="983924" y="1093035"/>
                    </a:lnTo>
                    <a:lnTo>
                      <a:pt x="982462" y="1103591"/>
                    </a:lnTo>
                    <a:lnTo>
                      <a:pt x="969045" y="1109950"/>
                    </a:lnTo>
                    <a:lnTo>
                      <a:pt x="947933" y="1120824"/>
                    </a:lnTo>
                    <a:lnTo>
                      <a:pt x="946916" y="1119806"/>
                    </a:lnTo>
                    <a:lnTo>
                      <a:pt x="935216" y="1104799"/>
                    </a:lnTo>
                    <a:lnTo>
                      <a:pt x="929938" y="1097232"/>
                    </a:lnTo>
                    <a:lnTo>
                      <a:pt x="927140" y="1092845"/>
                    </a:lnTo>
                    <a:lnTo>
                      <a:pt x="913595" y="1076884"/>
                    </a:lnTo>
                    <a:lnTo>
                      <a:pt x="910734" y="1076630"/>
                    </a:lnTo>
                    <a:lnTo>
                      <a:pt x="907427" y="1076439"/>
                    </a:lnTo>
                    <a:lnTo>
                      <a:pt x="906219" y="1076375"/>
                    </a:lnTo>
                    <a:lnTo>
                      <a:pt x="894583" y="1076884"/>
                    </a:lnTo>
                    <a:lnTo>
                      <a:pt x="893120" y="1077901"/>
                    </a:lnTo>
                    <a:lnTo>
                      <a:pt x="878749" y="1091573"/>
                    </a:lnTo>
                    <a:lnTo>
                      <a:pt x="868257" y="1103273"/>
                    </a:lnTo>
                    <a:lnTo>
                      <a:pt x="866922" y="1103909"/>
                    </a:lnTo>
                    <a:lnTo>
                      <a:pt x="863170" y="1105181"/>
                    </a:lnTo>
                    <a:lnTo>
                      <a:pt x="861962" y="1105562"/>
                    </a:lnTo>
                    <a:lnTo>
                      <a:pt x="846383" y="1108487"/>
                    </a:lnTo>
                    <a:lnTo>
                      <a:pt x="820121" y="1101874"/>
                    </a:lnTo>
                    <a:lnTo>
                      <a:pt x="817895" y="1100857"/>
                    </a:lnTo>
                    <a:lnTo>
                      <a:pt x="815479" y="1098313"/>
                    </a:lnTo>
                    <a:lnTo>
                      <a:pt x="811218" y="1092972"/>
                    </a:lnTo>
                    <a:lnTo>
                      <a:pt x="791442" y="1116118"/>
                    </a:lnTo>
                    <a:lnTo>
                      <a:pt x="780887" y="1121078"/>
                    </a:lnTo>
                    <a:lnTo>
                      <a:pt x="756214" y="1127373"/>
                    </a:lnTo>
                    <a:lnTo>
                      <a:pt x="752463" y="1128263"/>
                    </a:lnTo>
                    <a:lnTo>
                      <a:pt x="748393" y="1128517"/>
                    </a:lnTo>
                    <a:lnTo>
                      <a:pt x="744197" y="1128708"/>
                    </a:lnTo>
                    <a:lnTo>
                      <a:pt x="735040" y="1128581"/>
                    </a:lnTo>
                    <a:lnTo>
                      <a:pt x="730843" y="1128073"/>
                    </a:lnTo>
                    <a:lnTo>
                      <a:pt x="724674" y="1135449"/>
                    </a:lnTo>
                    <a:lnTo>
                      <a:pt x="722004" y="1138692"/>
                    </a:lnTo>
                    <a:lnTo>
                      <a:pt x="719842" y="1141617"/>
                    </a:lnTo>
                    <a:lnTo>
                      <a:pt x="729889" y="1157069"/>
                    </a:lnTo>
                    <a:lnTo>
                      <a:pt x="734722" y="1159803"/>
                    </a:lnTo>
                    <a:lnTo>
                      <a:pt x="735103" y="1160057"/>
                    </a:lnTo>
                    <a:lnTo>
                      <a:pt x="735167" y="1162474"/>
                    </a:lnTo>
                    <a:lnTo>
                      <a:pt x="733513" y="1163809"/>
                    </a:lnTo>
                    <a:lnTo>
                      <a:pt x="715709" y="1173856"/>
                    </a:lnTo>
                    <a:lnTo>
                      <a:pt x="703182" y="1188863"/>
                    </a:lnTo>
                    <a:lnTo>
                      <a:pt x="698349" y="1207176"/>
                    </a:lnTo>
                    <a:lnTo>
                      <a:pt x="696314" y="1208702"/>
                    </a:lnTo>
                    <a:lnTo>
                      <a:pt x="682452" y="1218813"/>
                    </a:lnTo>
                    <a:lnTo>
                      <a:pt x="683533" y="1220975"/>
                    </a:lnTo>
                    <a:lnTo>
                      <a:pt x="684868" y="1223582"/>
                    </a:lnTo>
                    <a:lnTo>
                      <a:pt x="686712" y="1226762"/>
                    </a:lnTo>
                    <a:lnTo>
                      <a:pt x="688684" y="1229941"/>
                    </a:lnTo>
                    <a:lnTo>
                      <a:pt x="690846" y="1233184"/>
                    </a:lnTo>
                    <a:lnTo>
                      <a:pt x="691609" y="1234265"/>
                    </a:lnTo>
                    <a:lnTo>
                      <a:pt x="680926" y="1232421"/>
                    </a:lnTo>
                    <a:lnTo>
                      <a:pt x="673041" y="1232357"/>
                    </a:lnTo>
                    <a:lnTo>
                      <a:pt x="660832" y="1232357"/>
                    </a:lnTo>
                    <a:lnTo>
                      <a:pt x="658352" y="1232484"/>
                    </a:lnTo>
                    <a:lnTo>
                      <a:pt x="656127" y="1232866"/>
                    </a:lnTo>
                    <a:lnTo>
                      <a:pt x="649513" y="1234456"/>
                    </a:lnTo>
                    <a:lnTo>
                      <a:pt x="647542" y="1235155"/>
                    </a:lnTo>
                    <a:lnTo>
                      <a:pt x="644871" y="1236618"/>
                    </a:lnTo>
                    <a:lnTo>
                      <a:pt x="643536" y="1237445"/>
                    </a:lnTo>
                    <a:lnTo>
                      <a:pt x="642010" y="1238653"/>
                    </a:lnTo>
                    <a:lnTo>
                      <a:pt x="627194" y="1243040"/>
                    </a:lnTo>
                    <a:lnTo>
                      <a:pt x="605638" y="1246156"/>
                    </a:lnTo>
                    <a:lnTo>
                      <a:pt x="593810" y="1242722"/>
                    </a:lnTo>
                    <a:lnTo>
                      <a:pt x="575942" y="1238398"/>
                    </a:lnTo>
                    <a:lnTo>
                      <a:pt x="571745" y="1243994"/>
                    </a:lnTo>
                    <a:lnTo>
                      <a:pt x="556420" y="1271019"/>
                    </a:lnTo>
                    <a:lnTo>
                      <a:pt x="555975" y="1272863"/>
                    </a:lnTo>
                    <a:lnTo>
                      <a:pt x="555975" y="1275343"/>
                    </a:lnTo>
                    <a:lnTo>
                      <a:pt x="558073" y="1279413"/>
                    </a:lnTo>
                    <a:lnTo>
                      <a:pt x="568502" y="1297027"/>
                    </a:lnTo>
                    <a:lnTo>
                      <a:pt x="578739" y="1309744"/>
                    </a:lnTo>
                    <a:lnTo>
                      <a:pt x="585353" y="1317248"/>
                    </a:lnTo>
                    <a:lnTo>
                      <a:pt x="583890" y="1320491"/>
                    </a:lnTo>
                    <a:lnTo>
                      <a:pt x="582364" y="1322780"/>
                    </a:lnTo>
                    <a:lnTo>
                      <a:pt x="578040" y="1328312"/>
                    </a:lnTo>
                    <a:lnTo>
                      <a:pt x="576832" y="1328884"/>
                    </a:lnTo>
                    <a:lnTo>
                      <a:pt x="574225" y="1329584"/>
                    </a:lnTo>
                    <a:lnTo>
                      <a:pt x="551396" y="1332318"/>
                    </a:lnTo>
                    <a:lnTo>
                      <a:pt x="532511" y="1332255"/>
                    </a:lnTo>
                    <a:lnTo>
                      <a:pt x="530603" y="1332572"/>
                    </a:lnTo>
                    <a:lnTo>
                      <a:pt x="528250" y="1333717"/>
                    </a:lnTo>
                    <a:lnTo>
                      <a:pt x="526724" y="1335370"/>
                    </a:lnTo>
                    <a:lnTo>
                      <a:pt x="525262" y="1337723"/>
                    </a:lnTo>
                    <a:lnTo>
                      <a:pt x="522336" y="1340521"/>
                    </a:lnTo>
                    <a:lnTo>
                      <a:pt x="520111" y="1342556"/>
                    </a:lnTo>
                    <a:lnTo>
                      <a:pt x="518331" y="1343637"/>
                    </a:lnTo>
                    <a:lnTo>
                      <a:pt x="514960" y="1344654"/>
                    </a:lnTo>
                    <a:lnTo>
                      <a:pt x="508475" y="1346625"/>
                    </a:lnTo>
                    <a:lnTo>
                      <a:pt x="487554" y="1355338"/>
                    </a:lnTo>
                    <a:lnTo>
                      <a:pt x="483484" y="1356863"/>
                    </a:lnTo>
                    <a:lnTo>
                      <a:pt x="481386" y="1357308"/>
                    </a:lnTo>
                    <a:lnTo>
                      <a:pt x="479033" y="1357308"/>
                    </a:lnTo>
                    <a:lnTo>
                      <a:pt x="476871" y="1356354"/>
                    </a:lnTo>
                    <a:lnTo>
                      <a:pt x="475154" y="1354892"/>
                    </a:lnTo>
                    <a:lnTo>
                      <a:pt x="473819" y="1353048"/>
                    </a:lnTo>
                    <a:lnTo>
                      <a:pt x="472229" y="1350441"/>
                    </a:lnTo>
                    <a:lnTo>
                      <a:pt x="471275" y="1347643"/>
                    </a:lnTo>
                    <a:lnTo>
                      <a:pt x="470830" y="1345735"/>
                    </a:lnTo>
                    <a:lnTo>
                      <a:pt x="471339" y="1343573"/>
                    </a:lnTo>
                    <a:lnTo>
                      <a:pt x="463581" y="1333272"/>
                    </a:lnTo>
                    <a:lnTo>
                      <a:pt x="427844" y="1313051"/>
                    </a:lnTo>
                    <a:lnTo>
                      <a:pt x="393888" y="1295500"/>
                    </a:lnTo>
                    <a:lnTo>
                      <a:pt x="386512" y="1294419"/>
                    </a:lnTo>
                    <a:lnTo>
                      <a:pt x="383333" y="1293529"/>
                    </a:lnTo>
                    <a:lnTo>
                      <a:pt x="350267" y="1283037"/>
                    </a:lnTo>
                    <a:lnTo>
                      <a:pt x="335069" y="1271909"/>
                    </a:lnTo>
                    <a:lnTo>
                      <a:pt x="332017" y="1269874"/>
                    </a:lnTo>
                    <a:lnTo>
                      <a:pt x="309252" y="1264596"/>
                    </a:lnTo>
                    <a:lnTo>
                      <a:pt x="306772" y="1265296"/>
                    </a:lnTo>
                    <a:lnTo>
                      <a:pt x="300286" y="1271591"/>
                    </a:lnTo>
                    <a:lnTo>
                      <a:pt x="284326" y="1289332"/>
                    </a:lnTo>
                    <a:lnTo>
                      <a:pt x="271862" y="1309045"/>
                    </a:lnTo>
                    <a:lnTo>
                      <a:pt x="270273" y="1311906"/>
                    </a:lnTo>
                    <a:lnTo>
                      <a:pt x="258763" y="1323034"/>
                    </a:lnTo>
                    <a:lnTo>
                      <a:pt x="256029" y="1325641"/>
                    </a:lnTo>
                    <a:lnTo>
                      <a:pt x="249034" y="1328948"/>
                    </a:lnTo>
                    <a:lnTo>
                      <a:pt x="247127" y="1329775"/>
                    </a:lnTo>
                    <a:lnTo>
                      <a:pt x="218321" y="1325006"/>
                    </a:lnTo>
                    <a:lnTo>
                      <a:pt x="214633" y="1323734"/>
                    </a:lnTo>
                    <a:lnTo>
                      <a:pt x="210372" y="1321699"/>
                    </a:lnTo>
                    <a:lnTo>
                      <a:pt x="207066" y="1319473"/>
                    </a:lnTo>
                    <a:lnTo>
                      <a:pt x="204268" y="1317121"/>
                    </a:lnTo>
                    <a:lnTo>
                      <a:pt x="197909" y="1312479"/>
                    </a:lnTo>
                    <a:lnTo>
                      <a:pt x="194984" y="1310571"/>
                    </a:lnTo>
                    <a:lnTo>
                      <a:pt x="191614" y="1308918"/>
                    </a:lnTo>
                    <a:lnTo>
                      <a:pt x="186717" y="1307519"/>
                    </a:lnTo>
                    <a:lnTo>
                      <a:pt x="176543" y="1309744"/>
                    </a:lnTo>
                    <a:lnTo>
                      <a:pt x="163190" y="1312797"/>
                    </a:lnTo>
                    <a:lnTo>
                      <a:pt x="161600" y="1313560"/>
                    </a:lnTo>
                    <a:lnTo>
                      <a:pt x="159311" y="1315340"/>
                    </a:lnTo>
                    <a:lnTo>
                      <a:pt x="156577" y="1317629"/>
                    </a:lnTo>
                    <a:lnTo>
                      <a:pt x="154351" y="1319155"/>
                    </a:lnTo>
                    <a:lnTo>
                      <a:pt x="144940" y="1322589"/>
                    </a:lnTo>
                    <a:lnTo>
                      <a:pt x="142333" y="1322398"/>
                    </a:lnTo>
                    <a:lnTo>
                      <a:pt x="132413" y="1320999"/>
                    </a:lnTo>
                    <a:lnTo>
                      <a:pt x="120777" y="1320046"/>
                    </a:lnTo>
                    <a:lnTo>
                      <a:pt x="118487" y="1319982"/>
                    </a:lnTo>
                    <a:lnTo>
                      <a:pt x="117597" y="1321190"/>
                    </a:lnTo>
                    <a:lnTo>
                      <a:pt x="110729" y="1333335"/>
                    </a:lnTo>
                    <a:lnTo>
                      <a:pt x="108568" y="1338168"/>
                    </a:lnTo>
                    <a:lnTo>
                      <a:pt x="106914" y="1342492"/>
                    </a:lnTo>
                    <a:lnTo>
                      <a:pt x="105388" y="1346816"/>
                    </a:lnTo>
                    <a:lnTo>
                      <a:pt x="105134" y="1349932"/>
                    </a:lnTo>
                    <a:lnTo>
                      <a:pt x="105261" y="1354129"/>
                    </a:lnTo>
                    <a:lnTo>
                      <a:pt x="103163" y="1365257"/>
                    </a:lnTo>
                    <a:lnTo>
                      <a:pt x="50893" y="1392091"/>
                    </a:lnTo>
                    <a:lnTo>
                      <a:pt x="47014" y="1392218"/>
                    </a:lnTo>
                    <a:lnTo>
                      <a:pt x="42563" y="1390437"/>
                    </a:lnTo>
                    <a:lnTo>
                      <a:pt x="39447" y="1388784"/>
                    </a:lnTo>
                    <a:lnTo>
                      <a:pt x="37908" y="1388213"/>
                    </a:lnTo>
                    <a:lnTo>
                      <a:pt x="24122" y="1389357"/>
                    </a:lnTo>
                    <a:lnTo>
                      <a:pt x="21070" y="1390183"/>
                    </a:lnTo>
                    <a:lnTo>
                      <a:pt x="18100" y="1392982"/>
                    </a:lnTo>
                    <a:lnTo>
                      <a:pt x="5160" y="1418544"/>
                    </a:lnTo>
                    <a:lnTo>
                      <a:pt x="4092" y="1421088"/>
                    </a:lnTo>
                    <a:lnTo>
                      <a:pt x="3577" y="1422931"/>
                    </a:lnTo>
                    <a:lnTo>
                      <a:pt x="3608" y="1425729"/>
                    </a:lnTo>
                    <a:lnTo>
                      <a:pt x="4098" y="1428337"/>
                    </a:lnTo>
                    <a:lnTo>
                      <a:pt x="4950" y="1430117"/>
                    </a:lnTo>
                    <a:lnTo>
                      <a:pt x="15258" y="1441881"/>
                    </a:lnTo>
                    <a:lnTo>
                      <a:pt x="33552" y="1463946"/>
                    </a:lnTo>
                    <a:lnTo>
                      <a:pt x="41800" y="1475964"/>
                    </a:lnTo>
                    <a:lnTo>
                      <a:pt x="46060" y="1486838"/>
                    </a:lnTo>
                    <a:lnTo>
                      <a:pt x="44407" y="1501590"/>
                    </a:lnTo>
                    <a:lnTo>
                      <a:pt x="44470" y="1504706"/>
                    </a:lnTo>
                    <a:lnTo>
                      <a:pt x="45488" y="1506360"/>
                    </a:lnTo>
                    <a:lnTo>
                      <a:pt x="48667" y="1508330"/>
                    </a:lnTo>
                    <a:lnTo>
                      <a:pt x="62657" y="1515898"/>
                    </a:lnTo>
                    <a:lnTo>
                      <a:pt x="65900" y="1516343"/>
                    </a:lnTo>
                    <a:lnTo>
                      <a:pt x="70605" y="1516025"/>
                    </a:lnTo>
                    <a:lnTo>
                      <a:pt x="74611" y="1515898"/>
                    </a:lnTo>
                    <a:lnTo>
                      <a:pt x="78427" y="1515898"/>
                    </a:lnTo>
                    <a:lnTo>
                      <a:pt x="80017" y="1516787"/>
                    </a:lnTo>
                    <a:lnTo>
                      <a:pt x="80779" y="1522129"/>
                    </a:lnTo>
                    <a:lnTo>
                      <a:pt x="83577" y="1555640"/>
                    </a:lnTo>
                    <a:lnTo>
                      <a:pt x="83259" y="1557548"/>
                    </a:lnTo>
                    <a:lnTo>
                      <a:pt x="81988" y="1560282"/>
                    </a:lnTo>
                    <a:lnTo>
                      <a:pt x="79062" y="1566323"/>
                    </a:lnTo>
                    <a:lnTo>
                      <a:pt x="88283" y="1583619"/>
                    </a:lnTo>
                    <a:lnTo>
                      <a:pt x="90127" y="1586035"/>
                    </a:lnTo>
                    <a:lnTo>
                      <a:pt x="96295" y="1594492"/>
                    </a:lnTo>
                    <a:lnTo>
                      <a:pt x="97376" y="1596718"/>
                    </a:lnTo>
                    <a:lnTo>
                      <a:pt x="98266" y="1599007"/>
                    </a:lnTo>
                    <a:lnTo>
                      <a:pt x="98393" y="1601551"/>
                    </a:lnTo>
                    <a:lnTo>
                      <a:pt x="97376" y="1603077"/>
                    </a:lnTo>
                    <a:lnTo>
                      <a:pt x="95786" y="1603332"/>
                    </a:lnTo>
                    <a:lnTo>
                      <a:pt x="93179" y="1603586"/>
                    </a:lnTo>
                    <a:lnTo>
                      <a:pt x="90826" y="1603967"/>
                    </a:lnTo>
                    <a:lnTo>
                      <a:pt x="88728" y="1605112"/>
                    </a:lnTo>
                    <a:lnTo>
                      <a:pt x="87520" y="1606893"/>
                    </a:lnTo>
                    <a:lnTo>
                      <a:pt x="84595" y="1617257"/>
                    </a:lnTo>
                    <a:lnTo>
                      <a:pt x="84404" y="1618529"/>
                    </a:lnTo>
                    <a:lnTo>
                      <a:pt x="84531" y="1619864"/>
                    </a:lnTo>
                    <a:lnTo>
                      <a:pt x="84913" y="1623171"/>
                    </a:lnTo>
                    <a:lnTo>
                      <a:pt x="85421" y="1625524"/>
                    </a:lnTo>
                    <a:lnTo>
                      <a:pt x="85993" y="1627940"/>
                    </a:lnTo>
                    <a:lnTo>
                      <a:pt x="86820" y="1630103"/>
                    </a:lnTo>
                    <a:lnTo>
                      <a:pt x="100492" y="1656873"/>
                    </a:lnTo>
                    <a:lnTo>
                      <a:pt x="101573" y="1658844"/>
                    </a:lnTo>
                    <a:lnTo>
                      <a:pt x="103099" y="1661579"/>
                    </a:lnTo>
                    <a:lnTo>
                      <a:pt x="104307" y="1663105"/>
                    </a:lnTo>
                    <a:lnTo>
                      <a:pt x="106469" y="1664440"/>
                    </a:lnTo>
                    <a:lnTo>
                      <a:pt x="108249" y="1665139"/>
                    </a:lnTo>
                    <a:lnTo>
                      <a:pt x="148310" y="1662024"/>
                    </a:lnTo>
                    <a:lnTo>
                      <a:pt x="165098" y="1660625"/>
                    </a:lnTo>
                    <a:lnTo>
                      <a:pt x="169739" y="1660243"/>
                    </a:lnTo>
                    <a:lnTo>
                      <a:pt x="175907" y="1659544"/>
                    </a:lnTo>
                    <a:lnTo>
                      <a:pt x="177243" y="1659226"/>
                    </a:lnTo>
                    <a:lnTo>
                      <a:pt x="189261" y="1661642"/>
                    </a:lnTo>
                    <a:lnTo>
                      <a:pt x="192441" y="1662024"/>
                    </a:lnTo>
                    <a:lnTo>
                      <a:pt x="198163" y="1661387"/>
                    </a:lnTo>
                    <a:lnTo>
                      <a:pt x="201025" y="1660752"/>
                    </a:lnTo>
                    <a:lnTo>
                      <a:pt x="204395" y="1659098"/>
                    </a:lnTo>
                    <a:lnTo>
                      <a:pt x="207002" y="1657890"/>
                    </a:lnTo>
                    <a:lnTo>
                      <a:pt x="208782" y="1657509"/>
                    </a:lnTo>
                    <a:lnTo>
                      <a:pt x="213615" y="1657636"/>
                    </a:lnTo>
                    <a:lnTo>
                      <a:pt x="216731" y="1658463"/>
                    </a:lnTo>
                    <a:lnTo>
                      <a:pt x="253612" y="1674932"/>
                    </a:lnTo>
                    <a:lnTo>
                      <a:pt x="255902" y="1676712"/>
                    </a:lnTo>
                    <a:lnTo>
                      <a:pt x="257873" y="1678621"/>
                    </a:lnTo>
                    <a:lnTo>
                      <a:pt x="259463" y="1680718"/>
                    </a:lnTo>
                    <a:lnTo>
                      <a:pt x="259590" y="1682626"/>
                    </a:lnTo>
                    <a:lnTo>
                      <a:pt x="259272" y="1683453"/>
                    </a:lnTo>
                    <a:lnTo>
                      <a:pt x="258827" y="1684916"/>
                    </a:lnTo>
                    <a:lnTo>
                      <a:pt x="258381" y="1686251"/>
                    </a:lnTo>
                    <a:lnTo>
                      <a:pt x="258127" y="1687967"/>
                    </a:lnTo>
                    <a:lnTo>
                      <a:pt x="259717" y="1692991"/>
                    </a:lnTo>
                    <a:lnTo>
                      <a:pt x="261307" y="1697061"/>
                    </a:lnTo>
                    <a:lnTo>
                      <a:pt x="263214" y="1700686"/>
                    </a:lnTo>
                    <a:lnTo>
                      <a:pt x="267920" y="1709270"/>
                    </a:lnTo>
                    <a:lnTo>
                      <a:pt x="268365" y="1710351"/>
                    </a:lnTo>
                    <a:lnTo>
                      <a:pt x="271163" y="1725994"/>
                    </a:lnTo>
                    <a:lnTo>
                      <a:pt x="270909" y="1727266"/>
                    </a:lnTo>
                    <a:lnTo>
                      <a:pt x="270209" y="1729682"/>
                    </a:lnTo>
                    <a:lnTo>
                      <a:pt x="269446" y="1731017"/>
                    </a:lnTo>
                    <a:lnTo>
                      <a:pt x="268810" y="1731398"/>
                    </a:lnTo>
                    <a:lnTo>
                      <a:pt x="267602" y="1732098"/>
                    </a:lnTo>
                    <a:lnTo>
                      <a:pt x="264232" y="1732924"/>
                    </a:lnTo>
                    <a:lnTo>
                      <a:pt x="260480" y="1733688"/>
                    </a:lnTo>
                    <a:lnTo>
                      <a:pt x="256283" y="1734132"/>
                    </a:lnTo>
                    <a:lnTo>
                      <a:pt x="252786" y="1735087"/>
                    </a:lnTo>
                    <a:lnTo>
                      <a:pt x="241276" y="1738711"/>
                    </a:lnTo>
                    <a:lnTo>
                      <a:pt x="240895" y="1739919"/>
                    </a:lnTo>
                    <a:lnTo>
                      <a:pt x="240958" y="1742590"/>
                    </a:lnTo>
                    <a:lnTo>
                      <a:pt x="241403" y="1746660"/>
                    </a:lnTo>
                    <a:lnTo>
                      <a:pt x="242230" y="1748504"/>
                    </a:lnTo>
                    <a:lnTo>
                      <a:pt x="245537" y="1749775"/>
                    </a:lnTo>
                    <a:lnTo>
                      <a:pt x="250687" y="1751111"/>
                    </a:lnTo>
                    <a:lnTo>
                      <a:pt x="253930" y="1752828"/>
                    </a:lnTo>
                    <a:lnTo>
                      <a:pt x="264359" y="1762365"/>
                    </a:lnTo>
                    <a:lnTo>
                      <a:pt x="266648" y="1766499"/>
                    </a:lnTo>
                    <a:lnTo>
                      <a:pt x="266775" y="1771078"/>
                    </a:lnTo>
                    <a:lnTo>
                      <a:pt x="267729" y="1776927"/>
                    </a:lnTo>
                    <a:lnTo>
                      <a:pt x="269001" y="1782587"/>
                    </a:lnTo>
                    <a:lnTo>
                      <a:pt x="283054" y="1792952"/>
                    </a:lnTo>
                    <a:lnTo>
                      <a:pt x="286297" y="1794986"/>
                    </a:lnTo>
                    <a:lnTo>
                      <a:pt x="290557" y="1797022"/>
                    </a:lnTo>
                    <a:lnTo>
                      <a:pt x="295008" y="1799057"/>
                    </a:lnTo>
                    <a:lnTo>
                      <a:pt x="297361" y="1801664"/>
                    </a:lnTo>
                    <a:lnTo>
                      <a:pt x="298060" y="1806051"/>
                    </a:lnTo>
                    <a:lnTo>
                      <a:pt x="301049" y="1826526"/>
                    </a:lnTo>
                    <a:lnTo>
                      <a:pt x="301431" y="1829706"/>
                    </a:lnTo>
                    <a:lnTo>
                      <a:pt x="301113" y="1833648"/>
                    </a:lnTo>
                    <a:lnTo>
                      <a:pt x="300413" y="1836955"/>
                    </a:lnTo>
                    <a:lnTo>
                      <a:pt x="298951" y="1840007"/>
                    </a:lnTo>
                    <a:lnTo>
                      <a:pt x="288840" y="1860419"/>
                    </a:lnTo>
                    <a:lnTo>
                      <a:pt x="285152" y="1867414"/>
                    </a:lnTo>
                    <a:lnTo>
                      <a:pt x="284898" y="1867922"/>
                    </a:lnTo>
                    <a:lnTo>
                      <a:pt x="279938" y="1873773"/>
                    </a:lnTo>
                    <a:lnTo>
                      <a:pt x="260035" y="1895393"/>
                    </a:lnTo>
                    <a:lnTo>
                      <a:pt x="270845" y="1897428"/>
                    </a:lnTo>
                    <a:lnTo>
                      <a:pt x="272180" y="1896537"/>
                    </a:lnTo>
                    <a:lnTo>
                      <a:pt x="273706" y="1895901"/>
                    </a:lnTo>
                    <a:lnTo>
                      <a:pt x="274914" y="1895838"/>
                    </a:lnTo>
                    <a:lnTo>
                      <a:pt x="280383" y="1897809"/>
                    </a:lnTo>
                    <a:lnTo>
                      <a:pt x="282227" y="1898954"/>
                    </a:lnTo>
                    <a:lnTo>
                      <a:pt x="283563" y="1899781"/>
                    </a:lnTo>
                    <a:lnTo>
                      <a:pt x="286233" y="1901561"/>
                    </a:lnTo>
                    <a:lnTo>
                      <a:pt x="287632" y="1904613"/>
                    </a:lnTo>
                    <a:lnTo>
                      <a:pt x="289540" y="1909064"/>
                    </a:lnTo>
                    <a:lnTo>
                      <a:pt x="287950" y="1913516"/>
                    </a:lnTo>
                    <a:lnTo>
                      <a:pt x="287314" y="1914151"/>
                    </a:lnTo>
                    <a:lnTo>
                      <a:pt x="275805" y="1922799"/>
                    </a:lnTo>
                    <a:lnTo>
                      <a:pt x="270082" y="1936662"/>
                    </a:lnTo>
                    <a:lnTo>
                      <a:pt x="270717" y="1953130"/>
                    </a:lnTo>
                    <a:lnTo>
                      <a:pt x="269827" y="1964513"/>
                    </a:lnTo>
                    <a:lnTo>
                      <a:pt x="268110" y="1984035"/>
                    </a:lnTo>
                    <a:lnTo>
                      <a:pt x="268492" y="1986006"/>
                    </a:lnTo>
                    <a:lnTo>
                      <a:pt x="269891" y="1987787"/>
                    </a:lnTo>
                    <a:lnTo>
                      <a:pt x="272371" y="1989376"/>
                    </a:lnTo>
                    <a:lnTo>
                      <a:pt x="289667" y="1997261"/>
                    </a:lnTo>
                    <a:lnTo>
                      <a:pt x="292847" y="1997897"/>
                    </a:lnTo>
                    <a:lnTo>
                      <a:pt x="296916" y="1998533"/>
                    </a:lnTo>
                    <a:lnTo>
                      <a:pt x="300795" y="1999169"/>
                    </a:lnTo>
                    <a:lnTo>
                      <a:pt x="306200" y="1998343"/>
                    </a:lnTo>
                    <a:lnTo>
                      <a:pt x="311033" y="1997134"/>
                    </a:lnTo>
                    <a:lnTo>
                      <a:pt x="313513" y="1996689"/>
                    </a:lnTo>
                    <a:lnTo>
                      <a:pt x="315039" y="1996879"/>
                    </a:lnTo>
                    <a:lnTo>
                      <a:pt x="317264" y="1997960"/>
                    </a:lnTo>
                    <a:lnTo>
                      <a:pt x="319427" y="1999551"/>
                    </a:lnTo>
                    <a:lnTo>
                      <a:pt x="323178" y="2002920"/>
                    </a:lnTo>
                    <a:lnTo>
                      <a:pt x="324641" y="2004955"/>
                    </a:lnTo>
                    <a:lnTo>
                      <a:pt x="328837" y="2010869"/>
                    </a:lnTo>
                    <a:lnTo>
                      <a:pt x="329537" y="2012459"/>
                    </a:lnTo>
                    <a:lnTo>
                      <a:pt x="329982" y="2015129"/>
                    </a:lnTo>
                    <a:lnTo>
                      <a:pt x="330618" y="2018118"/>
                    </a:lnTo>
                    <a:lnTo>
                      <a:pt x="332144" y="2023523"/>
                    </a:lnTo>
                    <a:lnTo>
                      <a:pt x="333416" y="2025240"/>
                    </a:lnTo>
                    <a:lnTo>
                      <a:pt x="343209" y="2037576"/>
                    </a:lnTo>
                    <a:lnTo>
                      <a:pt x="344035" y="2037640"/>
                    </a:lnTo>
                    <a:lnTo>
                      <a:pt x="359551" y="2035859"/>
                    </a:lnTo>
                    <a:lnTo>
                      <a:pt x="374812" y="2049149"/>
                    </a:lnTo>
                    <a:lnTo>
                      <a:pt x="374875" y="2049531"/>
                    </a:lnTo>
                    <a:lnTo>
                      <a:pt x="375702" y="2053537"/>
                    </a:lnTo>
                    <a:lnTo>
                      <a:pt x="376783" y="2057798"/>
                    </a:lnTo>
                    <a:lnTo>
                      <a:pt x="379136" y="2061167"/>
                    </a:lnTo>
                    <a:lnTo>
                      <a:pt x="383206" y="2065301"/>
                    </a:lnTo>
                    <a:lnTo>
                      <a:pt x="394524" y="2075284"/>
                    </a:lnTo>
                    <a:lnTo>
                      <a:pt x="395732" y="2075983"/>
                    </a:lnTo>
                    <a:lnTo>
                      <a:pt x="397703" y="2076365"/>
                    </a:lnTo>
                    <a:lnTo>
                      <a:pt x="399675" y="2076492"/>
                    </a:lnTo>
                    <a:lnTo>
                      <a:pt x="400883" y="2076746"/>
                    </a:lnTo>
                    <a:lnTo>
                      <a:pt x="403554" y="2077764"/>
                    </a:lnTo>
                    <a:lnTo>
                      <a:pt x="439672" y="2096841"/>
                    </a:lnTo>
                    <a:lnTo>
                      <a:pt x="444568" y="2102755"/>
                    </a:lnTo>
                    <a:lnTo>
                      <a:pt x="445840" y="2105806"/>
                    </a:lnTo>
                    <a:lnTo>
                      <a:pt x="446603" y="2108032"/>
                    </a:lnTo>
                    <a:lnTo>
                      <a:pt x="448384" y="2109558"/>
                    </a:lnTo>
                    <a:lnTo>
                      <a:pt x="458558" y="2118079"/>
                    </a:lnTo>
                    <a:lnTo>
                      <a:pt x="460402" y="2119224"/>
                    </a:lnTo>
                    <a:lnTo>
                      <a:pt x="462246" y="2120114"/>
                    </a:lnTo>
                    <a:lnTo>
                      <a:pt x="478461" y="2123739"/>
                    </a:lnTo>
                    <a:lnTo>
                      <a:pt x="491433" y="2125837"/>
                    </a:lnTo>
                    <a:lnTo>
                      <a:pt x="492895" y="2126282"/>
                    </a:lnTo>
                    <a:lnTo>
                      <a:pt x="497792" y="2131623"/>
                    </a:lnTo>
                    <a:lnTo>
                      <a:pt x="500780" y="2136202"/>
                    </a:lnTo>
                    <a:lnTo>
                      <a:pt x="501798" y="2138300"/>
                    </a:lnTo>
                    <a:lnTo>
                      <a:pt x="503197" y="2139763"/>
                    </a:lnTo>
                    <a:lnTo>
                      <a:pt x="510319" y="2145804"/>
                    </a:lnTo>
                    <a:lnTo>
                      <a:pt x="512862" y="2146440"/>
                    </a:lnTo>
                    <a:lnTo>
                      <a:pt x="523227" y="2148474"/>
                    </a:lnTo>
                    <a:lnTo>
                      <a:pt x="526597" y="2148347"/>
                    </a:lnTo>
                    <a:lnTo>
                      <a:pt x="551206" y="2150509"/>
                    </a:lnTo>
                    <a:lnTo>
                      <a:pt x="600487" y="2158967"/>
                    </a:lnTo>
                    <a:lnTo>
                      <a:pt x="601250" y="2160556"/>
                    </a:lnTo>
                    <a:lnTo>
                      <a:pt x="601885" y="2161573"/>
                    </a:lnTo>
                    <a:lnTo>
                      <a:pt x="603030" y="2163226"/>
                    </a:lnTo>
                    <a:lnTo>
                      <a:pt x="604874" y="2165007"/>
                    </a:lnTo>
                    <a:lnTo>
                      <a:pt x="605765" y="2165262"/>
                    </a:lnTo>
                    <a:lnTo>
                      <a:pt x="613967" y="2163353"/>
                    </a:lnTo>
                    <a:lnTo>
                      <a:pt x="617274" y="2162528"/>
                    </a:lnTo>
                    <a:lnTo>
                      <a:pt x="635969" y="2146312"/>
                    </a:lnTo>
                    <a:lnTo>
                      <a:pt x="637749" y="2144024"/>
                    </a:lnTo>
                    <a:lnTo>
                      <a:pt x="646779" y="2131432"/>
                    </a:lnTo>
                    <a:lnTo>
                      <a:pt x="647796" y="2129207"/>
                    </a:lnTo>
                    <a:lnTo>
                      <a:pt x="647478" y="2127681"/>
                    </a:lnTo>
                    <a:lnTo>
                      <a:pt x="651930" y="2116172"/>
                    </a:lnTo>
                    <a:lnTo>
                      <a:pt x="657335" y="2109558"/>
                    </a:lnTo>
                    <a:lnTo>
                      <a:pt x="659751" y="2111530"/>
                    </a:lnTo>
                    <a:lnTo>
                      <a:pt x="661023" y="2112229"/>
                    </a:lnTo>
                    <a:lnTo>
                      <a:pt x="668971" y="2116807"/>
                    </a:lnTo>
                    <a:lnTo>
                      <a:pt x="702673" y="2131814"/>
                    </a:lnTo>
                    <a:lnTo>
                      <a:pt x="703564" y="2132005"/>
                    </a:lnTo>
                    <a:lnTo>
                      <a:pt x="705089" y="2132704"/>
                    </a:lnTo>
                    <a:lnTo>
                      <a:pt x="709159" y="2134993"/>
                    </a:lnTo>
                    <a:lnTo>
                      <a:pt x="715391" y="2140144"/>
                    </a:lnTo>
                    <a:lnTo>
                      <a:pt x="719206" y="2144087"/>
                    </a:lnTo>
                    <a:lnTo>
                      <a:pt x="738919" y="2157441"/>
                    </a:lnTo>
                    <a:lnTo>
                      <a:pt x="740890" y="2158521"/>
                    </a:lnTo>
                    <a:lnTo>
                      <a:pt x="743370" y="2158776"/>
                    </a:lnTo>
                    <a:lnTo>
                      <a:pt x="751255" y="2158649"/>
                    </a:lnTo>
                    <a:lnTo>
                      <a:pt x="753862" y="2158076"/>
                    </a:lnTo>
                    <a:lnTo>
                      <a:pt x="757168" y="2157058"/>
                    </a:lnTo>
                    <a:lnTo>
                      <a:pt x="762891" y="2157058"/>
                    </a:lnTo>
                    <a:lnTo>
                      <a:pt x="764672" y="2157441"/>
                    </a:lnTo>
                    <a:lnTo>
                      <a:pt x="767088" y="2157949"/>
                    </a:lnTo>
                    <a:lnTo>
                      <a:pt x="769250" y="2158903"/>
                    </a:lnTo>
                    <a:lnTo>
                      <a:pt x="775418" y="2162464"/>
                    </a:lnTo>
                    <a:lnTo>
                      <a:pt x="790107" y="2169777"/>
                    </a:lnTo>
                    <a:lnTo>
                      <a:pt x="792206" y="2170476"/>
                    </a:lnTo>
                    <a:lnTo>
                      <a:pt x="794686" y="2170476"/>
                    </a:lnTo>
                    <a:lnTo>
                      <a:pt x="797229" y="2170476"/>
                    </a:lnTo>
                    <a:lnTo>
                      <a:pt x="806767" y="2169394"/>
                    </a:lnTo>
                    <a:lnTo>
                      <a:pt x="817259" y="2176453"/>
                    </a:lnTo>
                    <a:lnTo>
                      <a:pt x="818341" y="2177788"/>
                    </a:lnTo>
                    <a:lnTo>
                      <a:pt x="822283" y="2196547"/>
                    </a:lnTo>
                    <a:lnTo>
                      <a:pt x="824317" y="2210727"/>
                    </a:lnTo>
                    <a:lnTo>
                      <a:pt x="824254" y="2213335"/>
                    </a:lnTo>
                    <a:lnTo>
                      <a:pt x="825081" y="2215178"/>
                    </a:lnTo>
                    <a:lnTo>
                      <a:pt x="827179" y="2216768"/>
                    </a:lnTo>
                    <a:lnTo>
                      <a:pt x="831376" y="2218295"/>
                    </a:lnTo>
                    <a:lnTo>
                      <a:pt x="855412" y="2223890"/>
                    </a:lnTo>
                    <a:lnTo>
                      <a:pt x="848163" y="2235273"/>
                    </a:lnTo>
                    <a:lnTo>
                      <a:pt x="847082" y="2238324"/>
                    </a:lnTo>
                    <a:lnTo>
                      <a:pt x="840978" y="2257084"/>
                    </a:lnTo>
                    <a:lnTo>
                      <a:pt x="824381" y="2295173"/>
                    </a:lnTo>
                    <a:lnTo>
                      <a:pt x="813190" y="2310752"/>
                    </a:lnTo>
                    <a:lnTo>
                      <a:pt x="810837" y="2313105"/>
                    </a:lnTo>
                    <a:lnTo>
                      <a:pt x="807530" y="2315775"/>
                    </a:lnTo>
                    <a:lnTo>
                      <a:pt x="804732" y="2318509"/>
                    </a:lnTo>
                    <a:lnTo>
                      <a:pt x="804033" y="2320035"/>
                    </a:lnTo>
                    <a:lnTo>
                      <a:pt x="804415" y="2321626"/>
                    </a:lnTo>
                    <a:lnTo>
                      <a:pt x="806513" y="2324233"/>
                    </a:lnTo>
                    <a:lnTo>
                      <a:pt x="808929" y="2326522"/>
                    </a:lnTo>
                    <a:lnTo>
                      <a:pt x="811727" y="2328811"/>
                    </a:lnTo>
                    <a:lnTo>
                      <a:pt x="815097" y="2330782"/>
                    </a:lnTo>
                    <a:lnTo>
                      <a:pt x="819866" y="2333135"/>
                    </a:lnTo>
                    <a:lnTo>
                      <a:pt x="825081" y="2334852"/>
                    </a:lnTo>
                    <a:lnTo>
                      <a:pt x="828451" y="2336251"/>
                    </a:lnTo>
                    <a:lnTo>
                      <a:pt x="830358" y="2338540"/>
                    </a:lnTo>
                    <a:lnTo>
                      <a:pt x="843521" y="2356027"/>
                    </a:lnTo>
                    <a:lnTo>
                      <a:pt x="844539" y="2357552"/>
                    </a:lnTo>
                    <a:lnTo>
                      <a:pt x="845492" y="2358888"/>
                    </a:lnTo>
                    <a:lnTo>
                      <a:pt x="850516" y="2371924"/>
                    </a:lnTo>
                    <a:lnTo>
                      <a:pt x="851025" y="2373386"/>
                    </a:lnTo>
                    <a:lnTo>
                      <a:pt x="857193" y="2397804"/>
                    </a:lnTo>
                    <a:lnTo>
                      <a:pt x="857447" y="2401174"/>
                    </a:lnTo>
                    <a:lnTo>
                      <a:pt x="857765" y="2413129"/>
                    </a:lnTo>
                    <a:lnTo>
                      <a:pt x="857447" y="2415228"/>
                    </a:lnTo>
                    <a:lnTo>
                      <a:pt x="857002" y="2416117"/>
                    </a:lnTo>
                    <a:lnTo>
                      <a:pt x="856366" y="2416753"/>
                    </a:lnTo>
                    <a:lnTo>
                      <a:pt x="853950" y="2418025"/>
                    </a:lnTo>
                    <a:lnTo>
                      <a:pt x="852042" y="2419043"/>
                    </a:lnTo>
                    <a:lnTo>
                      <a:pt x="851088" y="2420251"/>
                    </a:lnTo>
                    <a:lnTo>
                      <a:pt x="850643" y="2422540"/>
                    </a:lnTo>
                    <a:lnTo>
                      <a:pt x="849944" y="2427754"/>
                    </a:lnTo>
                    <a:lnTo>
                      <a:pt x="849753" y="2434813"/>
                    </a:lnTo>
                    <a:lnTo>
                      <a:pt x="854904" y="2462282"/>
                    </a:lnTo>
                    <a:lnTo>
                      <a:pt x="873726" y="2495984"/>
                    </a:lnTo>
                    <a:lnTo>
                      <a:pt x="884154" y="2509719"/>
                    </a:lnTo>
                    <a:lnTo>
                      <a:pt x="892230" y="2519703"/>
                    </a:lnTo>
                    <a:lnTo>
                      <a:pt x="895219" y="2521801"/>
                    </a:lnTo>
                    <a:lnTo>
                      <a:pt x="898589" y="2523455"/>
                    </a:lnTo>
                    <a:lnTo>
                      <a:pt x="902913" y="2525616"/>
                    </a:lnTo>
                    <a:lnTo>
                      <a:pt x="907491" y="2527524"/>
                    </a:lnTo>
                    <a:lnTo>
                      <a:pt x="920082" y="2532548"/>
                    </a:lnTo>
                    <a:lnTo>
                      <a:pt x="943800" y="2536172"/>
                    </a:lnTo>
                    <a:lnTo>
                      <a:pt x="944309" y="2536045"/>
                    </a:lnTo>
                    <a:lnTo>
                      <a:pt x="947679" y="2530513"/>
                    </a:lnTo>
                    <a:lnTo>
                      <a:pt x="948696" y="2529114"/>
                    </a:lnTo>
                    <a:lnTo>
                      <a:pt x="949205" y="2528478"/>
                    </a:lnTo>
                    <a:lnTo>
                      <a:pt x="950986" y="2526634"/>
                    </a:lnTo>
                    <a:lnTo>
                      <a:pt x="953338" y="2524344"/>
                    </a:lnTo>
                    <a:lnTo>
                      <a:pt x="954101" y="2523900"/>
                    </a:lnTo>
                    <a:lnTo>
                      <a:pt x="954292" y="2523773"/>
                    </a:lnTo>
                    <a:lnTo>
                      <a:pt x="954483" y="2523773"/>
                    </a:lnTo>
                    <a:lnTo>
                      <a:pt x="955437" y="2523582"/>
                    </a:lnTo>
                    <a:lnTo>
                      <a:pt x="956772" y="2523455"/>
                    </a:lnTo>
                    <a:lnTo>
                      <a:pt x="958425" y="2523391"/>
                    </a:lnTo>
                    <a:lnTo>
                      <a:pt x="960588" y="2523328"/>
                    </a:lnTo>
                    <a:lnTo>
                      <a:pt x="962304" y="2523455"/>
                    </a:lnTo>
                    <a:lnTo>
                      <a:pt x="975658" y="2527206"/>
                    </a:lnTo>
                    <a:lnTo>
                      <a:pt x="983924" y="2530385"/>
                    </a:lnTo>
                    <a:lnTo>
                      <a:pt x="989011" y="2532611"/>
                    </a:lnTo>
                    <a:lnTo>
                      <a:pt x="990092" y="2532548"/>
                    </a:lnTo>
                    <a:lnTo>
                      <a:pt x="990665" y="2532548"/>
                    </a:lnTo>
                    <a:lnTo>
                      <a:pt x="992827" y="2531212"/>
                    </a:lnTo>
                    <a:lnTo>
                      <a:pt x="998868" y="2527206"/>
                    </a:lnTo>
                    <a:lnTo>
                      <a:pt x="999631" y="2526634"/>
                    </a:lnTo>
                    <a:lnTo>
                      <a:pt x="1001856" y="2524854"/>
                    </a:lnTo>
                    <a:lnTo>
                      <a:pt x="1002746" y="2524027"/>
                    </a:lnTo>
                    <a:lnTo>
                      <a:pt x="1009932" y="2516015"/>
                    </a:lnTo>
                    <a:lnTo>
                      <a:pt x="1019406" y="2515442"/>
                    </a:lnTo>
                    <a:lnTo>
                      <a:pt x="1046305" y="2508830"/>
                    </a:lnTo>
                    <a:lnTo>
                      <a:pt x="1058386" y="2504442"/>
                    </a:lnTo>
                    <a:lnTo>
                      <a:pt x="1059595" y="2503742"/>
                    </a:lnTo>
                    <a:lnTo>
                      <a:pt x="1061439" y="2502598"/>
                    </a:lnTo>
                    <a:lnTo>
                      <a:pt x="1061756" y="2502470"/>
                    </a:lnTo>
                    <a:lnTo>
                      <a:pt x="1062583" y="2501835"/>
                    </a:lnTo>
                    <a:lnTo>
                      <a:pt x="1063092" y="2501326"/>
                    </a:lnTo>
                    <a:lnTo>
                      <a:pt x="1071676" y="2483458"/>
                    </a:lnTo>
                    <a:lnTo>
                      <a:pt x="1077145" y="2470485"/>
                    </a:lnTo>
                    <a:lnTo>
                      <a:pt x="1078099" y="2467878"/>
                    </a:lnTo>
                    <a:lnTo>
                      <a:pt x="1078544" y="2467497"/>
                    </a:lnTo>
                    <a:lnTo>
                      <a:pt x="1082295" y="2466162"/>
                    </a:lnTo>
                    <a:lnTo>
                      <a:pt x="1083504" y="2465780"/>
                    </a:lnTo>
                    <a:lnTo>
                      <a:pt x="1084775" y="2465907"/>
                    </a:lnTo>
                    <a:lnTo>
                      <a:pt x="1086746" y="2466416"/>
                    </a:lnTo>
                    <a:lnTo>
                      <a:pt x="1089735" y="2467306"/>
                    </a:lnTo>
                    <a:lnTo>
                      <a:pt x="1091897" y="2468133"/>
                    </a:lnTo>
                    <a:lnTo>
                      <a:pt x="1092851" y="2468705"/>
                    </a:lnTo>
                    <a:lnTo>
                      <a:pt x="1095077" y="2470104"/>
                    </a:lnTo>
                    <a:lnTo>
                      <a:pt x="1096031" y="2470740"/>
                    </a:lnTo>
                    <a:lnTo>
                      <a:pt x="1098320" y="2471566"/>
                    </a:lnTo>
                    <a:lnTo>
                      <a:pt x="1099019" y="2471566"/>
                    </a:lnTo>
                    <a:lnTo>
                      <a:pt x="1101054" y="2471312"/>
                    </a:lnTo>
                    <a:lnTo>
                      <a:pt x="1102516" y="2470995"/>
                    </a:lnTo>
                    <a:lnTo>
                      <a:pt x="1103280" y="2470612"/>
                    </a:lnTo>
                    <a:lnTo>
                      <a:pt x="1124645" y="2452045"/>
                    </a:lnTo>
                    <a:lnTo>
                      <a:pt x="1127634" y="2445559"/>
                    </a:lnTo>
                    <a:lnTo>
                      <a:pt x="1137172" y="2424957"/>
                    </a:lnTo>
                    <a:lnTo>
                      <a:pt x="1141751" y="2409441"/>
                    </a:lnTo>
                    <a:lnTo>
                      <a:pt x="1145184" y="2403273"/>
                    </a:lnTo>
                    <a:lnTo>
                      <a:pt x="1157139" y="2402955"/>
                    </a:lnTo>
                    <a:lnTo>
                      <a:pt x="1170492" y="2400856"/>
                    </a:lnTo>
                    <a:lnTo>
                      <a:pt x="1171255" y="2400856"/>
                    </a:lnTo>
                    <a:lnTo>
                      <a:pt x="1192176" y="2403273"/>
                    </a:lnTo>
                    <a:lnTo>
                      <a:pt x="1210680" y="2406770"/>
                    </a:lnTo>
                    <a:lnTo>
                      <a:pt x="1211761" y="2406834"/>
                    </a:lnTo>
                    <a:lnTo>
                      <a:pt x="1213224" y="2406834"/>
                    </a:lnTo>
                    <a:lnTo>
                      <a:pt x="1216276" y="2406325"/>
                    </a:lnTo>
                    <a:lnTo>
                      <a:pt x="1216403" y="2406261"/>
                    </a:lnTo>
                    <a:lnTo>
                      <a:pt x="1232746" y="2399267"/>
                    </a:lnTo>
                    <a:lnTo>
                      <a:pt x="1252076" y="2393162"/>
                    </a:lnTo>
                    <a:lnTo>
                      <a:pt x="1295380" y="2380000"/>
                    </a:lnTo>
                    <a:lnTo>
                      <a:pt x="1296270" y="2379745"/>
                    </a:lnTo>
                    <a:lnTo>
                      <a:pt x="1302693" y="2377520"/>
                    </a:lnTo>
                    <a:lnTo>
                      <a:pt x="1303456" y="2377901"/>
                    </a:lnTo>
                    <a:lnTo>
                      <a:pt x="1305808" y="2379046"/>
                    </a:lnTo>
                    <a:lnTo>
                      <a:pt x="1306698" y="2379490"/>
                    </a:lnTo>
                    <a:lnTo>
                      <a:pt x="1307525" y="2379745"/>
                    </a:lnTo>
                    <a:lnTo>
                      <a:pt x="1310450" y="2380317"/>
                    </a:lnTo>
                    <a:lnTo>
                      <a:pt x="1311341" y="2380381"/>
                    </a:lnTo>
                    <a:lnTo>
                      <a:pt x="1312358" y="2380381"/>
                    </a:lnTo>
                    <a:lnTo>
                      <a:pt x="1312803" y="2380381"/>
                    </a:lnTo>
                    <a:lnTo>
                      <a:pt x="1314075" y="2380381"/>
                    </a:lnTo>
                    <a:lnTo>
                      <a:pt x="1318463" y="2380190"/>
                    </a:lnTo>
                    <a:lnTo>
                      <a:pt x="1320243" y="2379873"/>
                    </a:lnTo>
                    <a:lnTo>
                      <a:pt x="1321451" y="2379554"/>
                    </a:lnTo>
                    <a:lnTo>
                      <a:pt x="1322151" y="2379363"/>
                    </a:lnTo>
                    <a:lnTo>
                      <a:pt x="1330163" y="2377010"/>
                    </a:lnTo>
                    <a:lnTo>
                      <a:pt x="1332197" y="2376375"/>
                    </a:lnTo>
                    <a:lnTo>
                      <a:pt x="1382814" y="2360096"/>
                    </a:lnTo>
                    <a:lnTo>
                      <a:pt x="1383641" y="2359778"/>
                    </a:lnTo>
                    <a:lnTo>
                      <a:pt x="1385739" y="2358824"/>
                    </a:lnTo>
                    <a:lnTo>
                      <a:pt x="1386057" y="2358570"/>
                    </a:lnTo>
                    <a:lnTo>
                      <a:pt x="1386248" y="2358379"/>
                    </a:lnTo>
                    <a:lnTo>
                      <a:pt x="1391080" y="2353674"/>
                    </a:lnTo>
                    <a:lnTo>
                      <a:pt x="1401191" y="2347442"/>
                    </a:lnTo>
                    <a:lnTo>
                      <a:pt x="1401636" y="2347188"/>
                    </a:lnTo>
                    <a:lnTo>
                      <a:pt x="1439089" y="2341592"/>
                    </a:lnTo>
                    <a:lnTo>
                      <a:pt x="1441760" y="2341783"/>
                    </a:lnTo>
                    <a:lnTo>
                      <a:pt x="1444304" y="2342419"/>
                    </a:lnTo>
                    <a:lnTo>
                      <a:pt x="1445957" y="2342864"/>
                    </a:lnTo>
                    <a:lnTo>
                      <a:pt x="1446084" y="2342864"/>
                    </a:lnTo>
                    <a:lnTo>
                      <a:pt x="1447547" y="2344072"/>
                    </a:lnTo>
                    <a:lnTo>
                      <a:pt x="1448691" y="2345216"/>
                    </a:lnTo>
                    <a:lnTo>
                      <a:pt x="1449900" y="2346488"/>
                    </a:lnTo>
                    <a:lnTo>
                      <a:pt x="1450472" y="2346679"/>
                    </a:lnTo>
                    <a:lnTo>
                      <a:pt x="1454859" y="2347506"/>
                    </a:lnTo>
                    <a:lnTo>
                      <a:pt x="1472219" y="2348905"/>
                    </a:lnTo>
                    <a:lnTo>
                      <a:pt x="1480041" y="2349159"/>
                    </a:lnTo>
                    <a:lnTo>
                      <a:pt x="1480994" y="2349095"/>
                    </a:lnTo>
                    <a:lnTo>
                      <a:pt x="1481757" y="2349032"/>
                    </a:lnTo>
                    <a:lnTo>
                      <a:pt x="1482521" y="2348968"/>
                    </a:lnTo>
                    <a:lnTo>
                      <a:pt x="1483283" y="2348841"/>
                    </a:lnTo>
                    <a:lnTo>
                      <a:pt x="1484237" y="2348777"/>
                    </a:lnTo>
                    <a:lnTo>
                      <a:pt x="1486463" y="2348777"/>
                    </a:lnTo>
                    <a:lnTo>
                      <a:pt x="1486463" y="2348968"/>
                    </a:lnTo>
                    <a:lnTo>
                      <a:pt x="1487544" y="2348968"/>
                    </a:lnTo>
                    <a:lnTo>
                      <a:pt x="1492250" y="2348905"/>
                    </a:lnTo>
                    <a:lnTo>
                      <a:pt x="1494284" y="2348777"/>
                    </a:lnTo>
                    <a:lnTo>
                      <a:pt x="1495111" y="2348714"/>
                    </a:lnTo>
                    <a:lnTo>
                      <a:pt x="1495047" y="2347188"/>
                    </a:lnTo>
                    <a:lnTo>
                      <a:pt x="1497273" y="2346742"/>
                    </a:lnTo>
                    <a:lnTo>
                      <a:pt x="1536252" y="2339366"/>
                    </a:lnTo>
                    <a:lnTo>
                      <a:pt x="1537079" y="2339239"/>
                    </a:lnTo>
                    <a:lnTo>
                      <a:pt x="1538033" y="2339112"/>
                    </a:lnTo>
                    <a:lnTo>
                      <a:pt x="1541721" y="2338858"/>
                    </a:lnTo>
                    <a:lnTo>
                      <a:pt x="1542675" y="2338794"/>
                    </a:lnTo>
                    <a:lnTo>
                      <a:pt x="1543311" y="2338794"/>
                    </a:lnTo>
                    <a:lnTo>
                      <a:pt x="1543311" y="2339875"/>
                    </a:lnTo>
                    <a:lnTo>
                      <a:pt x="1544137" y="2347633"/>
                    </a:lnTo>
                    <a:lnTo>
                      <a:pt x="1549352" y="2358316"/>
                    </a:lnTo>
                    <a:lnTo>
                      <a:pt x="1551387" y="2375103"/>
                    </a:lnTo>
                    <a:lnTo>
                      <a:pt x="1552595" y="2385404"/>
                    </a:lnTo>
                    <a:lnTo>
                      <a:pt x="1553548" y="2409504"/>
                    </a:lnTo>
                    <a:lnTo>
                      <a:pt x="1551895" y="2418406"/>
                    </a:lnTo>
                    <a:lnTo>
                      <a:pt x="1551768" y="2418916"/>
                    </a:lnTo>
                    <a:lnTo>
                      <a:pt x="1551450" y="2419869"/>
                    </a:lnTo>
                    <a:lnTo>
                      <a:pt x="1551259" y="2420378"/>
                    </a:lnTo>
                    <a:lnTo>
                      <a:pt x="1551132" y="2420696"/>
                    </a:lnTo>
                    <a:lnTo>
                      <a:pt x="1550624" y="2421650"/>
                    </a:lnTo>
                    <a:lnTo>
                      <a:pt x="1549924" y="2422731"/>
                    </a:lnTo>
                    <a:lnTo>
                      <a:pt x="1549415" y="2423430"/>
                    </a:lnTo>
                    <a:lnTo>
                      <a:pt x="1548652" y="2424257"/>
                    </a:lnTo>
                    <a:lnTo>
                      <a:pt x="1548271" y="2424701"/>
                    </a:lnTo>
                    <a:lnTo>
                      <a:pt x="1544201" y="2428072"/>
                    </a:lnTo>
                    <a:lnTo>
                      <a:pt x="1547444" y="2428262"/>
                    </a:lnTo>
                    <a:lnTo>
                      <a:pt x="1556665" y="2428454"/>
                    </a:lnTo>
                    <a:lnTo>
                      <a:pt x="1587886" y="2427945"/>
                    </a:lnTo>
                    <a:lnTo>
                      <a:pt x="1590430" y="2427500"/>
                    </a:lnTo>
                    <a:lnTo>
                      <a:pt x="1590366" y="2421396"/>
                    </a:lnTo>
                    <a:lnTo>
                      <a:pt x="1590303" y="2420314"/>
                    </a:lnTo>
                    <a:lnTo>
                      <a:pt x="1590239" y="2418216"/>
                    </a:lnTo>
                    <a:lnTo>
                      <a:pt x="1589984" y="2416372"/>
                    </a:lnTo>
                    <a:lnTo>
                      <a:pt x="1589540" y="2414337"/>
                    </a:lnTo>
                    <a:lnTo>
                      <a:pt x="1589221" y="2412684"/>
                    </a:lnTo>
                    <a:lnTo>
                      <a:pt x="1590621" y="2406325"/>
                    </a:lnTo>
                    <a:lnTo>
                      <a:pt x="1640855" y="2399203"/>
                    </a:lnTo>
                    <a:lnTo>
                      <a:pt x="1659741" y="2402764"/>
                    </a:lnTo>
                    <a:lnTo>
                      <a:pt x="1682569" y="2391954"/>
                    </a:lnTo>
                    <a:lnTo>
                      <a:pt x="1682823" y="2390428"/>
                    </a:lnTo>
                    <a:lnTo>
                      <a:pt x="1683015" y="2389919"/>
                    </a:lnTo>
                    <a:lnTo>
                      <a:pt x="1684032" y="2388393"/>
                    </a:lnTo>
                    <a:lnTo>
                      <a:pt x="1689882" y="2387566"/>
                    </a:lnTo>
                    <a:lnTo>
                      <a:pt x="1696050" y="2387566"/>
                    </a:lnTo>
                    <a:lnTo>
                      <a:pt x="1714809" y="2388202"/>
                    </a:lnTo>
                    <a:lnTo>
                      <a:pt x="1715063" y="2388202"/>
                    </a:lnTo>
                    <a:lnTo>
                      <a:pt x="1741770" y="2385977"/>
                    </a:lnTo>
                    <a:lnTo>
                      <a:pt x="1741579" y="2383624"/>
                    </a:lnTo>
                    <a:lnTo>
                      <a:pt x="1742978" y="2373895"/>
                    </a:lnTo>
                    <a:lnTo>
                      <a:pt x="1744504" y="2369571"/>
                    </a:lnTo>
                    <a:lnTo>
                      <a:pt x="1745394" y="2367091"/>
                    </a:lnTo>
                    <a:lnTo>
                      <a:pt x="1749718" y="2356217"/>
                    </a:lnTo>
                    <a:lnTo>
                      <a:pt x="1750036" y="2355772"/>
                    </a:lnTo>
                    <a:lnTo>
                      <a:pt x="1751054" y="2354755"/>
                    </a:lnTo>
                    <a:lnTo>
                      <a:pt x="1751562" y="2354374"/>
                    </a:lnTo>
                    <a:lnTo>
                      <a:pt x="1758367" y="2356090"/>
                    </a:lnTo>
                    <a:lnTo>
                      <a:pt x="1758939" y="2356344"/>
                    </a:lnTo>
                    <a:lnTo>
                      <a:pt x="1759511" y="2356790"/>
                    </a:lnTo>
                    <a:lnTo>
                      <a:pt x="1760211" y="2357425"/>
                    </a:lnTo>
                    <a:lnTo>
                      <a:pt x="1760401" y="2357616"/>
                    </a:lnTo>
                    <a:lnTo>
                      <a:pt x="1760528" y="2357935"/>
                    </a:lnTo>
                    <a:lnTo>
                      <a:pt x="1760528" y="2358316"/>
                    </a:lnTo>
                    <a:lnTo>
                      <a:pt x="1768223" y="2358570"/>
                    </a:lnTo>
                    <a:lnTo>
                      <a:pt x="1783611" y="2354182"/>
                    </a:lnTo>
                    <a:lnTo>
                      <a:pt x="1789143" y="2352275"/>
                    </a:lnTo>
                    <a:lnTo>
                      <a:pt x="1789906" y="2352021"/>
                    </a:lnTo>
                    <a:lnTo>
                      <a:pt x="1790288" y="2352021"/>
                    </a:lnTo>
                    <a:lnTo>
                      <a:pt x="1791114" y="2352021"/>
                    </a:lnTo>
                    <a:lnTo>
                      <a:pt x="1792132" y="2352021"/>
                    </a:lnTo>
                    <a:lnTo>
                      <a:pt x="1792577" y="2352275"/>
                    </a:lnTo>
                    <a:lnTo>
                      <a:pt x="1793340" y="2353037"/>
                    </a:lnTo>
                    <a:lnTo>
                      <a:pt x="1794294" y="2354246"/>
                    </a:lnTo>
                    <a:lnTo>
                      <a:pt x="1800144" y="2362767"/>
                    </a:lnTo>
                    <a:lnTo>
                      <a:pt x="1800271" y="2363149"/>
                    </a:lnTo>
                    <a:lnTo>
                      <a:pt x="1800971" y="2365692"/>
                    </a:lnTo>
                    <a:lnTo>
                      <a:pt x="1800971" y="2365946"/>
                    </a:lnTo>
                    <a:lnTo>
                      <a:pt x="1800080" y="2366137"/>
                    </a:lnTo>
                    <a:lnTo>
                      <a:pt x="1797791" y="2366264"/>
                    </a:lnTo>
                    <a:lnTo>
                      <a:pt x="1796075" y="2366391"/>
                    </a:lnTo>
                    <a:lnTo>
                      <a:pt x="1792132" y="2366583"/>
                    </a:lnTo>
                    <a:lnTo>
                      <a:pt x="1786854" y="2363212"/>
                    </a:lnTo>
                    <a:lnTo>
                      <a:pt x="1774518" y="2363022"/>
                    </a:lnTo>
                    <a:lnTo>
                      <a:pt x="1761927" y="2365311"/>
                    </a:lnTo>
                    <a:lnTo>
                      <a:pt x="1767841" y="2393098"/>
                    </a:lnTo>
                    <a:lnTo>
                      <a:pt x="1769113" y="2395960"/>
                    </a:lnTo>
                    <a:lnTo>
                      <a:pt x="1769431" y="2396723"/>
                    </a:lnTo>
                    <a:lnTo>
                      <a:pt x="1772547" y="2402446"/>
                    </a:lnTo>
                    <a:lnTo>
                      <a:pt x="1773755" y="2403209"/>
                    </a:lnTo>
                    <a:lnTo>
                      <a:pt x="1774200" y="2403400"/>
                    </a:lnTo>
                    <a:lnTo>
                      <a:pt x="1774836" y="2403400"/>
                    </a:lnTo>
                    <a:lnTo>
                      <a:pt x="1776171" y="2403336"/>
                    </a:lnTo>
                    <a:lnTo>
                      <a:pt x="1777316" y="2403273"/>
                    </a:lnTo>
                    <a:lnTo>
                      <a:pt x="1778079" y="2403209"/>
                    </a:lnTo>
                    <a:lnTo>
                      <a:pt x="1781576" y="2402891"/>
                    </a:lnTo>
                    <a:lnTo>
                      <a:pt x="1781576" y="2402255"/>
                    </a:lnTo>
                    <a:lnTo>
                      <a:pt x="1781449" y="2400920"/>
                    </a:lnTo>
                    <a:lnTo>
                      <a:pt x="1781195" y="2399012"/>
                    </a:lnTo>
                    <a:lnTo>
                      <a:pt x="1781068" y="2397994"/>
                    </a:lnTo>
                    <a:lnTo>
                      <a:pt x="1780877" y="2396786"/>
                    </a:lnTo>
                    <a:lnTo>
                      <a:pt x="1780622" y="2394688"/>
                    </a:lnTo>
                    <a:lnTo>
                      <a:pt x="1781640" y="2394052"/>
                    </a:lnTo>
                    <a:lnTo>
                      <a:pt x="1782085" y="2393798"/>
                    </a:lnTo>
                    <a:lnTo>
                      <a:pt x="1782721" y="2393671"/>
                    </a:lnTo>
                    <a:lnTo>
                      <a:pt x="1783039" y="2393544"/>
                    </a:lnTo>
                    <a:lnTo>
                      <a:pt x="1783802" y="2393417"/>
                    </a:lnTo>
                    <a:lnTo>
                      <a:pt x="1787299" y="2393226"/>
                    </a:lnTo>
                    <a:lnTo>
                      <a:pt x="1787490" y="2393226"/>
                    </a:lnTo>
                    <a:lnTo>
                      <a:pt x="1792704" y="2395770"/>
                    </a:lnTo>
                    <a:lnTo>
                      <a:pt x="1793213" y="2401111"/>
                    </a:lnTo>
                    <a:lnTo>
                      <a:pt x="1791687" y="2407215"/>
                    </a:lnTo>
                    <a:lnTo>
                      <a:pt x="1803705" y="2412875"/>
                    </a:lnTo>
                    <a:lnTo>
                      <a:pt x="1811844" y="2416499"/>
                    </a:lnTo>
                    <a:lnTo>
                      <a:pt x="1812035" y="2416563"/>
                    </a:lnTo>
                    <a:lnTo>
                      <a:pt x="1812226" y="2416499"/>
                    </a:lnTo>
                    <a:lnTo>
                      <a:pt x="1814515" y="2415990"/>
                    </a:lnTo>
                    <a:lnTo>
                      <a:pt x="1814706" y="2415926"/>
                    </a:lnTo>
                    <a:lnTo>
                      <a:pt x="1814833" y="2415799"/>
                    </a:lnTo>
                    <a:lnTo>
                      <a:pt x="1815469" y="2414718"/>
                    </a:lnTo>
                    <a:lnTo>
                      <a:pt x="1838424" y="2398377"/>
                    </a:lnTo>
                    <a:lnTo>
                      <a:pt x="1842112" y="2396405"/>
                    </a:lnTo>
                    <a:lnTo>
                      <a:pt x="1845864" y="2396087"/>
                    </a:lnTo>
                    <a:lnTo>
                      <a:pt x="1855084" y="2395387"/>
                    </a:lnTo>
                    <a:lnTo>
                      <a:pt x="1860426" y="2394561"/>
                    </a:lnTo>
                    <a:lnTo>
                      <a:pt x="1875179" y="2381780"/>
                    </a:lnTo>
                    <a:lnTo>
                      <a:pt x="1882236" y="2385404"/>
                    </a:lnTo>
                    <a:lnTo>
                      <a:pt x="1887896" y="2383369"/>
                    </a:lnTo>
                    <a:lnTo>
                      <a:pt x="1899214" y="2369698"/>
                    </a:lnTo>
                    <a:lnTo>
                      <a:pt x="1899851" y="2368807"/>
                    </a:lnTo>
                    <a:lnTo>
                      <a:pt x="1900232" y="2368045"/>
                    </a:lnTo>
                    <a:lnTo>
                      <a:pt x="1900422" y="2367536"/>
                    </a:lnTo>
                    <a:lnTo>
                      <a:pt x="1900550" y="2367091"/>
                    </a:lnTo>
                    <a:lnTo>
                      <a:pt x="1900614" y="2366583"/>
                    </a:lnTo>
                    <a:lnTo>
                      <a:pt x="1900550" y="2366264"/>
                    </a:lnTo>
                    <a:lnTo>
                      <a:pt x="1900550" y="2365756"/>
                    </a:lnTo>
                    <a:lnTo>
                      <a:pt x="1900295" y="2365247"/>
                    </a:lnTo>
                    <a:lnTo>
                      <a:pt x="1896226" y="2358062"/>
                    </a:lnTo>
                    <a:lnTo>
                      <a:pt x="1895781" y="2357489"/>
                    </a:lnTo>
                    <a:lnTo>
                      <a:pt x="1906273" y="2340066"/>
                    </a:lnTo>
                    <a:lnTo>
                      <a:pt x="1907100" y="2339176"/>
                    </a:lnTo>
                    <a:lnTo>
                      <a:pt x="1908054" y="2338731"/>
                    </a:lnTo>
                    <a:lnTo>
                      <a:pt x="1909834" y="2338221"/>
                    </a:lnTo>
                    <a:lnTo>
                      <a:pt x="1912250" y="2337650"/>
                    </a:lnTo>
                    <a:lnTo>
                      <a:pt x="1917846" y="2336441"/>
                    </a:lnTo>
                    <a:lnTo>
                      <a:pt x="1919309" y="2336187"/>
                    </a:lnTo>
                    <a:lnTo>
                      <a:pt x="1920390" y="2336060"/>
                    </a:lnTo>
                    <a:lnTo>
                      <a:pt x="1921661" y="2336314"/>
                    </a:lnTo>
                    <a:lnTo>
                      <a:pt x="1923314" y="2336696"/>
                    </a:lnTo>
                    <a:lnTo>
                      <a:pt x="1924395" y="2337204"/>
                    </a:lnTo>
                    <a:lnTo>
                      <a:pt x="1925032" y="2337650"/>
                    </a:lnTo>
                    <a:lnTo>
                      <a:pt x="1926240" y="2338667"/>
                    </a:lnTo>
                    <a:lnTo>
                      <a:pt x="1929292" y="2341655"/>
                    </a:lnTo>
                    <a:lnTo>
                      <a:pt x="1939148" y="2340193"/>
                    </a:lnTo>
                    <a:lnTo>
                      <a:pt x="1947414" y="2326903"/>
                    </a:lnTo>
                    <a:lnTo>
                      <a:pt x="1950975" y="2319146"/>
                    </a:lnTo>
                    <a:lnTo>
                      <a:pt x="1953074" y="2313994"/>
                    </a:lnTo>
                    <a:lnTo>
                      <a:pt x="1953328" y="2312532"/>
                    </a:lnTo>
                    <a:lnTo>
                      <a:pt x="1952565" y="2311514"/>
                    </a:lnTo>
                    <a:lnTo>
                      <a:pt x="1950531" y="2308209"/>
                    </a:lnTo>
                    <a:lnTo>
                      <a:pt x="1950276" y="2307254"/>
                    </a:lnTo>
                    <a:lnTo>
                      <a:pt x="1950339" y="2306046"/>
                    </a:lnTo>
                    <a:lnTo>
                      <a:pt x="1950594" y="2305346"/>
                    </a:lnTo>
                    <a:lnTo>
                      <a:pt x="1951420" y="2304584"/>
                    </a:lnTo>
                    <a:lnTo>
                      <a:pt x="1963948" y="2299878"/>
                    </a:lnTo>
                    <a:lnTo>
                      <a:pt x="1970561" y="2297780"/>
                    </a:lnTo>
                    <a:lnTo>
                      <a:pt x="1980226" y="2297843"/>
                    </a:lnTo>
                    <a:lnTo>
                      <a:pt x="1987666" y="2299878"/>
                    </a:lnTo>
                    <a:lnTo>
                      <a:pt x="1992753" y="2304392"/>
                    </a:lnTo>
                    <a:lnTo>
                      <a:pt x="1996696" y="2302739"/>
                    </a:lnTo>
                    <a:lnTo>
                      <a:pt x="2010558" y="2296508"/>
                    </a:lnTo>
                    <a:lnTo>
                      <a:pt x="2015454" y="2293710"/>
                    </a:lnTo>
                    <a:lnTo>
                      <a:pt x="2020987" y="2282454"/>
                    </a:lnTo>
                    <a:lnTo>
                      <a:pt x="2020923" y="2280547"/>
                    </a:lnTo>
                    <a:lnTo>
                      <a:pt x="2019206" y="2271327"/>
                    </a:lnTo>
                    <a:lnTo>
                      <a:pt x="2018443" y="2270564"/>
                    </a:lnTo>
                    <a:lnTo>
                      <a:pt x="2017426" y="2269991"/>
                    </a:lnTo>
                    <a:lnTo>
                      <a:pt x="2015645" y="2269356"/>
                    </a:lnTo>
                    <a:lnTo>
                      <a:pt x="2013865" y="2268783"/>
                    </a:lnTo>
                    <a:lnTo>
                      <a:pt x="2012020" y="2267893"/>
                    </a:lnTo>
                    <a:lnTo>
                      <a:pt x="2008778" y="2266240"/>
                    </a:lnTo>
                    <a:lnTo>
                      <a:pt x="2007697" y="2265540"/>
                    </a:lnTo>
                    <a:lnTo>
                      <a:pt x="2005789" y="2263188"/>
                    </a:lnTo>
                    <a:lnTo>
                      <a:pt x="2005090" y="2261788"/>
                    </a:lnTo>
                    <a:lnTo>
                      <a:pt x="2004771" y="2260708"/>
                    </a:lnTo>
                    <a:lnTo>
                      <a:pt x="2004771" y="2260199"/>
                    </a:lnTo>
                    <a:lnTo>
                      <a:pt x="2007506" y="2256765"/>
                    </a:lnTo>
                    <a:lnTo>
                      <a:pt x="2008968" y="2255303"/>
                    </a:lnTo>
                    <a:lnTo>
                      <a:pt x="2010431" y="2254603"/>
                    </a:lnTo>
                    <a:lnTo>
                      <a:pt x="2011639" y="2254921"/>
                    </a:lnTo>
                    <a:lnTo>
                      <a:pt x="2013038" y="2255620"/>
                    </a:lnTo>
                    <a:lnTo>
                      <a:pt x="2015581" y="2257019"/>
                    </a:lnTo>
                    <a:lnTo>
                      <a:pt x="2017680" y="2258355"/>
                    </a:lnTo>
                    <a:lnTo>
                      <a:pt x="2020987" y="2256701"/>
                    </a:lnTo>
                    <a:lnTo>
                      <a:pt x="2023211" y="2255493"/>
                    </a:lnTo>
                    <a:lnTo>
                      <a:pt x="2025691" y="2254031"/>
                    </a:lnTo>
                    <a:lnTo>
                      <a:pt x="2026645" y="2253267"/>
                    </a:lnTo>
                    <a:lnTo>
                      <a:pt x="2027917" y="2251297"/>
                    </a:lnTo>
                    <a:lnTo>
                      <a:pt x="2028617" y="2249198"/>
                    </a:lnTo>
                    <a:lnTo>
                      <a:pt x="2029125" y="2247482"/>
                    </a:lnTo>
                    <a:lnTo>
                      <a:pt x="2029762" y="2246337"/>
                    </a:lnTo>
                    <a:lnTo>
                      <a:pt x="2031860" y="2242649"/>
                    </a:lnTo>
                    <a:lnTo>
                      <a:pt x="2033004" y="2240995"/>
                    </a:lnTo>
                    <a:lnTo>
                      <a:pt x="2034404" y="2239406"/>
                    </a:lnTo>
                    <a:lnTo>
                      <a:pt x="2036757" y="2236799"/>
                    </a:lnTo>
                    <a:lnTo>
                      <a:pt x="2037646" y="2235908"/>
                    </a:lnTo>
                    <a:lnTo>
                      <a:pt x="2038664" y="2234890"/>
                    </a:lnTo>
                    <a:lnTo>
                      <a:pt x="2040189" y="2237880"/>
                    </a:lnTo>
                    <a:lnTo>
                      <a:pt x="2046103" y="2249898"/>
                    </a:lnTo>
                    <a:lnTo>
                      <a:pt x="2046167" y="2250025"/>
                    </a:lnTo>
                    <a:lnTo>
                      <a:pt x="2046103" y="2250406"/>
                    </a:lnTo>
                    <a:lnTo>
                      <a:pt x="2045786" y="2251996"/>
                    </a:lnTo>
                    <a:lnTo>
                      <a:pt x="2045468" y="2253204"/>
                    </a:lnTo>
                    <a:lnTo>
                      <a:pt x="2044768" y="2255112"/>
                    </a:lnTo>
                    <a:lnTo>
                      <a:pt x="2044387" y="2255939"/>
                    </a:lnTo>
                    <a:lnTo>
                      <a:pt x="2043751" y="2257274"/>
                    </a:lnTo>
                    <a:lnTo>
                      <a:pt x="2038219" y="2263760"/>
                    </a:lnTo>
                    <a:lnTo>
                      <a:pt x="2038092" y="2264014"/>
                    </a:lnTo>
                    <a:lnTo>
                      <a:pt x="2037583" y="2265032"/>
                    </a:lnTo>
                    <a:lnTo>
                      <a:pt x="2037074" y="2266113"/>
                    </a:lnTo>
                    <a:lnTo>
                      <a:pt x="2036438" y="2267702"/>
                    </a:lnTo>
                    <a:lnTo>
                      <a:pt x="2036184" y="2269356"/>
                    </a:lnTo>
                    <a:lnTo>
                      <a:pt x="2036184" y="2270309"/>
                    </a:lnTo>
                    <a:lnTo>
                      <a:pt x="2036628" y="2271454"/>
                    </a:lnTo>
                    <a:lnTo>
                      <a:pt x="2037265" y="2272725"/>
                    </a:lnTo>
                    <a:lnTo>
                      <a:pt x="2038028" y="2273425"/>
                    </a:lnTo>
                    <a:lnTo>
                      <a:pt x="2038600" y="2273743"/>
                    </a:lnTo>
                    <a:lnTo>
                      <a:pt x="2039173" y="2273934"/>
                    </a:lnTo>
                    <a:lnTo>
                      <a:pt x="2040826" y="2274252"/>
                    </a:lnTo>
                    <a:lnTo>
                      <a:pt x="2043242" y="2274506"/>
                    </a:lnTo>
                    <a:lnTo>
                      <a:pt x="2044705" y="2273997"/>
                    </a:lnTo>
                    <a:lnTo>
                      <a:pt x="2045086" y="2273489"/>
                    </a:lnTo>
                    <a:lnTo>
                      <a:pt x="2045468" y="2271645"/>
                    </a:lnTo>
                    <a:lnTo>
                      <a:pt x="2045595" y="2270691"/>
                    </a:lnTo>
                    <a:lnTo>
                      <a:pt x="2045913" y="2268529"/>
                    </a:lnTo>
                    <a:lnTo>
                      <a:pt x="2045913" y="2267702"/>
                    </a:lnTo>
                    <a:lnTo>
                      <a:pt x="2045849" y="2266176"/>
                    </a:lnTo>
                    <a:lnTo>
                      <a:pt x="2045722" y="2265476"/>
                    </a:lnTo>
                    <a:lnTo>
                      <a:pt x="2045595" y="2265032"/>
                    </a:lnTo>
                    <a:lnTo>
                      <a:pt x="2055896" y="2263060"/>
                    </a:lnTo>
                    <a:lnTo>
                      <a:pt x="2071412" y="2264078"/>
                    </a:lnTo>
                    <a:lnTo>
                      <a:pt x="2071666" y="2264332"/>
                    </a:lnTo>
                    <a:lnTo>
                      <a:pt x="2072938" y="2267257"/>
                    </a:lnTo>
                    <a:lnTo>
                      <a:pt x="2084066" y="2262679"/>
                    </a:lnTo>
                    <a:lnTo>
                      <a:pt x="2082031" y="2261089"/>
                    </a:lnTo>
                    <a:lnTo>
                      <a:pt x="2080505" y="2259372"/>
                    </a:lnTo>
                    <a:lnTo>
                      <a:pt x="2080377" y="2259054"/>
                    </a:lnTo>
                    <a:lnTo>
                      <a:pt x="2078597" y="2229740"/>
                    </a:lnTo>
                    <a:lnTo>
                      <a:pt x="2084193" y="2224717"/>
                    </a:lnTo>
                    <a:lnTo>
                      <a:pt x="2074719" y="2209774"/>
                    </a:lnTo>
                    <a:lnTo>
                      <a:pt x="2077198" y="2193558"/>
                    </a:lnTo>
                    <a:lnTo>
                      <a:pt x="2077326" y="2192986"/>
                    </a:lnTo>
                    <a:lnTo>
                      <a:pt x="2077643" y="2192477"/>
                    </a:lnTo>
                    <a:lnTo>
                      <a:pt x="2078025" y="2191842"/>
                    </a:lnTo>
                    <a:lnTo>
                      <a:pt x="2078915" y="2190570"/>
                    </a:lnTo>
                    <a:lnTo>
                      <a:pt x="2079169" y="2190316"/>
                    </a:lnTo>
                    <a:lnTo>
                      <a:pt x="2083557" y="2186309"/>
                    </a:lnTo>
                    <a:lnTo>
                      <a:pt x="2102125" y="2172828"/>
                    </a:lnTo>
                    <a:lnTo>
                      <a:pt x="2102634" y="2172765"/>
                    </a:lnTo>
                    <a:lnTo>
                      <a:pt x="2103461" y="2172765"/>
                    </a:lnTo>
                    <a:lnTo>
                      <a:pt x="2104541" y="2172828"/>
                    </a:lnTo>
                    <a:lnTo>
                      <a:pt x="2105050" y="2172828"/>
                    </a:lnTo>
                    <a:lnTo>
                      <a:pt x="2106449" y="2173338"/>
                    </a:lnTo>
                    <a:lnTo>
                      <a:pt x="2107340" y="2174227"/>
                    </a:lnTo>
                    <a:lnTo>
                      <a:pt x="2107784" y="2174673"/>
                    </a:lnTo>
                    <a:lnTo>
                      <a:pt x="2108038" y="2175181"/>
                    </a:lnTo>
                    <a:lnTo>
                      <a:pt x="2108165" y="2175435"/>
                    </a:lnTo>
                    <a:lnTo>
                      <a:pt x="2108293" y="2175945"/>
                    </a:lnTo>
                    <a:lnTo>
                      <a:pt x="2108357" y="2176389"/>
                    </a:lnTo>
                    <a:lnTo>
                      <a:pt x="2108548" y="2183321"/>
                    </a:lnTo>
                    <a:lnTo>
                      <a:pt x="2108229" y="2188026"/>
                    </a:lnTo>
                    <a:lnTo>
                      <a:pt x="2108165" y="2188471"/>
                    </a:lnTo>
                    <a:lnTo>
                      <a:pt x="2107975" y="2189934"/>
                    </a:lnTo>
                    <a:lnTo>
                      <a:pt x="2107911" y="2190506"/>
                    </a:lnTo>
                    <a:lnTo>
                      <a:pt x="2107848" y="2190951"/>
                    </a:lnTo>
                    <a:lnTo>
                      <a:pt x="2107911" y="2191269"/>
                    </a:lnTo>
                    <a:lnTo>
                      <a:pt x="2108038" y="2191651"/>
                    </a:lnTo>
                    <a:lnTo>
                      <a:pt x="2108293" y="2192413"/>
                    </a:lnTo>
                    <a:lnTo>
                      <a:pt x="2108421" y="2192732"/>
                    </a:lnTo>
                    <a:lnTo>
                      <a:pt x="2108738" y="2193240"/>
                    </a:lnTo>
                    <a:lnTo>
                      <a:pt x="2108992" y="2193622"/>
                    </a:lnTo>
                    <a:lnTo>
                      <a:pt x="2116623" y="2202969"/>
                    </a:lnTo>
                    <a:lnTo>
                      <a:pt x="2117577" y="2204051"/>
                    </a:lnTo>
                    <a:lnTo>
                      <a:pt x="2118277" y="2204686"/>
                    </a:lnTo>
                    <a:lnTo>
                      <a:pt x="2119230" y="2205513"/>
                    </a:lnTo>
                    <a:lnTo>
                      <a:pt x="2119485" y="2205703"/>
                    </a:lnTo>
                    <a:lnTo>
                      <a:pt x="2126607" y="2209964"/>
                    </a:lnTo>
                    <a:lnTo>
                      <a:pt x="2132520" y="2208502"/>
                    </a:lnTo>
                    <a:lnTo>
                      <a:pt x="2132775" y="2206403"/>
                    </a:lnTo>
                    <a:lnTo>
                      <a:pt x="2133156" y="2195911"/>
                    </a:lnTo>
                    <a:lnTo>
                      <a:pt x="2133220" y="2195085"/>
                    </a:lnTo>
                    <a:lnTo>
                      <a:pt x="2133156" y="2194385"/>
                    </a:lnTo>
                    <a:lnTo>
                      <a:pt x="2133029" y="2194067"/>
                    </a:lnTo>
                    <a:lnTo>
                      <a:pt x="2132711" y="2193622"/>
                    </a:lnTo>
                    <a:lnTo>
                      <a:pt x="2132393" y="2193367"/>
                    </a:lnTo>
                    <a:lnTo>
                      <a:pt x="2131821" y="2192859"/>
                    </a:lnTo>
                    <a:lnTo>
                      <a:pt x="2131312" y="2192477"/>
                    </a:lnTo>
                    <a:lnTo>
                      <a:pt x="2129849" y="2191651"/>
                    </a:lnTo>
                    <a:lnTo>
                      <a:pt x="2129023" y="2191205"/>
                    </a:lnTo>
                    <a:lnTo>
                      <a:pt x="2128578" y="2191078"/>
                    </a:lnTo>
                    <a:lnTo>
                      <a:pt x="2128069" y="2191015"/>
                    </a:lnTo>
                    <a:lnTo>
                      <a:pt x="2121965" y="2178679"/>
                    </a:lnTo>
                    <a:lnTo>
                      <a:pt x="2128578" y="2161192"/>
                    </a:lnTo>
                    <a:lnTo>
                      <a:pt x="2129405" y="2158457"/>
                    </a:lnTo>
                    <a:lnTo>
                      <a:pt x="2129722" y="2157885"/>
                    </a:lnTo>
                    <a:lnTo>
                      <a:pt x="2130040" y="2157377"/>
                    </a:lnTo>
                    <a:lnTo>
                      <a:pt x="2130422" y="2156868"/>
                    </a:lnTo>
                    <a:lnTo>
                      <a:pt x="2130740" y="2156550"/>
                    </a:lnTo>
                    <a:lnTo>
                      <a:pt x="2131503" y="2156169"/>
                    </a:lnTo>
                    <a:lnTo>
                      <a:pt x="2132648" y="2155660"/>
                    </a:lnTo>
                    <a:lnTo>
                      <a:pt x="2133283" y="2155533"/>
                    </a:lnTo>
                    <a:lnTo>
                      <a:pt x="2133920" y="2155533"/>
                    </a:lnTo>
                    <a:lnTo>
                      <a:pt x="2134746" y="2155723"/>
                    </a:lnTo>
                    <a:lnTo>
                      <a:pt x="2135064" y="2155914"/>
                    </a:lnTo>
                    <a:lnTo>
                      <a:pt x="2135572" y="2156360"/>
                    </a:lnTo>
                    <a:lnTo>
                      <a:pt x="2135890" y="2156741"/>
                    </a:lnTo>
                    <a:lnTo>
                      <a:pt x="2136081" y="2157058"/>
                    </a:lnTo>
                    <a:lnTo>
                      <a:pt x="2136208" y="2157377"/>
                    </a:lnTo>
                    <a:lnTo>
                      <a:pt x="2137481" y="2172701"/>
                    </a:lnTo>
                    <a:lnTo>
                      <a:pt x="2137544" y="2174354"/>
                    </a:lnTo>
                    <a:lnTo>
                      <a:pt x="2137544" y="2175499"/>
                    </a:lnTo>
                    <a:lnTo>
                      <a:pt x="2137481" y="2176262"/>
                    </a:lnTo>
                    <a:lnTo>
                      <a:pt x="2137225" y="2177089"/>
                    </a:lnTo>
                    <a:lnTo>
                      <a:pt x="2136781" y="2178043"/>
                    </a:lnTo>
                    <a:lnTo>
                      <a:pt x="2136463" y="2178679"/>
                    </a:lnTo>
                    <a:lnTo>
                      <a:pt x="2136081" y="2179187"/>
                    </a:lnTo>
                    <a:lnTo>
                      <a:pt x="2135191" y="2180268"/>
                    </a:lnTo>
                    <a:lnTo>
                      <a:pt x="2134682" y="2181349"/>
                    </a:lnTo>
                    <a:lnTo>
                      <a:pt x="2134364" y="2182113"/>
                    </a:lnTo>
                    <a:lnTo>
                      <a:pt x="2134301" y="2182684"/>
                    </a:lnTo>
                    <a:lnTo>
                      <a:pt x="2134364" y="2183893"/>
                    </a:lnTo>
                    <a:lnTo>
                      <a:pt x="2134491" y="2185547"/>
                    </a:lnTo>
                    <a:lnTo>
                      <a:pt x="2134618" y="2186500"/>
                    </a:lnTo>
                    <a:lnTo>
                      <a:pt x="2134746" y="2186945"/>
                    </a:lnTo>
                    <a:lnTo>
                      <a:pt x="2135064" y="2187581"/>
                    </a:lnTo>
                    <a:lnTo>
                      <a:pt x="2135700" y="2188408"/>
                    </a:lnTo>
                    <a:lnTo>
                      <a:pt x="2136272" y="2189171"/>
                    </a:lnTo>
                    <a:lnTo>
                      <a:pt x="2144475" y="2197628"/>
                    </a:lnTo>
                    <a:lnTo>
                      <a:pt x="2145238" y="2198327"/>
                    </a:lnTo>
                    <a:lnTo>
                      <a:pt x="2145810" y="2198773"/>
                    </a:lnTo>
                    <a:lnTo>
                      <a:pt x="2146065" y="2198964"/>
                    </a:lnTo>
                    <a:lnTo>
                      <a:pt x="2146319" y="2199027"/>
                    </a:lnTo>
                    <a:lnTo>
                      <a:pt x="2148481" y="2199218"/>
                    </a:lnTo>
                    <a:lnTo>
                      <a:pt x="2175379" y="2199535"/>
                    </a:lnTo>
                    <a:lnTo>
                      <a:pt x="2184218" y="2191651"/>
                    </a:lnTo>
                    <a:lnTo>
                      <a:pt x="2182946" y="2189489"/>
                    </a:lnTo>
                    <a:lnTo>
                      <a:pt x="2181420" y="2188471"/>
                    </a:lnTo>
                    <a:lnTo>
                      <a:pt x="2177096" y="2187836"/>
                    </a:lnTo>
                    <a:lnTo>
                      <a:pt x="2174616" y="2189616"/>
                    </a:lnTo>
                    <a:lnTo>
                      <a:pt x="2173534" y="2188916"/>
                    </a:lnTo>
                    <a:lnTo>
                      <a:pt x="2172963" y="2188154"/>
                    </a:lnTo>
                    <a:lnTo>
                      <a:pt x="2172326" y="2187199"/>
                    </a:lnTo>
                    <a:lnTo>
                      <a:pt x="2169910" y="2182812"/>
                    </a:lnTo>
                    <a:lnTo>
                      <a:pt x="2170101" y="2182240"/>
                    </a:lnTo>
                    <a:lnTo>
                      <a:pt x="2170356" y="2181603"/>
                    </a:lnTo>
                    <a:lnTo>
                      <a:pt x="2170546" y="2181159"/>
                    </a:lnTo>
                    <a:lnTo>
                      <a:pt x="2170991" y="2180523"/>
                    </a:lnTo>
                    <a:lnTo>
                      <a:pt x="2172836" y="2177788"/>
                    </a:lnTo>
                    <a:lnTo>
                      <a:pt x="2175188" y="2175945"/>
                    </a:lnTo>
                    <a:lnTo>
                      <a:pt x="2178304" y="2173528"/>
                    </a:lnTo>
                    <a:lnTo>
                      <a:pt x="2185426" y="2169140"/>
                    </a:lnTo>
                    <a:lnTo>
                      <a:pt x="2186126" y="2169522"/>
                    </a:lnTo>
                    <a:lnTo>
                      <a:pt x="2186825" y="2170094"/>
                    </a:lnTo>
                    <a:lnTo>
                      <a:pt x="2187715" y="2170794"/>
                    </a:lnTo>
                    <a:lnTo>
                      <a:pt x="2191212" y="2174419"/>
                    </a:lnTo>
                    <a:lnTo>
                      <a:pt x="2193692" y="2178170"/>
                    </a:lnTo>
                    <a:lnTo>
                      <a:pt x="2196744" y="2183893"/>
                    </a:lnTo>
                    <a:lnTo>
                      <a:pt x="2205456" y="2201444"/>
                    </a:lnTo>
                    <a:lnTo>
                      <a:pt x="2202594" y="2213207"/>
                    </a:lnTo>
                    <a:lnTo>
                      <a:pt x="2199670" y="2226370"/>
                    </a:lnTo>
                    <a:lnTo>
                      <a:pt x="2200687" y="2234065"/>
                    </a:lnTo>
                    <a:lnTo>
                      <a:pt x="2201259" y="2237180"/>
                    </a:lnTo>
                    <a:lnTo>
                      <a:pt x="2213532" y="2244302"/>
                    </a:lnTo>
                    <a:lnTo>
                      <a:pt x="2236424" y="2234636"/>
                    </a:lnTo>
                    <a:lnTo>
                      <a:pt x="2238140" y="2236862"/>
                    </a:lnTo>
                    <a:lnTo>
                      <a:pt x="2240239" y="2239469"/>
                    </a:lnTo>
                    <a:lnTo>
                      <a:pt x="2248060" y="2248690"/>
                    </a:lnTo>
                    <a:lnTo>
                      <a:pt x="2251049" y="2251043"/>
                    </a:lnTo>
                    <a:lnTo>
                      <a:pt x="2252892" y="2252314"/>
                    </a:lnTo>
                    <a:lnTo>
                      <a:pt x="2256326" y="2254349"/>
                    </a:lnTo>
                    <a:lnTo>
                      <a:pt x="2264593" y="2258546"/>
                    </a:lnTo>
                    <a:lnTo>
                      <a:pt x="2265738" y="2259054"/>
                    </a:lnTo>
                    <a:lnTo>
                      <a:pt x="2267073" y="2259691"/>
                    </a:lnTo>
                    <a:lnTo>
                      <a:pt x="2270443" y="2261153"/>
                    </a:lnTo>
                    <a:lnTo>
                      <a:pt x="2272542" y="2261852"/>
                    </a:lnTo>
                    <a:lnTo>
                      <a:pt x="2272860" y="2261916"/>
                    </a:lnTo>
                    <a:lnTo>
                      <a:pt x="2273877" y="2261471"/>
                    </a:lnTo>
                    <a:lnTo>
                      <a:pt x="2279028" y="2259118"/>
                    </a:lnTo>
                    <a:lnTo>
                      <a:pt x="2286023" y="2255875"/>
                    </a:lnTo>
                    <a:lnTo>
                      <a:pt x="2305989" y="2251742"/>
                    </a:lnTo>
                    <a:lnTo>
                      <a:pt x="2312221" y="2250787"/>
                    </a:lnTo>
                    <a:lnTo>
                      <a:pt x="2314002" y="2247990"/>
                    </a:lnTo>
                    <a:lnTo>
                      <a:pt x="2319088" y="2241568"/>
                    </a:lnTo>
                    <a:lnTo>
                      <a:pt x="2330534" y="2242076"/>
                    </a:lnTo>
                    <a:lnTo>
                      <a:pt x="2346494" y="2248181"/>
                    </a:lnTo>
                    <a:lnTo>
                      <a:pt x="2374919" y="2251424"/>
                    </a:lnTo>
                    <a:lnTo>
                      <a:pt x="2376635" y="2250979"/>
                    </a:lnTo>
                    <a:lnTo>
                      <a:pt x="2381914" y="2250089"/>
                    </a:lnTo>
                    <a:lnTo>
                      <a:pt x="2385475" y="2249516"/>
                    </a:lnTo>
                    <a:lnTo>
                      <a:pt x="2391007" y="2248817"/>
                    </a:lnTo>
                    <a:lnTo>
                      <a:pt x="2395966" y="2248181"/>
                    </a:lnTo>
                    <a:lnTo>
                      <a:pt x="2406649" y="2246972"/>
                    </a:lnTo>
                    <a:lnTo>
                      <a:pt x="2410528" y="2246528"/>
                    </a:lnTo>
                    <a:lnTo>
                      <a:pt x="2447474" y="2246972"/>
                    </a:lnTo>
                    <a:lnTo>
                      <a:pt x="2444739" y="2241314"/>
                    </a:lnTo>
                    <a:lnTo>
                      <a:pt x="2442259" y="2236035"/>
                    </a:lnTo>
                    <a:lnTo>
                      <a:pt x="2441877" y="2235145"/>
                    </a:lnTo>
                    <a:lnTo>
                      <a:pt x="2441877" y="2234890"/>
                    </a:lnTo>
                    <a:lnTo>
                      <a:pt x="2441877" y="2234573"/>
                    </a:lnTo>
                    <a:lnTo>
                      <a:pt x="2444294" y="2226560"/>
                    </a:lnTo>
                    <a:lnTo>
                      <a:pt x="2451924" y="2212571"/>
                    </a:lnTo>
                    <a:lnTo>
                      <a:pt x="2459237" y="2204622"/>
                    </a:lnTo>
                    <a:lnTo>
                      <a:pt x="2468902" y="2182303"/>
                    </a:lnTo>
                    <a:lnTo>
                      <a:pt x="2468521" y="2180523"/>
                    </a:lnTo>
                    <a:lnTo>
                      <a:pt x="2468521" y="2180077"/>
                    </a:lnTo>
                    <a:lnTo>
                      <a:pt x="2474308" y="2172828"/>
                    </a:lnTo>
                    <a:lnTo>
                      <a:pt x="2475897" y="2171302"/>
                    </a:lnTo>
                    <a:lnTo>
                      <a:pt x="2476469" y="2170730"/>
                    </a:lnTo>
                    <a:lnTo>
                      <a:pt x="2479141" y="2168505"/>
                    </a:lnTo>
                    <a:lnTo>
                      <a:pt x="2479458" y="2168250"/>
                    </a:lnTo>
                    <a:lnTo>
                      <a:pt x="2479839" y="2167996"/>
                    </a:lnTo>
                    <a:lnTo>
                      <a:pt x="2484291" y="2166343"/>
                    </a:lnTo>
                    <a:lnTo>
                      <a:pt x="2484926" y="2166089"/>
                    </a:lnTo>
                    <a:lnTo>
                      <a:pt x="2485626" y="2165898"/>
                    </a:lnTo>
                    <a:lnTo>
                      <a:pt x="2486326" y="2165770"/>
                    </a:lnTo>
                    <a:lnTo>
                      <a:pt x="2492431" y="2164435"/>
                    </a:lnTo>
                    <a:lnTo>
                      <a:pt x="2493575" y="2164180"/>
                    </a:lnTo>
                    <a:lnTo>
                      <a:pt x="2494211" y="2164053"/>
                    </a:lnTo>
                    <a:lnTo>
                      <a:pt x="2494592" y="2164053"/>
                    </a:lnTo>
                    <a:lnTo>
                      <a:pt x="2494974" y="2164053"/>
                    </a:lnTo>
                    <a:lnTo>
                      <a:pt x="2502858" y="2164562"/>
                    </a:lnTo>
                    <a:lnTo>
                      <a:pt x="2503113" y="2164625"/>
                    </a:lnTo>
                    <a:lnTo>
                      <a:pt x="2504003" y="2164690"/>
                    </a:lnTo>
                    <a:lnTo>
                      <a:pt x="2505911" y="2165262"/>
                    </a:lnTo>
                    <a:lnTo>
                      <a:pt x="2506356" y="2165452"/>
                    </a:lnTo>
                    <a:lnTo>
                      <a:pt x="2506610" y="2165579"/>
                    </a:lnTo>
                    <a:lnTo>
                      <a:pt x="2507056" y="2166025"/>
                    </a:lnTo>
                    <a:lnTo>
                      <a:pt x="2508072" y="2167170"/>
                    </a:lnTo>
                    <a:lnTo>
                      <a:pt x="2508836" y="2168186"/>
                    </a:lnTo>
                    <a:lnTo>
                      <a:pt x="2509217" y="2168568"/>
                    </a:lnTo>
                    <a:lnTo>
                      <a:pt x="2509409" y="2168696"/>
                    </a:lnTo>
                    <a:lnTo>
                      <a:pt x="2509917" y="2168759"/>
                    </a:lnTo>
                    <a:lnTo>
                      <a:pt x="2514877" y="2169140"/>
                    </a:lnTo>
                    <a:lnTo>
                      <a:pt x="2515958" y="2169204"/>
                    </a:lnTo>
                    <a:lnTo>
                      <a:pt x="2517166" y="2169204"/>
                    </a:lnTo>
                    <a:lnTo>
                      <a:pt x="2518501" y="2169204"/>
                    </a:lnTo>
                    <a:lnTo>
                      <a:pt x="2519201" y="2169140"/>
                    </a:lnTo>
                    <a:lnTo>
                      <a:pt x="2538341" y="2167996"/>
                    </a:lnTo>
                    <a:lnTo>
                      <a:pt x="2540312" y="2167805"/>
                    </a:lnTo>
                    <a:lnTo>
                      <a:pt x="2542919" y="2167551"/>
                    </a:lnTo>
                    <a:lnTo>
                      <a:pt x="2544127" y="2167360"/>
                    </a:lnTo>
                    <a:lnTo>
                      <a:pt x="2545526" y="2166978"/>
                    </a:lnTo>
                    <a:lnTo>
                      <a:pt x="2540249" y="2136646"/>
                    </a:lnTo>
                    <a:lnTo>
                      <a:pt x="2538977" y="2134166"/>
                    </a:lnTo>
                    <a:lnTo>
                      <a:pt x="2539358" y="2134103"/>
                    </a:lnTo>
                    <a:lnTo>
                      <a:pt x="2544445" y="2134676"/>
                    </a:lnTo>
                    <a:lnTo>
                      <a:pt x="2544764" y="2134739"/>
                    </a:lnTo>
                    <a:lnTo>
                      <a:pt x="2545018" y="2134803"/>
                    </a:lnTo>
                    <a:lnTo>
                      <a:pt x="2550613" y="2137600"/>
                    </a:lnTo>
                    <a:lnTo>
                      <a:pt x="2552775" y="2138809"/>
                    </a:lnTo>
                    <a:lnTo>
                      <a:pt x="2553157" y="2139318"/>
                    </a:lnTo>
                    <a:lnTo>
                      <a:pt x="2552013" y="2141161"/>
                    </a:lnTo>
                    <a:lnTo>
                      <a:pt x="2581327" y="2169713"/>
                    </a:lnTo>
                    <a:lnTo>
                      <a:pt x="2588639" y="2175818"/>
                    </a:lnTo>
                    <a:lnTo>
                      <a:pt x="2623677" y="2194385"/>
                    </a:lnTo>
                    <a:lnTo>
                      <a:pt x="2624949" y="2195020"/>
                    </a:lnTo>
                    <a:lnTo>
                      <a:pt x="2625647" y="2195212"/>
                    </a:lnTo>
                    <a:lnTo>
                      <a:pt x="2626093" y="2195276"/>
                    </a:lnTo>
                    <a:lnTo>
                      <a:pt x="2626601" y="2195339"/>
                    </a:lnTo>
                    <a:lnTo>
                      <a:pt x="2627365" y="2195403"/>
                    </a:lnTo>
                    <a:lnTo>
                      <a:pt x="2630798" y="2195530"/>
                    </a:lnTo>
                    <a:lnTo>
                      <a:pt x="2633724" y="2195530"/>
                    </a:lnTo>
                    <a:lnTo>
                      <a:pt x="2634995" y="2195466"/>
                    </a:lnTo>
                    <a:lnTo>
                      <a:pt x="2645551" y="2193240"/>
                    </a:lnTo>
                    <a:lnTo>
                      <a:pt x="2646187" y="2193050"/>
                    </a:lnTo>
                    <a:lnTo>
                      <a:pt x="2657632" y="2222427"/>
                    </a:lnTo>
                    <a:lnTo>
                      <a:pt x="2659731" y="2214288"/>
                    </a:lnTo>
                    <a:lnTo>
                      <a:pt x="2660875" y="2207421"/>
                    </a:lnTo>
                    <a:lnTo>
                      <a:pt x="2661002" y="2206530"/>
                    </a:lnTo>
                    <a:lnTo>
                      <a:pt x="2661193" y="2205703"/>
                    </a:lnTo>
                    <a:lnTo>
                      <a:pt x="2661512" y="2205259"/>
                    </a:lnTo>
                    <a:lnTo>
                      <a:pt x="2661893" y="2204814"/>
                    </a:lnTo>
                    <a:lnTo>
                      <a:pt x="2662338" y="2204432"/>
                    </a:lnTo>
                    <a:lnTo>
                      <a:pt x="2664246" y="2203287"/>
                    </a:lnTo>
                    <a:lnTo>
                      <a:pt x="2680715" y="2194639"/>
                    </a:lnTo>
                    <a:lnTo>
                      <a:pt x="2689935" y="2199027"/>
                    </a:lnTo>
                    <a:lnTo>
                      <a:pt x="2689999" y="2200235"/>
                    </a:lnTo>
                    <a:lnTo>
                      <a:pt x="2690189" y="2200807"/>
                    </a:lnTo>
                    <a:lnTo>
                      <a:pt x="2690635" y="2201888"/>
                    </a:lnTo>
                    <a:lnTo>
                      <a:pt x="2691652" y="2204178"/>
                    </a:lnTo>
                    <a:lnTo>
                      <a:pt x="2692352" y="2205767"/>
                    </a:lnTo>
                    <a:lnTo>
                      <a:pt x="2692796" y="2206340"/>
                    </a:lnTo>
                    <a:lnTo>
                      <a:pt x="2693496" y="2206848"/>
                    </a:lnTo>
                    <a:lnTo>
                      <a:pt x="2694705" y="2207929"/>
                    </a:lnTo>
                    <a:lnTo>
                      <a:pt x="2712573" y="2222682"/>
                    </a:lnTo>
                    <a:lnTo>
                      <a:pt x="2712764" y="2222809"/>
                    </a:lnTo>
                    <a:lnTo>
                      <a:pt x="2712954" y="2222872"/>
                    </a:lnTo>
                    <a:lnTo>
                      <a:pt x="2713463" y="2222936"/>
                    </a:lnTo>
                    <a:lnTo>
                      <a:pt x="2713972" y="2222936"/>
                    </a:lnTo>
                    <a:lnTo>
                      <a:pt x="2714799" y="2223000"/>
                    </a:lnTo>
                    <a:lnTo>
                      <a:pt x="2715498" y="2222936"/>
                    </a:lnTo>
                    <a:lnTo>
                      <a:pt x="2717406" y="2222809"/>
                    </a:lnTo>
                    <a:lnTo>
                      <a:pt x="2723764" y="2222046"/>
                    </a:lnTo>
                    <a:lnTo>
                      <a:pt x="2730887" y="2225480"/>
                    </a:lnTo>
                    <a:lnTo>
                      <a:pt x="2739916" y="2229359"/>
                    </a:lnTo>
                    <a:lnTo>
                      <a:pt x="2747992" y="2222936"/>
                    </a:lnTo>
                    <a:lnTo>
                      <a:pt x="2748246" y="2222682"/>
                    </a:lnTo>
                    <a:lnTo>
                      <a:pt x="2748882" y="2221728"/>
                    </a:lnTo>
                    <a:lnTo>
                      <a:pt x="2749518" y="2220584"/>
                    </a:lnTo>
                    <a:lnTo>
                      <a:pt x="2749899" y="2219820"/>
                    </a:lnTo>
                    <a:lnTo>
                      <a:pt x="2750980" y="2217341"/>
                    </a:lnTo>
                    <a:lnTo>
                      <a:pt x="2751616" y="2215623"/>
                    </a:lnTo>
                    <a:lnTo>
                      <a:pt x="2753269" y="2211236"/>
                    </a:lnTo>
                    <a:lnTo>
                      <a:pt x="2754287" y="2208566"/>
                    </a:lnTo>
                    <a:lnTo>
                      <a:pt x="2754541" y="2207802"/>
                    </a:lnTo>
                    <a:lnTo>
                      <a:pt x="2755368" y="2205576"/>
                    </a:lnTo>
                    <a:lnTo>
                      <a:pt x="2756957" y="2201571"/>
                    </a:lnTo>
                    <a:lnTo>
                      <a:pt x="2757084" y="2201189"/>
                    </a:lnTo>
                    <a:lnTo>
                      <a:pt x="2757594" y="2201061"/>
                    </a:lnTo>
                    <a:lnTo>
                      <a:pt x="2767640" y="2199408"/>
                    </a:lnTo>
                    <a:lnTo>
                      <a:pt x="2788243" y="2190570"/>
                    </a:lnTo>
                    <a:lnTo>
                      <a:pt x="2802424" y="2178488"/>
                    </a:lnTo>
                    <a:lnTo>
                      <a:pt x="2822072" y="2161891"/>
                    </a:lnTo>
                    <a:lnTo>
                      <a:pt x="2822771" y="2161383"/>
                    </a:lnTo>
                    <a:lnTo>
                      <a:pt x="2823534" y="2160874"/>
                    </a:lnTo>
                    <a:lnTo>
                      <a:pt x="2824552" y="2160175"/>
                    </a:lnTo>
                    <a:lnTo>
                      <a:pt x="2827159" y="2158649"/>
                    </a:lnTo>
                    <a:lnTo>
                      <a:pt x="2827032" y="2158330"/>
                    </a:lnTo>
                    <a:lnTo>
                      <a:pt x="2825887" y="2156423"/>
                    </a:lnTo>
                    <a:lnTo>
                      <a:pt x="2825314" y="2155469"/>
                    </a:lnTo>
                    <a:lnTo>
                      <a:pt x="2823153" y="2152480"/>
                    </a:lnTo>
                    <a:lnTo>
                      <a:pt x="2822580" y="2151654"/>
                    </a:lnTo>
                    <a:lnTo>
                      <a:pt x="2813869" y="2140780"/>
                    </a:lnTo>
                    <a:lnTo>
                      <a:pt x="2811961" y="2138936"/>
                    </a:lnTo>
                    <a:lnTo>
                      <a:pt x="2810117" y="2138300"/>
                    </a:lnTo>
                    <a:lnTo>
                      <a:pt x="2806556" y="2137537"/>
                    </a:lnTo>
                    <a:lnTo>
                      <a:pt x="2801088" y="2133086"/>
                    </a:lnTo>
                    <a:lnTo>
                      <a:pt x="2791486" y="2100083"/>
                    </a:lnTo>
                    <a:lnTo>
                      <a:pt x="2781757" y="2078909"/>
                    </a:lnTo>
                    <a:lnTo>
                      <a:pt x="2773554" y="2063266"/>
                    </a:lnTo>
                    <a:lnTo>
                      <a:pt x="2774253" y="2061294"/>
                    </a:lnTo>
                    <a:lnTo>
                      <a:pt x="2775207" y="2057798"/>
                    </a:lnTo>
                    <a:lnTo>
                      <a:pt x="2775271" y="2057416"/>
                    </a:lnTo>
                    <a:lnTo>
                      <a:pt x="2775271" y="2056971"/>
                    </a:lnTo>
                    <a:lnTo>
                      <a:pt x="2775271" y="2056461"/>
                    </a:lnTo>
                    <a:lnTo>
                      <a:pt x="2775080" y="2055445"/>
                    </a:lnTo>
                    <a:lnTo>
                      <a:pt x="2774953" y="2055253"/>
                    </a:lnTo>
                    <a:lnTo>
                      <a:pt x="2767513" y="2050357"/>
                    </a:lnTo>
                    <a:lnTo>
                      <a:pt x="2763189" y="2048577"/>
                    </a:lnTo>
                    <a:lnTo>
                      <a:pt x="2754668" y="2045080"/>
                    </a:lnTo>
                    <a:lnTo>
                      <a:pt x="2754414" y="2045016"/>
                    </a:lnTo>
                    <a:lnTo>
                      <a:pt x="2749581" y="2048196"/>
                    </a:lnTo>
                    <a:lnTo>
                      <a:pt x="2748691" y="2048831"/>
                    </a:lnTo>
                    <a:lnTo>
                      <a:pt x="2739344" y="2056461"/>
                    </a:lnTo>
                    <a:lnTo>
                      <a:pt x="2737945" y="2061931"/>
                    </a:lnTo>
                    <a:lnTo>
                      <a:pt x="2731904" y="2060849"/>
                    </a:lnTo>
                    <a:lnTo>
                      <a:pt x="2730504" y="2060532"/>
                    </a:lnTo>
                    <a:lnTo>
                      <a:pt x="2729551" y="2060278"/>
                    </a:lnTo>
                    <a:lnTo>
                      <a:pt x="2725545" y="2058687"/>
                    </a:lnTo>
                    <a:lnTo>
                      <a:pt x="2721412" y="2056971"/>
                    </a:lnTo>
                    <a:lnTo>
                      <a:pt x="2703989" y="2049531"/>
                    </a:lnTo>
                    <a:lnTo>
                      <a:pt x="2706469" y="2040310"/>
                    </a:lnTo>
                    <a:lnTo>
                      <a:pt x="2706469" y="2039866"/>
                    </a:lnTo>
                    <a:lnTo>
                      <a:pt x="2706469" y="2039547"/>
                    </a:lnTo>
                    <a:lnTo>
                      <a:pt x="2706342" y="2031218"/>
                    </a:lnTo>
                    <a:lnTo>
                      <a:pt x="2706342" y="2030645"/>
                    </a:lnTo>
                    <a:lnTo>
                      <a:pt x="2705705" y="2027784"/>
                    </a:lnTo>
                    <a:lnTo>
                      <a:pt x="2705451" y="2026893"/>
                    </a:lnTo>
                    <a:lnTo>
                      <a:pt x="2704751" y="2025113"/>
                    </a:lnTo>
                    <a:lnTo>
                      <a:pt x="2703989" y="2023015"/>
                    </a:lnTo>
                    <a:lnTo>
                      <a:pt x="2703670" y="2022061"/>
                    </a:lnTo>
                    <a:lnTo>
                      <a:pt x="2702081" y="2015829"/>
                    </a:lnTo>
                    <a:lnTo>
                      <a:pt x="2703352" y="2015575"/>
                    </a:lnTo>
                    <a:lnTo>
                      <a:pt x="2719822" y="2014049"/>
                    </a:lnTo>
                    <a:lnTo>
                      <a:pt x="2720839" y="2013984"/>
                    </a:lnTo>
                    <a:lnTo>
                      <a:pt x="2721348" y="2013984"/>
                    </a:lnTo>
                    <a:lnTo>
                      <a:pt x="2721666" y="2014049"/>
                    </a:lnTo>
                    <a:lnTo>
                      <a:pt x="2722112" y="2014303"/>
                    </a:lnTo>
                    <a:lnTo>
                      <a:pt x="2724782" y="2015765"/>
                    </a:lnTo>
                    <a:lnTo>
                      <a:pt x="2732794" y="2019581"/>
                    </a:lnTo>
                    <a:lnTo>
                      <a:pt x="2733239" y="2019771"/>
                    </a:lnTo>
                    <a:lnTo>
                      <a:pt x="2733748" y="2019898"/>
                    </a:lnTo>
                    <a:lnTo>
                      <a:pt x="2743794" y="2022061"/>
                    </a:lnTo>
                    <a:lnTo>
                      <a:pt x="2749454" y="2022251"/>
                    </a:lnTo>
                    <a:lnTo>
                      <a:pt x="2756131" y="2022570"/>
                    </a:lnTo>
                    <a:lnTo>
                      <a:pt x="2757848" y="2022697"/>
                    </a:lnTo>
                    <a:lnTo>
                      <a:pt x="2758356" y="2022760"/>
                    </a:lnTo>
                    <a:lnTo>
                      <a:pt x="2759183" y="2022951"/>
                    </a:lnTo>
                    <a:lnTo>
                      <a:pt x="2763762" y="2024159"/>
                    </a:lnTo>
                    <a:lnTo>
                      <a:pt x="2766559" y="2028419"/>
                    </a:lnTo>
                    <a:lnTo>
                      <a:pt x="2772727" y="2027274"/>
                    </a:lnTo>
                    <a:lnTo>
                      <a:pt x="2777560" y="2026130"/>
                    </a:lnTo>
                    <a:lnTo>
                      <a:pt x="2778260" y="2025939"/>
                    </a:lnTo>
                    <a:lnTo>
                      <a:pt x="2778387" y="2025876"/>
                    </a:lnTo>
                    <a:lnTo>
                      <a:pt x="2786335" y="2009661"/>
                    </a:lnTo>
                    <a:lnTo>
                      <a:pt x="2790405" y="1999423"/>
                    </a:lnTo>
                    <a:lnTo>
                      <a:pt x="2790532" y="1998087"/>
                    </a:lnTo>
                    <a:lnTo>
                      <a:pt x="2790596" y="1997452"/>
                    </a:lnTo>
                    <a:lnTo>
                      <a:pt x="2788561" y="1990966"/>
                    </a:lnTo>
                    <a:lnTo>
                      <a:pt x="2788243" y="1990394"/>
                    </a:lnTo>
                    <a:lnTo>
                      <a:pt x="2784555" y="1989440"/>
                    </a:lnTo>
                    <a:lnTo>
                      <a:pt x="2777560" y="1980537"/>
                    </a:lnTo>
                    <a:lnTo>
                      <a:pt x="2777242" y="1979965"/>
                    </a:lnTo>
                    <a:lnTo>
                      <a:pt x="2776606" y="1977485"/>
                    </a:lnTo>
                    <a:lnTo>
                      <a:pt x="2776479" y="1975832"/>
                    </a:lnTo>
                    <a:lnTo>
                      <a:pt x="2776415" y="1974179"/>
                    </a:lnTo>
                    <a:lnTo>
                      <a:pt x="2777306" y="1961651"/>
                    </a:lnTo>
                    <a:lnTo>
                      <a:pt x="2777369" y="1961270"/>
                    </a:lnTo>
                    <a:lnTo>
                      <a:pt x="2777496" y="1960443"/>
                    </a:lnTo>
                    <a:lnTo>
                      <a:pt x="2777560" y="1959808"/>
                    </a:lnTo>
                    <a:lnTo>
                      <a:pt x="2777560" y="1956947"/>
                    </a:lnTo>
                    <a:lnTo>
                      <a:pt x="2767450" y="1956819"/>
                    </a:lnTo>
                    <a:lnTo>
                      <a:pt x="2755813" y="1957264"/>
                    </a:lnTo>
                    <a:lnTo>
                      <a:pt x="2755304" y="1957264"/>
                    </a:lnTo>
                    <a:lnTo>
                      <a:pt x="2749772" y="1957646"/>
                    </a:lnTo>
                    <a:lnTo>
                      <a:pt x="2735910" y="1958790"/>
                    </a:lnTo>
                    <a:lnTo>
                      <a:pt x="2733938" y="1959044"/>
                    </a:lnTo>
                    <a:lnTo>
                      <a:pt x="2732984" y="1959298"/>
                    </a:lnTo>
                    <a:lnTo>
                      <a:pt x="2723892" y="1962161"/>
                    </a:lnTo>
                    <a:lnTo>
                      <a:pt x="2722493" y="1962542"/>
                    </a:lnTo>
                    <a:lnTo>
                      <a:pt x="2722047" y="1962605"/>
                    </a:lnTo>
                    <a:lnTo>
                      <a:pt x="2720076" y="1962923"/>
                    </a:lnTo>
                    <a:lnTo>
                      <a:pt x="2718678" y="1963115"/>
                    </a:lnTo>
                    <a:lnTo>
                      <a:pt x="2706150" y="1943401"/>
                    </a:lnTo>
                    <a:lnTo>
                      <a:pt x="2705896" y="1942893"/>
                    </a:lnTo>
                    <a:lnTo>
                      <a:pt x="2705832" y="1942257"/>
                    </a:lnTo>
                    <a:lnTo>
                      <a:pt x="2704052" y="1928331"/>
                    </a:lnTo>
                    <a:lnTo>
                      <a:pt x="2699791" y="1907157"/>
                    </a:lnTo>
                    <a:lnTo>
                      <a:pt x="2698710" y="1902388"/>
                    </a:lnTo>
                    <a:lnTo>
                      <a:pt x="2710792" y="1904104"/>
                    </a:lnTo>
                    <a:lnTo>
                      <a:pt x="2711046" y="1904041"/>
                    </a:lnTo>
                    <a:lnTo>
                      <a:pt x="2718105" y="1900098"/>
                    </a:lnTo>
                    <a:lnTo>
                      <a:pt x="2721729" y="1898063"/>
                    </a:lnTo>
                    <a:lnTo>
                      <a:pt x="2730759" y="1892849"/>
                    </a:lnTo>
                    <a:lnTo>
                      <a:pt x="2733176" y="1890941"/>
                    </a:lnTo>
                    <a:lnTo>
                      <a:pt x="2734829" y="1889542"/>
                    </a:lnTo>
                    <a:lnTo>
                      <a:pt x="2735210" y="1887317"/>
                    </a:lnTo>
                    <a:lnTo>
                      <a:pt x="2735846" y="1882993"/>
                    </a:lnTo>
                    <a:lnTo>
                      <a:pt x="2738009" y="1866778"/>
                    </a:lnTo>
                    <a:lnTo>
                      <a:pt x="2737690" y="1856413"/>
                    </a:lnTo>
                    <a:lnTo>
                      <a:pt x="2737309" y="1849545"/>
                    </a:lnTo>
                    <a:lnTo>
                      <a:pt x="2739025" y="1818005"/>
                    </a:lnTo>
                    <a:lnTo>
                      <a:pt x="2741760" y="1815399"/>
                    </a:lnTo>
                    <a:lnTo>
                      <a:pt x="2764206" y="1794478"/>
                    </a:lnTo>
                    <a:lnTo>
                      <a:pt x="2767386" y="1791617"/>
                    </a:lnTo>
                    <a:lnTo>
                      <a:pt x="2772028" y="1787737"/>
                    </a:lnTo>
                    <a:lnTo>
                      <a:pt x="2773872" y="1786211"/>
                    </a:lnTo>
                    <a:lnTo>
                      <a:pt x="2779022" y="1782079"/>
                    </a:lnTo>
                    <a:lnTo>
                      <a:pt x="2794919" y="1769297"/>
                    </a:lnTo>
                    <a:lnTo>
                      <a:pt x="2795492" y="1768852"/>
                    </a:lnTo>
                    <a:lnTo>
                      <a:pt x="2795683" y="1768279"/>
                    </a:lnTo>
                    <a:lnTo>
                      <a:pt x="2800706" y="1754290"/>
                    </a:lnTo>
                    <a:lnTo>
                      <a:pt x="2802424" y="1747995"/>
                    </a:lnTo>
                    <a:lnTo>
                      <a:pt x="2803504" y="1742844"/>
                    </a:lnTo>
                    <a:lnTo>
                      <a:pt x="2804331" y="1737821"/>
                    </a:lnTo>
                    <a:lnTo>
                      <a:pt x="2805602" y="1732352"/>
                    </a:lnTo>
                    <a:lnTo>
                      <a:pt x="2807128" y="1724531"/>
                    </a:lnTo>
                    <a:lnTo>
                      <a:pt x="2807955" y="1719190"/>
                    </a:lnTo>
                    <a:lnTo>
                      <a:pt x="2806239" y="1718808"/>
                    </a:lnTo>
                    <a:lnTo>
                      <a:pt x="2803949" y="1718299"/>
                    </a:lnTo>
                    <a:lnTo>
                      <a:pt x="2784428" y="1714674"/>
                    </a:lnTo>
                    <a:lnTo>
                      <a:pt x="2768277" y="1711686"/>
                    </a:lnTo>
                    <a:lnTo>
                      <a:pt x="2768212" y="1708824"/>
                    </a:lnTo>
                    <a:lnTo>
                      <a:pt x="2768785" y="1699414"/>
                    </a:lnTo>
                    <a:lnTo>
                      <a:pt x="2769293" y="1693309"/>
                    </a:lnTo>
                    <a:lnTo>
                      <a:pt x="2769548" y="1691974"/>
                    </a:lnTo>
                    <a:lnTo>
                      <a:pt x="2774826" y="1673279"/>
                    </a:lnTo>
                    <a:lnTo>
                      <a:pt x="2774826" y="1672643"/>
                    </a:lnTo>
                    <a:lnTo>
                      <a:pt x="2775271" y="1667683"/>
                    </a:lnTo>
                    <a:lnTo>
                      <a:pt x="2775525" y="1666411"/>
                    </a:lnTo>
                    <a:lnTo>
                      <a:pt x="2776161" y="1663931"/>
                    </a:lnTo>
                    <a:lnTo>
                      <a:pt x="2779086" y="1655219"/>
                    </a:lnTo>
                    <a:lnTo>
                      <a:pt x="2779404" y="1654457"/>
                    </a:lnTo>
                    <a:lnTo>
                      <a:pt x="2779976" y="1653757"/>
                    </a:lnTo>
                    <a:lnTo>
                      <a:pt x="2780294" y="1653566"/>
                    </a:lnTo>
                    <a:lnTo>
                      <a:pt x="2780740" y="1653630"/>
                    </a:lnTo>
                    <a:lnTo>
                      <a:pt x="2781185" y="1653693"/>
                    </a:lnTo>
                    <a:lnTo>
                      <a:pt x="2783474" y="1654266"/>
                    </a:lnTo>
                    <a:lnTo>
                      <a:pt x="2785190" y="1654711"/>
                    </a:lnTo>
                    <a:lnTo>
                      <a:pt x="2786208" y="1654965"/>
                    </a:lnTo>
                    <a:lnTo>
                      <a:pt x="2787735" y="1655219"/>
                    </a:lnTo>
                    <a:lnTo>
                      <a:pt x="2788179" y="1655219"/>
                    </a:lnTo>
                    <a:lnTo>
                      <a:pt x="2791168" y="1654647"/>
                    </a:lnTo>
                    <a:lnTo>
                      <a:pt x="2793076" y="1654138"/>
                    </a:lnTo>
                    <a:lnTo>
                      <a:pt x="2793839" y="1653948"/>
                    </a:lnTo>
                    <a:lnTo>
                      <a:pt x="2809417" y="1649561"/>
                    </a:lnTo>
                    <a:lnTo>
                      <a:pt x="2828812" y="1642502"/>
                    </a:lnTo>
                    <a:lnTo>
                      <a:pt x="2837524" y="1637224"/>
                    </a:lnTo>
                    <a:lnTo>
                      <a:pt x="2837715" y="1637160"/>
                    </a:lnTo>
                    <a:lnTo>
                      <a:pt x="2849797" y="1635888"/>
                    </a:lnTo>
                    <a:lnTo>
                      <a:pt x="2850432" y="1634872"/>
                    </a:lnTo>
                    <a:lnTo>
                      <a:pt x="2850750" y="1634235"/>
                    </a:lnTo>
                    <a:lnTo>
                      <a:pt x="2851005" y="1633281"/>
                    </a:lnTo>
                    <a:lnTo>
                      <a:pt x="2851132" y="1632519"/>
                    </a:lnTo>
                    <a:lnTo>
                      <a:pt x="2851132" y="1632073"/>
                    </a:lnTo>
                    <a:lnTo>
                      <a:pt x="2850877" y="1630738"/>
                    </a:lnTo>
                    <a:lnTo>
                      <a:pt x="2850623" y="1629976"/>
                    </a:lnTo>
                    <a:lnTo>
                      <a:pt x="2849987" y="1628639"/>
                    </a:lnTo>
                    <a:lnTo>
                      <a:pt x="2849542" y="1627940"/>
                    </a:lnTo>
                    <a:lnTo>
                      <a:pt x="2848779" y="1627304"/>
                    </a:lnTo>
                    <a:lnTo>
                      <a:pt x="2847317" y="1626287"/>
                    </a:lnTo>
                    <a:lnTo>
                      <a:pt x="2845727" y="1624634"/>
                    </a:lnTo>
                    <a:lnTo>
                      <a:pt x="2845599" y="1623044"/>
                    </a:lnTo>
                    <a:lnTo>
                      <a:pt x="2845599" y="1622408"/>
                    </a:lnTo>
                    <a:lnTo>
                      <a:pt x="2845599" y="1619801"/>
                    </a:lnTo>
                    <a:lnTo>
                      <a:pt x="2845599" y="1618720"/>
                    </a:lnTo>
                    <a:lnTo>
                      <a:pt x="2845663" y="1617830"/>
                    </a:lnTo>
                    <a:lnTo>
                      <a:pt x="2845790" y="1617257"/>
                    </a:lnTo>
                    <a:lnTo>
                      <a:pt x="2846109" y="1616686"/>
                    </a:lnTo>
                    <a:lnTo>
                      <a:pt x="2846998" y="1615795"/>
                    </a:lnTo>
                    <a:lnTo>
                      <a:pt x="2847825" y="1615222"/>
                    </a:lnTo>
                    <a:lnTo>
                      <a:pt x="2848334" y="1614904"/>
                    </a:lnTo>
                    <a:lnTo>
                      <a:pt x="2851767" y="1613061"/>
                    </a:lnTo>
                    <a:lnTo>
                      <a:pt x="2853548" y="1612234"/>
                    </a:lnTo>
                    <a:lnTo>
                      <a:pt x="2853676" y="1612170"/>
                    </a:lnTo>
                    <a:lnTo>
                      <a:pt x="2854757" y="1611471"/>
                    </a:lnTo>
                    <a:lnTo>
                      <a:pt x="2855519" y="1610835"/>
                    </a:lnTo>
                    <a:lnTo>
                      <a:pt x="2855838" y="1610518"/>
                    </a:lnTo>
                    <a:lnTo>
                      <a:pt x="2856410" y="1609754"/>
                    </a:lnTo>
                    <a:lnTo>
                      <a:pt x="2856537" y="1609373"/>
                    </a:lnTo>
                    <a:lnTo>
                      <a:pt x="2858699" y="1600533"/>
                    </a:lnTo>
                    <a:lnTo>
                      <a:pt x="2858126" y="1599644"/>
                    </a:lnTo>
                    <a:lnTo>
                      <a:pt x="2832182" y="1563589"/>
                    </a:lnTo>
                    <a:lnTo>
                      <a:pt x="2831865" y="1563144"/>
                    </a:lnTo>
                    <a:lnTo>
                      <a:pt x="2826905" y="1557802"/>
                    </a:lnTo>
                    <a:lnTo>
                      <a:pt x="2826651" y="1557548"/>
                    </a:lnTo>
                    <a:lnTo>
                      <a:pt x="2826396" y="1557421"/>
                    </a:lnTo>
                    <a:lnTo>
                      <a:pt x="2825443" y="1557357"/>
                    </a:lnTo>
                    <a:lnTo>
                      <a:pt x="2822136" y="1557294"/>
                    </a:lnTo>
                    <a:lnTo>
                      <a:pt x="2821626" y="1557421"/>
                    </a:lnTo>
                    <a:lnTo>
                      <a:pt x="2819592" y="1562000"/>
                    </a:lnTo>
                    <a:lnTo>
                      <a:pt x="2818002" y="1581202"/>
                    </a:lnTo>
                    <a:lnTo>
                      <a:pt x="2815331" y="1600406"/>
                    </a:lnTo>
                    <a:lnTo>
                      <a:pt x="2803886" y="1603967"/>
                    </a:lnTo>
                    <a:lnTo>
                      <a:pt x="2803695" y="1603967"/>
                    </a:lnTo>
                    <a:lnTo>
                      <a:pt x="2803377" y="1603904"/>
                    </a:lnTo>
                    <a:lnTo>
                      <a:pt x="2797527" y="1601487"/>
                    </a:lnTo>
                    <a:lnTo>
                      <a:pt x="2798290" y="1596083"/>
                    </a:lnTo>
                    <a:lnTo>
                      <a:pt x="2796000" y="1580758"/>
                    </a:lnTo>
                    <a:lnTo>
                      <a:pt x="2795683" y="1579994"/>
                    </a:lnTo>
                    <a:lnTo>
                      <a:pt x="2791041" y="1571665"/>
                    </a:lnTo>
                    <a:lnTo>
                      <a:pt x="2784873" y="1563907"/>
                    </a:lnTo>
                    <a:lnTo>
                      <a:pt x="2784364" y="1563525"/>
                    </a:lnTo>
                    <a:lnTo>
                      <a:pt x="2774445" y="1558311"/>
                    </a:lnTo>
                    <a:lnTo>
                      <a:pt x="2755304" y="1549599"/>
                    </a:lnTo>
                    <a:lnTo>
                      <a:pt x="2747546" y="1553033"/>
                    </a:lnTo>
                    <a:lnTo>
                      <a:pt x="2741505" y="1547692"/>
                    </a:lnTo>
                    <a:lnTo>
                      <a:pt x="2738390" y="1545085"/>
                    </a:lnTo>
                    <a:lnTo>
                      <a:pt x="2732476" y="1543177"/>
                    </a:lnTo>
                    <a:lnTo>
                      <a:pt x="2725990" y="1543750"/>
                    </a:lnTo>
                    <a:lnTo>
                      <a:pt x="2725672" y="1543813"/>
                    </a:lnTo>
                    <a:lnTo>
                      <a:pt x="2719313" y="1549727"/>
                    </a:lnTo>
                    <a:lnTo>
                      <a:pt x="2719059" y="1534338"/>
                    </a:lnTo>
                    <a:lnTo>
                      <a:pt x="2721221" y="1492879"/>
                    </a:lnTo>
                    <a:lnTo>
                      <a:pt x="2722874" y="1468715"/>
                    </a:lnTo>
                    <a:lnTo>
                      <a:pt x="2722938" y="1468079"/>
                    </a:lnTo>
                    <a:lnTo>
                      <a:pt x="2724719" y="1454281"/>
                    </a:lnTo>
                    <a:lnTo>
                      <a:pt x="2725545" y="1449638"/>
                    </a:lnTo>
                    <a:lnTo>
                      <a:pt x="2725927" y="1449575"/>
                    </a:lnTo>
                    <a:lnTo>
                      <a:pt x="2747292" y="1449257"/>
                    </a:lnTo>
                    <a:lnTo>
                      <a:pt x="2750472" y="1455933"/>
                    </a:lnTo>
                    <a:lnTo>
                      <a:pt x="2755940" y="1471195"/>
                    </a:lnTo>
                    <a:lnTo>
                      <a:pt x="2762998" y="1491034"/>
                    </a:lnTo>
                    <a:lnTo>
                      <a:pt x="2778832" y="1500255"/>
                    </a:lnTo>
                    <a:lnTo>
                      <a:pt x="2789515" y="1483722"/>
                    </a:lnTo>
                    <a:lnTo>
                      <a:pt x="2816285" y="1484930"/>
                    </a:lnTo>
                    <a:lnTo>
                      <a:pt x="2824679" y="1474438"/>
                    </a:lnTo>
                    <a:lnTo>
                      <a:pt x="2818193" y="1462357"/>
                    </a:lnTo>
                    <a:lnTo>
                      <a:pt x="2817621" y="1453517"/>
                    </a:lnTo>
                    <a:lnTo>
                      <a:pt x="2811198" y="1438574"/>
                    </a:lnTo>
                    <a:lnTo>
                      <a:pt x="2800325" y="1426746"/>
                    </a:lnTo>
                    <a:lnTo>
                      <a:pt x="2795365" y="1421787"/>
                    </a:lnTo>
                    <a:lnTo>
                      <a:pt x="2801406" y="1416509"/>
                    </a:lnTo>
                    <a:lnTo>
                      <a:pt x="2801787" y="1416191"/>
                    </a:lnTo>
                    <a:lnTo>
                      <a:pt x="2813106" y="1407607"/>
                    </a:lnTo>
                    <a:lnTo>
                      <a:pt x="2849033" y="1387513"/>
                    </a:lnTo>
                    <a:lnTo>
                      <a:pt x="2849415" y="1387322"/>
                    </a:lnTo>
                    <a:lnTo>
                      <a:pt x="2850178" y="1387259"/>
                    </a:lnTo>
                    <a:lnTo>
                      <a:pt x="2856346" y="1386877"/>
                    </a:lnTo>
                    <a:lnTo>
                      <a:pt x="2856982" y="1386813"/>
                    </a:lnTo>
                    <a:lnTo>
                      <a:pt x="2877521" y="1387767"/>
                    </a:lnTo>
                    <a:lnTo>
                      <a:pt x="2878475" y="1387576"/>
                    </a:lnTo>
                    <a:lnTo>
                      <a:pt x="2879619" y="1387259"/>
                    </a:lnTo>
                    <a:lnTo>
                      <a:pt x="2880700" y="1386941"/>
                    </a:lnTo>
                    <a:lnTo>
                      <a:pt x="2881272" y="1386686"/>
                    </a:lnTo>
                    <a:lnTo>
                      <a:pt x="2883180" y="1385796"/>
                    </a:lnTo>
                    <a:lnTo>
                      <a:pt x="2886041" y="1383634"/>
                    </a:lnTo>
                    <a:lnTo>
                      <a:pt x="2888267" y="1381662"/>
                    </a:lnTo>
                    <a:lnTo>
                      <a:pt x="2888586" y="1381345"/>
                    </a:lnTo>
                    <a:lnTo>
                      <a:pt x="2888967" y="1380964"/>
                    </a:lnTo>
                    <a:lnTo>
                      <a:pt x="2889985" y="1379882"/>
                    </a:lnTo>
                    <a:lnTo>
                      <a:pt x="2890239" y="1379564"/>
                    </a:lnTo>
                    <a:lnTo>
                      <a:pt x="2890747" y="1378992"/>
                    </a:lnTo>
                    <a:lnTo>
                      <a:pt x="2891193" y="1378420"/>
                    </a:lnTo>
                    <a:lnTo>
                      <a:pt x="2891510" y="1377847"/>
                    </a:lnTo>
                    <a:lnTo>
                      <a:pt x="2891574" y="1377148"/>
                    </a:lnTo>
                    <a:lnTo>
                      <a:pt x="2891574" y="1376703"/>
                    </a:lnTo>
                    <a:lnTo>
                      <a:pt x="2893927" y="1374032"/>
                    </a:lnTo>
                    <a:lnTo>
                      <a:pt x="2896089" y="1371679"/>
                    </a:lnTo>
                    <a:lnTo>
                      <a:pt x="2896534" y="1371235"/>
                    </a:lnTo>
                    <a:lnTo>
                      <a:pt x="2896724" y="1371107"/>
                    </a:lnTo>
                    <a:lnTo>
                      <a:pt x="2897678" y="1370598"/>
                    </a:lnTo>
                    <a:lnTo>
                      <a:pt x="2901176" y="1368882"/>
                    </a:lnTo>
                    <a:lnTo>
                      <a:pt x="2902066" y="1368436"/>
                    </a:lnTo>
                    <a:lnTo>
                      <a:pt x="2902765" y="1368245"/>
                    </a:lnTo>
                    <a:lnTo>
                      <a:pt x="2906263" y="1367291"/>
                    </a:lnTo>
                    <a:lnTo>
                      <a:pt x="2917708" y="1356863"/>
                    </a:lnTo>
                    <a:lnTo>
                      <a:pt x="2925530" y="1353112"/>
                    </a:lnTo>
                    <a:lnTo>
                      <a:pt x="2930681" y="1352539"/>
                    </a:lnTo>
                    <a:lnTo>
                      <a:pt x="2935005" y="1354129"/>
                    </a:lnTo>
                    <a:lnTo>
                      <a:pt x="2943462" y="1355782"/>
                    </a:lnTo>
                    <a:lnTo>
                      <a:pt x="2948232" y="1356609"/>
                    </a:lnTo>
                    <a:lnTo>
                      <a:pt x="2954272" y="1356736"/>
                    </a:lnTo>
                    <a:lnTo>
                      <a:pt x="2955417" y="1356609"/>
                    </a:lnTo>
                    <a:lnTo>
                      <a:pt x="2956943" y="1356036"/>
                    </a:lnTo>
                    <a:lnTo>
                      <a:pt x="2960631" y="1354256"/>
                    </a:lnTo>
                    <a:lnTo>
                      <a:pt x="2962030" y="1353557"/>
                    </a:lnTo>
                    <a:lnTo>
                      <a:pt x="2979516" y="1363286"/>
                    </a:lnTo>
                    <a:lnTo>
                      <a:pt x="2994778" y="1356100"/>
                    </a:lnTo>
                    <a:lnTo>
                      <a:pt x="3014554" y="1349869"/>
                    </a:lnTo>
                    <a:lnTo>
                      <a:pt x="3024664" y="1352730"/>
                    </a:lnTo>
                    <a:lnTo>
                      <a:pt x="3035029" y="1354828"/>
                    </a:lnTo>
                    <a:lnTo>
                      <a:pt x="3035601" y="1354955"/>
                    </a:lnTo>
                    <a:lnTo>
                      <a:pt x="3036619" y="1355019"/>
                    </a:lnTo>
                    <a:lnTo>
                      <a:pt x="3048891" y="1354955"/>
                    </a:lnTo>
                    <a:lnTo>
                      <a:pt x="3046538" y="1369644"/>
                    </a:lnTo>
                    <a:lnTo>
                      <a:pt x="3044695" y="1390183"/>
                    </a:lnTo>
                    <a:lnTo>
                      <a:pt x="3051053" y="1412758"/>
                    </a:lnTo>
                    <a:lnTo>
                      <a:pt x="3055441" y="1413839"/>
                    </a:lnTo>
                    <a:lnTo>
                      <a:pt x="3055822" y="1413966"/>
                    </a:lnTo>
                    <a:lnTo>
                      <a:pt x="3057285" y="1414474"/>
                    </a:lnTo>
                    <a:lnTo>
                      <a:pt x="3057540" y="1414601"/>
                    </a:lnTo>
                    <a:lnTo>
                      <a:pt x="3057921" y="1414920"/>
                    </a:lnTo>
                    <a:lnTo>
                      <a:pt x="3063644" y="1420324"/>
                    </a:lnTo>
                    <a:lnTo>
                      <a:pt x="3069240" y="1426746"/>
                    </a:lnTo>
                    <a:lnTo>
                      <a:pt x="3069557" y="1427065"/>
                    </a:lnTo>
                    <a:lnTo>
                      <a:pt x="3070194" y="1427510"/>
                    </a:lnTo>
                    <a:lnTo>
                      <a:pt x="3070321" y="1427637"/>
                    </a:lnTo>
                    <a:lnTo>
                      <a:pt x="3089906" y="1435904"/>
                    </a:lnTo>
                    <a:lnTo>
                      <a:pt x="3097218" y="1438701"/>
                    </a:lnTo>
                    <a:lnTo>
                      <a:pt x="3106312" y="1441690"/>
                    </a:lnTo>
                    <a:lnTo>
                      <a:pt x="3109745" y="1442707"/>
                    </a:lnTo>
                    <a:lnTo>
                      <a:pt x="3110127" y="1442580"/>
                    </a:lnTo>
                    <a:lnTo>
                      <a:pt x="3110191" y="1442580"/>
                    </a:lnTo>
                    <a:lnTo>
                      <a:pt x="3112671" y="1440991"/>
                    </a:lnTo>
                    <a:lnTo>
                      <a:pt x="3117948" y="1437302"/>
                    </a:lnTo>
                    <a:lnTo>
                      <a:pt x="3146054" y="1390565"/>
                    </a:lnTo>
                    <a:lnTo>
                      <a:pt x="3146309" y="1389929"/>
                    </a:lnTo>
                    <a:lnTo>
                      <a:pt x="3147453" y="1384906"/>
                    </a:lnTo>
                    <a:lnTo>
                      <a:pt x="3147517" y="1384461"/>
                    </a:lnTo>
                    <a:lnTo>
                      <a:pt x="3151904" y="1355592"/>
                    </a:lnTo>
                    <a:lnTo>
                      <a:pt x="3154194" y="1348597"/>
                    </a:lnTo>
                    <a:lnTo>
                      <a:pt x="3155783" y="1344400"/>
                    </a:lnTo>
                    <a:lnTo>
                      <a:pt x="3161062" y="1352730"/>
                    </a:lnTo>
                    <a:lnTo>
                      <a:pt x="3161760" y="1352984"/>
                    </a:lnTo>
                    <a:lnTo>
                      <a:pt x="3215429" y="1367355"/>
                    </a:lnTo>
                    <a:lnTo>
                      <a:pt x="3225031" y="1369644"/>
                    </a:lnTo>
                    <a:lnTo>
                      <a:pt x="3240419" y="1352921"/>
                    </a:lnTo>
                    <a:lnTo>
                      <a:pt x="3236795" y="1342492"/>
                    </a:lnTo>
                    <a:lnTo>
                      <a:pt x="3236731" y="1342238"/>
                    </a:lnTo>
                    <a:lnTo>
                      <a:pt x="3236668" y="1341920"/>
                    </a:lnTo>
                    <a:lnTo>
                      <a:pt x="3236668" y="1341602"/>
                    </a:lnTo>
                    <a:lnTo>
                      <a:pt x="3236604" y="1340330"/>
                    </a:lnTo>
                    <a:lnTo>
                      <a:pt x="3236604" y="1340140"/>
                    </a:lnTo>
                    <a:lnTo>
                      <a:pt x="3241501" y="1321826"/>
                    </a:lnTo>
                    <a:lnTo>
                      <a:pt x="3241691" y="1321508"/>
                    </a:lnTo>
                    <a:lnTo>
                      <a:pt x="3242009" y="1321254"/>
                    </a:lnTo>
                    <a:lnTo>
                      <a:pt x="3245125" y="1318202"/>
                    </a:lnTo>
                    <a:lnTo>
                      <a:pt x="3245379" y="1318011"/>
                    </a:lnTo>
                    <a:lnTo>
                      <a:pt x="3251547" y="1312479"/>
                    </a:lnTo>
                    <a:lnTo>
                      <a:pt x="3252755" y="1311716"/>
                    </a:lnTo>
                    <a:lnTo>
                      <a:pt x="3253073" y="1311589"/>
                    </a:lnTo>
                    <a:lnTo>
                      <a:pt x="3253773" y="1311334"/>
                    </a:lnTo>
                    <a:lnTo>
                      <a:pt x="3254727" y="1310889"/>
                    </a:lnTo>
                    <a:lnTo>
                      <a:pt x="3255362" y="1310634"/>
                    </a:lnTo>
                    <a:lnTo>
                      <a:pt x="3256444" y="1310317"/>
                    </a:lnTo>
                    <a:lnTo>
                      <a:pt x="3257016" y="1310253"/>
                    </a:lnTo>
                    <a:lnTo>
                      <a:pt x="3257143" y="1310317"/>
                    </a:lnTo>
                    <a:lnTo>
                      <a:pt x="3256825" y="1307964"/>
                    </a:lnTo>
                    <a:lnTo>
                      <a:pt x="3255299" y="1298616"/>
                    </a:lnTo>
                    <a:lnTo>
                      <a:pt x="3254981" y="1296899"/>
                    </a:lnTo>
                    <a:lnTo>
                      <a:pt x="3250848" y="1278522"/>
                    </a:lnTo>
                    <a:lnTo>
                      <a:pt x="3250657" y="1278205"/>
                    </a:lnTo>
                    <a:lnTo>
                      <a:pt x="3250212" y="1277505"/>
                    </a:lnTo>
                    <a:lnTo>
                      <a:pt x="3249449" y="1276424"/>
                    </a:lnTo>
                    <a:lnTo>
                      <a:pt x="3249131" y="1276042"/>
                    </a:lnTo>
                    <a:lnTo>
                      <a:pt x="3248559" y="1275343"/>
                    </a:lnTo>
                    <a:lnTo>
                      <a:pt x="3247796" y="1274325"/>
                    </a:lnTo>
                    <a:lnTo>
                      <a:pt x="3247478" y="1273817"/>
                    </a:lnTo>
                    <a:lnTo>
                      <a:pt x="3247160" y="1273245"/>
                    </a:lnTo>
                    <a:lnTo>
                      <a:pt x="3246969" y="1272863"/>
                    </a:lnTo>
                    <a:lnTo>
                      <a:pt x="3246842" y="1272481"/>
                    </a:lnTo>
                    <a:lnTo>
                      <a:pt x="3246778" y="1272227"/>
                    </a:lnTo>
                    <a:lnTo>
                      <a:pt x="3246715" y="1271718"/>
                    </a:lnTo>
                    <a:lnTo>
                      <a:pt x="3246778" y="1271528"/>
                    </a:lnTo>
                    <a:lnTo>
                      <a:pt x="3247414" y="1264851"/>
                    </a:lnTo>
                    <a:lnTo>
                      <a:pt x="3256507" y="1255249"/>
                    </a:lnTo>
                    <a:lnTo>
                      <a:pt x="3264329" y="1247110"/>
                    </a:lnTo>
                    <a:lnTo>
                      <a:pt x="3274122" y="1239924"/>
                    </a:lnTo>
                    <a:lnTo>
                      <a:pt x="3270688" y="1240433"/>
                    </a:lnTo>
                    <a:lnTo>
                      <a:pt x="3266109" y="1240878"/>
                    </a:lnTo>
                    <a:lnTo>
                      <a:pt x="3264901" y="1240942"/>
                    </a:lnTo>
                    <a:lnTo>
                      <a:pt x="3263566" y="1240814"/>
                    </a:lnTo>
                    <a:lnTo>
                      <a:pt x="3262230" y="1240497"/>
                    </a:lnTo>
                    <a:lnTo>
                      <a:pt x="3261213" y="1240115"/>
                    </a:lnTo>
                    <a:lnTo>
                      <a:pt x="3259433" y="1238780"/>
                    </a:lnTo>
                    <a:lnTo>
                      <a:pt x="3259051" y="1238462"/>
                    </a:lnTo>
                    <a:lnTo>
                      <a:pt x="3258098" y="1237572"/>
                    </a:lnTo>
                    <a:lnTo>
                      <a:pt x="3257271" y="1236745"/>
                    </a:lnTo>
                    <a:lnTo>
                      <a:pt x="3256889" y="1235982"/>
                    </a:lnTo>
                    <a:lnTo>
                      <a:pt x="3256571" y="1235155"/>
                    </a:lnTo>
                    <a:lnTo>
                      <a:pt x="3256316" y="1233756"/>
                    </a:lnTo>
                    <a:lnTo>
                      <a:pt x="3256316" y="1232993"/>
                    </a:lnTo>
                    <a:lnTo>
                      <a:pt x="3257271" y="1231085"/>
                    </a:lnTo>
                    <a:lnTo>
                      <a:pt x="3258606" y="1227716"/>
                    </a:lnTo>
                    <a:lnTo>
                      <a:pt x="3259051" y="1225871"/>
                    </a:lnTo>
                    <a:lnTo>
                      <a:pt x="3259241" y="1224790"/>
                    </a:lnTo>
                    <a:lnTo>
                      <a:pt x="3255426" y="1218686"/>
                    </a:lnTo>
                    <a:lnTo>
                      <a:pt x="3254409" y="1217351"/>
                    </a:lnTo>
                    <a:lnTo>
                      <a:pt x="3253328" y="1216397"/>
                    </a:lnTo>
                    <a:lnTo>
                      <a:pt x="3243853" y="1211564"/>
                    </a:lnTo>
                    <a:lnTo>
                      <a:pt x="3241755" y="1214680"/>
                    </a:lnTo>
                    <a:lnTo>
                      <a:pt x="3240483" y="1216715"/>
                    </a:lnTo>
                    <a:lnTo>
                      <a:pt x="3239084" y="1219258"/>
                    </a:lnTo>
                    <a:lnTo>
                      <a:pt x="3237749" y="1221547"/>
                    </a:lnTo>
                    <a:lnTo>
                      <a:pt x="3209643" y="1211310"/>
                    </a:lnTo>
                    <a:lnTo>
                      <a:pt x="3209707" y="1210483"/>
                    </a:lnTo>
                    <a:lnTo>
                      <a:pt x="3210151" y="1207876"/>
                    </a:lnTo>
                    <a:lnTo>
                      <a:pt x="3210724" y="1205332"/>
                    </a:lnTo>
                    <a:lnTo>
                      <a:pt x="3211360" y="1201326"/>
                    </a:lnTo>
                    <a:lnTo>
                      <a:pt x="3208180" y="1200309"/>
                    </a:lnTo>
                    <a:lnTo>
                      <a:pt x="3204810" y="1199482"/>
                    </a:lnTo>
                    <a:lnTo>
                      <a:pt x="3201694" y="1198656"/>
                    </a:lnTo>
                    <a:lnTo>
                      <a:pt x="3199595" y="1198147"/>
                    </a:lnTo>
                    <a:lnTo>
                      <a:pt x="3196544" y="1197638"/>
                    </a:lnTo>
                    <a:lnTo>
                      <a:pt x="3143256" y="1189372"/>
                    </a:lnTo>
                    <a:lnTo>
                      <a:pt x="3093976" y="1192424"/>
                    </a:lnTo>
                    <a:lnTo>
                      <a:pt x="3090352" y="1193251"/>
                    </a:lnTo>
                    <a:lnTo>
                      <a:pt x="3079478" y="1196430"/>
                    </a:lnTo>
                    <a:lnTo>
                      <a:pt x="3071148" y="1199164"/>
                    </a:lnTo>
                    <a:lnTo>
                      <a:pt x="3067014" y="1200754"/>
                    </a:lnTo>
                    <a:lnTo>
                      <a:pt x="3055568" y="1194268"/>
                    </a:lnTo>
                    <a:lnTo>
                      <a:pt x="3051244" y="1188227"/>
                    </a:lnTo>
                    <a:lnTo>
                      <a:pt x="3050736" y="1177162"/>
                    </a:lnTo>
                    <a:lnTo>
                      <a:pt x="3045395" y="1151155"/>
                    </a:lnTo>
                    <a:lnTo>
                      <a:pt x="3041134" y="1144605"/>
                    </a:lnTo>
                    <a:lnTo>
                      <a:pt x="3027526" y="1147594"/>
                    </a:lnTo>
                    <a:lnTo>
                      <a:pt x="2978944" y="1117390"/>
                    </a:lnTo>
                    <a:lnTo>
                      <a:pt x="2969851" y="1110013"/>
                    </a:lnTo>
                    <a:lnTo>
                      <a:pt x="2962730" y="1107788"/>
                    </a:lnTo>
                    <a:lnTo>
                      <a:pt x="2962220" y="1107851"/>
                    </a:lnTo>
                    <a:lnTo>
                      <a:pt x="2961839" y="1107788"/>
                    </a:lnTo>
                    <a:lnTo>
                      <a:pt x="2961649" y="1107661"/>
                    </a:lnTo>
                    <a:lnTo>
                      <a:pt x="2961394" y="1107534"/>
                    </a:lnTo>
                    <a:lnTo>
                      <a:pt x="2960185" y="1106389"/>
                    </a:lnTo>
                    <a:lnTo>
                      <a:pt x="2955481" y="1101683"/>
                    </a:lnTo>
                    <a:lnTo>
                      <a:pt x="2947849" y="1093608"/>
                    </a:lnTo>
                    <a:lnTo>
                      <a:pt x="2947278" y="1092908"/>
                    </a:lnTo>
                    <a:lnTo>
                      <a:pt x="2930045" y="1068681"/>
                    </a:lnTo>
                    <a:lnTo>
                      <a:pt x="2928964" y="1067155"/>
                    </a:lnTo>
                    <a:lnTo>
                      <a:pt x="2928201" y="1065120"/>
                    </a:lnTo>
                    <a:lnTo>
                      <a:pt x="2927437" y="1061750"/>
                    </a:lnTo>
                    <a:lnTo>
                      <a:pt x="2927820" y="1060097"/>
                    </a:lnTo>
                    <a:lnTo>
                      <a:pt x="2927502" y="1057299"/>
                    </a:lnTo>
                    <a:lnTo>
                      <a:pt x="2920952" y="1014822"/>
                    </a:lnTo>
                    <a:lnTo>
                      <a:pt x="2920697" y="1013677"/>
                    </a:lnTo>
                    <a:lnTo>
                      <a:pt x="2920189" y="1013613"/>
                    </a:lnTo>
                    <a:lnTo>
                      <a:pt x="2919172" y="1013550"/>
                    </a:lnTo>
                    <a:lnTo>
                      <a:pt x="2918472" y="1013486"/>
                    </a:lnTo>
                    <a:lnTo>
                      <a:pt x="2918154" y="1013359"/>
                    </a:lnTo>
                    <a:lnTo>
                      <a:pt x="2917836" y="1013041"/>
                    </a:lnTo>
                    <a:lnTo>
                      <a:pt x="2917581" y="1012469"/>
                    </a:lnTo>
                    <a:lnTo>
                      <a:pt x="2915611" y="1007318"/>
                    </a:lnTo>
                    <a:lnTo>
                      <a:pt x="2914974" y="1005856"/>
                    </a:lnTo>
                    <a:lnTo>
                      <a:pt x="2914529" y="1003567"/>
                    </a:lnTo>
                    <a:lnTo>
                      <a:pt x="2911159" y="989259"/>
                    </a:lnTo>
                    <a:lnTo>
                      <a:pt x="2913004" y="987415"/>
                    </a:lnTo>
                    <a:lnTo>
                      <a:pt x="2914212" y="986207"/>
                    </a:lnTo>
                    <a:lnTo>
                      <a:pt x="2905627" y="974952"/>
                    </a:lnTo>
                    <a:lnTo>
                      <a:pt x="2920697" y="975270"/>
                    </a:lnTo>
                    <a:lnTo>
                      <a:pt x="2922923" y="972090"/>
                    </a:lnTo>
                    <a:lnTo>
                      <a:pt x="2923622" y="971136"/>
                    </a:lnTo>
                    <a:lnTo>
                      <a:pt x="2925848" y="967512"/>
                    </a:lnTo>
                    <a:lnTo>
                      <a:pt x="2926548" y="965986"/>
                    </a:lnTo>
                    <a:lnTo>
                      <a:pt x="2926929" y="965095"/>
                    </a:lnTo>
                    <a:lnTo>
                      <a:pt x="2928901" y="950661"/>
                    </a:lnTo>
                    <a:lnTo>
                      <a:pt x="2928964" y="947545"/>
                    </a:lnTo>
                    <a:lnTo>
                      <a:pt x="2928964" y="946210"/>
                    </a:lnTo>
                    <a:lnTo>
                      <a:pt x="2929282" y="933492"/>
                    </a:lnTo>
                    <a:lnTo>
                      <a:pt x="2929982" y="907993"/>
                    </a:lnTo>
                    <a:lnTo>
                      <a:pt x="2930236" y="898646"/>
                    </a:lnTo>
                    <a:lnTo>
                      <a:pt x="2930363" y="897310"/>
                    </a:lnTo>
                    <a:lnTo>
                      <a:pt x="2930871" y="892096"/>
                    </a:lnTo>
                    <a:lnTo>
                      <a:pt x="2927883" y="873656"/>
                    </a:lnTo>
                    <a:lnTo>
                      <a:pt x="2929155" y="854452"/>
                    </a:lnTo>
                    <a:lnTo>
                      <a:pt x="2927120" y="843960"/>
                    </a:lnTo>
                    <a:lnTo>
                      <a:pt x="2900858" y="817889"/>
                    </a:lnTo>
                    <a:lnTo>
                      <a:pt x="2881909" y="821831"/>
                    </a:lnTo>
                    <a:lnTo>
                      <a:pt x="2880446" y="829271"/>
                    </a:lnTo>
                    <a:lnTo>
                      <a:pt x="2856854" y="842688"/>
                    </a:lnTo>
                    <a:lnTo>
                      <a:pt x="2839749" y="848347"/>
                    </a:lnTo>
                    <a:lnTo>
                      <a:pt x="2838033" y="847076"/>
                    </a:lnTo>
                    <a:lnTo>
                      <a:pt x="2835489" y="844659"/>
                    </a:lnTo>
                    <a:lnTo>
                      <a:pt x="2835043" y="843260"/>
                    </a:lnTo>
                    <a:lnTo>
                      <a:pt x="2834853" y="842688"/>
                    </a:lnTo>
                    <a:lnTo>
                      <a:pt x="2834726" y="842116"/>
                    </a:lnTo>
                    <a:lnTo>
                      <a:pt x="2834535" y="840526"/>
                    </a:lnTo>
                    <a:lnTo>
                      <a:pt x="2834980" y="840018"/>
                    </a:lnTo>
                    <a:lnTo>
                      <a:pt x="2836061" y="839127"/>
                    </a:lnTo>
                    <a:lnTo>
                      <a:pt x="2837396" y="838301"/>
                    </a:lnTo>
                    <a:lnTo>
                      <a:pt x="2838605" y="837538"/>
                    </a:lnTo>
                    <a:lnTo>
                      <a:pt x="2844837" y="837982"/>
                    </a:lnTo>
                    <a:lnTo>
                      <a:pt x="2849415" y="829398"/>
                    </a:lnTo>
                    <a:lnTo>
                      <a:pt x="2845663" y="826791"/>
                    </a:lnTo>
                    <a:lnTo>
                      <a:pt x="2850115" y="814519"/>
                    </a:lnTo>
                    <a:lnTo>
                      <a:pt x="2872434" y="776238"/>
                    </a:lnTo>
                    <a:lnTo>
                      <a:pt x="2873261" y="773377"/>
                    </a:lnTo>
                    <a:lnTo>
                      <a:pt x="2873388" y="771914"/>
                    </a:lnTo>
                    <a:lnTo>
                      <a:pt x="2873134" y="770070"/>
                    </a:lnTo>
                    <a:lnTo>
                      <a:pt x="2872751" y="768417"/>
                    </a:lnTo>
                    <a:lnTo>
                      <a:pt x="2865121" y="751121"/>
                    </a:lnTo>
                    <a:lnTo>
                      <a:pt x="2858889" y="737195"/>
                    </a:lnTo>
                    <a:lnTo>
                      <a:pt x="2859716" y="732553"/>
                    </a:lnTo>
                    <a:lnTo>
                      <a:pt x="2878284" y="737195"/>
                    </a:lnTo>
                    <a:lnTo>
                      <a:pt x="2884325" y="738212"/>
                    </a:lnTo>
                    <a:lnTo>
                      <a:pt x="2885533" y="738276"/>
                    </a:lnTo>
                    <a:lnTo>
                      <a:pt x="2895071" y="737259"/>
                    </a:lnTo>
                    <a:lnTo>
                      <a:pt x="2897742" y="736814"/>
                    </a:lnTo>
                    <a:lnTo>
                      <a:pt x="2907535" y="735287"/>
                    </a:lnTo>
                    <a:lnTo>
                      <a:pt x="2926929" y="735542"/>
                    </a:lnTo>
                    <a:lnTo>
                      <a:pt x="2945179" y="742918"/>
                    </a:lnTo>
                    <a:lnTo>
                      <a:pt x="2950139" y="745589"/>
                    </a:lnTo>
                    <a:lnTo>
                      <a:pt x="2960504" y="752520"/>
                    </a:lnTo>
                    <a:lnTo>
                      <a:pt x="2981107" y="768671"/>
                    </a:lnTo>
                    <a:lnTo>
                      <a:pt x="2981679" y="769625"/>
                    </a:lnTo>
                    <a:lnTo>
                      <a:pt x="2982123" y="770388"/>
                    </a:lnTo>
                    <a:lnTo>
                      <a:pt x="2982950" y="771978"/>
                    </a:lnTo>
                    <a:lnTo>
                      <a:pt x="2982760" y="772042"/>
                    </a:lnTo>
                    <a:lnTo>
                      <a:pt x="2982887" y="774712"/>
                    </a:lnTo>
                    <a:lnTo>
                      <a:pt x="2982887" y="775475"/>
                    </a:lnTo>
                    <a:lnTo>
                      <a:pt x="2984476" y="781008"/>
                    </a:lnTo>
                    <a:lnTo>
                      <a:pt x="2987338" y="781834"/>
                    </a:lnTo>
                    <a:lnTo>
                      <a:pt x="2990644" y="781707"/>
                    </a:lnTo>
                    <a:lnTo>
                      <a:pt x="2994142" y="779481"/>
                    </a:lnTo>
                    <a:lnTo>
                      <a:pt x="2994778" y="773313"/>
                    </a:lnTo>
                    <a:lnTo>
                      <a:pt x="2994778" y="760277"/>
                    </a:lnTo>
                    <a:lnTo>
                      <a:pt x="2994587" y="757480"/>
                    </a:lnTo>
                    <a:lnTo>
                      <a:pt x="2994460" y="755318"/>
                    </a:lnTo>
                    <a:lnTo>
                      <a:pt x="2994078" y="753855"/>
                    </a:lnTo>
                    <a:lnTo>
                      <a:pt x="2993760" y="752774"/>
                    </a:lnTo>
                    <a:lnTo>
                      <a:pt x="2993570" y="752202"/>
                    </a:lnTo>
                    <a:lnTo>
                      <a:pt x="2992425" y="750104"/>
                    </a:lnTo>
                    <a:lnTo>
                      <a:pt x="2991789" y="748832"/>
                    </a:lnTo>
                    <a:lnTo>
                      <a:pt x="2991217" y="747878"/>
                    </a:lnTo>
                    <a:lnTo>
                      <a:pt x="2990581" y="746733"/>
                    </a:lnTo>
                    <a:lnTo>
                      <a:pt x="2990199" y="745907"/>
                    </a:lnTo>
                    <a:lnTo>
                      <a:pt x="2989882" y="744826"/>
                    </a:lnTo>
                    <a:lnTo>
                      <a:pt x="2989564" y="743681"/>
                    </a:lnTo>
                    <a:lnTo>
                      <a:pt x="2989245" y="742219"/>
                    </a:lnTo>
                    <a:lnTo>
                      <a:pt x="2989245" y="741519"/>
                    </a:lnTo>
                    <a:lnTo>
                      <a:pt x="2989309" y="740565"/>
                    </a:lnTo>
                    <a:lnTo>
                      <a:pt x="2989628" y="738403"/>
                    </a:lnTo>
                    <a:lnTo>
                      <a:pt x="2991789" y="725304"/>
                    </a:lnTo>
                    <a:lnTo>
                      <a:pt x="2995541" y="718055"/>
                    </a:lnTo>
                    <a:lnTo>
                      <a:pt x="2996940" y="716211"/>
                    </a:lnTo>
                    <a:lnTo>
                      <a:pt x="2997385" y="715702"/>
                    </a:lnTo>
                    <a:lnTo>
                      <a:pt x="2998021" y="715320"/>
                    </a:lnTo>
                    <a:lnTo>
                      <a:pt x="2998402" y="715384"/>
                    </a:lnTo>
                    <a:lnTo>
                      <a:pt x="2999293" y="715575"/>
                    </a:lnTo>
                    <a:lnTo>
                      <a:pt x="2999801" y="715893"/>
                    </a:lnTo>
                    <a:lnTo>
                      <a:pt x="3000246" y="716147"/>
                    </a:lnTo>
                    <a:lnTo>
                      <a:pt x="3000755" y="716402"/>
                    </a:lnTo>
                    <a:lnTo>
                      <a:pt x="3000819" y="716147"/>
                    </a:lnTo>
                    <a:lnTo>
                      <a:pt x="3000501" y="685434"/>
                    </a:lnTo>
                    <a:lnTo>
                      <a:pt x="2999992" y="685116"/>
                    </a:lnTo>
                    <a:lnTo>
                      <a:pt x="2986829" y="678185"/>
                    </a:lnTo>
                    <a:lnTo>
                      <a:pt x="2978245" y="674433"/>
                    </a:lnTo>
                    <a:lnTo>
                      <a:pt x="2974556" y="672907"/>
                    </a:lnTo>
                    <a:lnTo>
                      <a:pt x="2969406" y="649443"/>
                    </a:lnTo>
                    <a:lnTo>
                      <a:pt x="2965845" y="639205"/>
                    </a:lnTo>
                    <a:lnTo>
                      <a:pt x="2965718" y="638570"/>
                    </a:lnTo>
                    <a:lnTo>
                      <a:pt x="2965527" y="617204"/>
                    </a:lnTo>
                    <a:lnTo>
                      <a:pt x="2966863" y="615042"/>
                    </a:lnTo>
                    <a:lnTo>
                      <a:pt x="2968834" y="612244"/>
                    </a:lnTo>
                    <a:lnTo>
                      <a:pt x="2970106" y="610654"/>
                    </a:lnTo>
                    <a:lnTo>
                      <a:pt x="2971695" y="608047"/>
                    </a:lnTo>
                    <a:lnTo>
                      <a:pt x="2973602" y="604677"/>
                    </a:lnTo>
                    <a:lnTo>
                      <a:pt x="2974939" y="601243"/>
                    </a:lnTo>
                    <a:lnTo>
                      <a:pt x="2975193" y="599972"/>
                    </a:lnTo>
                    <a:lnTo>
                      <a:pt x="2975320" y="599336"/>
                    </a:lnTo>
                    <a:lnTo>
                      <a:pt x="2973985" y="595775"/>
                    </a:lnTo>
                    <a:lnTo>
                      <a:pt x="2973094" y="594185"/>
                    </a:lnTo>
                    <a:lnTo>
                      <a:pt x="2967434" y="586109"/>
                    </a:lnTo>
                    <a:lnTo>
                      <a:pt x="2979326" y="561056"/>
                    </a:lnTo>
                    <a:lnTo>
                      <a:pt x="2982442" y="570276"/>
                    </a:lnTo>
                    <a:lnTo>
                      <a:pt x="2982823" y="571357"/>
                    </a:lnTo>
                    <a:lnTo>
                      <a:pt x="2983841" y="573073"/>
                    </a:lnTo>
                    <a:lnTo>
                      <a:pt x="2985494" y="575109"/>
                    </a:lnTo>
                    <a:lnTo>
                      <a:pt x="2987656" y="577080"/>
                    </a:lnTo>
                    <a:lnTo>
                      <a:pt x="2992362" y="581086"/>
                    </a:lnTo>
                    <a:lnTo>
                      <a:pt x="3006350" y="571229"/>
                    </a:lnTo>
                    <a:lnTo>
                      <a:pt x="3003235" y="561310"/>
                    </a:lnTo>
                    <a:lnTo>
                      <a:pt x="3000310" y="549355"/>
                    </a:lnTo>
                    <a:lnTo>
                      <a:pt x="2995668" y="525828"/>
                    </a:lnTo>
                    <a:lnTo>
                      <a:pt x="2995350" y="520232"/>
                    </a:lnTo>
                    <a:lnTo>
                      <a:pt x="2995732" y="517497"/>
                    </a:lnTo>
                    <a:lnTo>
                      <a:pt x="2996050" y="516480"/>
                    </a:lnTo>
                    <a:lnTo>
                      <a:pt x="3020404" y="492952"/>
                    </a:lnTo>
                    <a:lnTo>
                      <a:pt x="3024664" y="477500"/>
                    </a:lnTo>
                    <a:lnTo>
                      <a:pt x="3022184" y="475084"/>
                    </a:lnTo>
                    <a:lnTo>
                      <a:pt x="3022439" y="474130"/>
                    </a:lnTo>
                    <a:lnTo>
                      <a:pt x="3022693" y="473049"/>
                    </a:lnTo>
                    <a:lnTo>
                      <a:pt x="3022884" y="472541"/>
                    </a:lnTo>
                    <a:lnTo>
                      <a:pt x="3027335" y="465164"/>
                    </a:lnTo>
                    <a:lnTo>
                      <a:pt x="3028544" y="463765"/>
                    </a:lnTo>
                    <a:lnTo>
                      <a:pt x="3029306" y="463066"/>
                    </a:lnTo>
                    <a:lnTo>
                      <a:pt x="3030769" y="461921"/>
                    </a:lnTo>
                    <a:lnTo>
                      <a:pt x="3014935" y="446279"/>
                    </a:lnTo>
                    <a:lnTo>
                      <a:pt x="3005142" y="437630"/>
                    </a:lnTo>
                    <a:lnTo>
                      <a:pt x="2990517" y="428283"/>
                    </a:lnTo>
                    <a:lnTo>
                      <a:pt x="2941808" y="406345"/>
                    </a:lnTo>
                    <a:lnTo>
                      <a:pt x="2941237" y="405391"/>
                    </a:lnTo>
                    <a:lnTo>
                      <a:pt x="2940855" y="404883"/>
                    </a:lnTo>
                    <a:lnTo>
                      <a:pt x="2940410" y="404374"/>
                    </a:lnTo>
                    <a:lnTo>
                      <a:pt x="2921461" y="389685"/>
                    </a:lnTo>
                    <a:lnTo>
                      <a:pt x="2919426" y="388349"/>
                    </a:lnTo>
                    <a:lnTo>
                      <a:pt x="2918345" y="387586"/>
                    </a:lnTo>
                    <a:lnTo>
                      <a:pt x="2916310" y="386315"/>
                    </a:lnTo>
                    <a:lnTo>
                      <a:pt x="2915674" y="386124"/>
                    </a:lnTo>
                    <a:lnTo>
                      <a:pt x="2915038" y="386124"/>
                    </a:lnTo>
                    <a:lnTo>
                      <a:pt x="2914275" y="386251"/>
                    </a:lnTo>
                    <a:lnTo>
                      <a:pt x="2913703" y="386315"/>
                    </a:lnTo>
                    <a:lnTo>
                      <a:pt x="2913004" y="386315"/>
                    </a:lnTo>
                    <a:lnTo>
                      <a:pt x="2912177" y="386251"/>
                    </a:lnTo>
                    <a:lnTo>
                      <a:pt x="2911286" y="386061"/>
                    </a:lnTo>
                    <a:lnTo>
                      <a:pt x="2910205" y="385806"/>
                    </a:lnTo>
                    <a:lnTo>
                      <a:pt x="2909570" y="385615"/>
                    </a:lnTo>
                    <a:lnTo>
                      <a:pt x="2908933" y="385425"/>
                    </a:lnTo>
                    <a:lnTo>
                      <a:pt x="2907153" y="384789"/>
                    </a:lnTo>
                    <a:lnTo>
                      <a:pt x="2906708" y="384661"/>
                    </a:lnTo>
                    <a:lnTo>
                      <a:pt x="2906263" y="384407"/>
                    </a:lnTo>
                    <a:lnTo>
                      <a:pt x="2900476" y="380655"/>
                    </a:lnTo>
                    <a:lnTo>
                      <a:pt x="2898887" y="379638"/>
                    </a:lnTo>
                    <a:lnTo>
                      <a:pt x="2881272" y="367429"/>
                    </a:lnTo>
                    <a:lnTo>
                      <a:pt x="2881018" y="367175"/>
                    </a:lnTo>
                    <a:lnTo>
                      <a:pt x="2876185" y="360053"/>
                    </a:lnTo>
                    <a:lnTo>
                      <a:pt x="2874278" y="354203"/>
                    </a:lnTo>
                    <a:lnTo>
                      <a:pt x="2874723" y="347971"/>
                    </a:lnTo>
                    <a:lnTo>
                      <a:pt x="2874977" y="347462"/>
                    </a:lnTo>
                    <a:lnTo>
                      <a:pt x="2876058" y="346254"/>
                    </a:lnTo>
                    <a:lnTo>
                      <a:pt x="2825443" y="306130"/>
                    </a:lnTo>
                    <a:lnTo>
                      <a:pt x="2797781" y="286735"/>
                    </a:lnTo>
                    <a:lnTo>
                      <a:pt x="2775843" y="269884"/>
                    </a:lnTo>
                    <a:lnTo>
                      <a:pt x="2776288" y="258756"/>
                    </a:lnTo>
                    <a:lnTo>
                      <a:pt x="2778069" y="254114"/>
                    </a:lnTo>
                    <a:lnTo>
                      <a:pt x="2784174" y="233766"/>
                    </a:lnTo>
                    <a:lnTo>
                      <a:pt x="2768467" y="232240"/>
                    </a:lnTo>
                    <a:lnTo>
                      <a:pt x="2765160" y="231604"/>
                    </a:lnTo>
                    <a:lnTo>
                      <a:pt x="2757784" y="229633"/>
                    </a:lnTo>
                    <a:lnTo>
                      <a:pt x="2752634" y="227916"/>
                    </a:lnTo>
                    <a:lnTo>
                      <a:pt x="2751743" y="227598"/>
                    </a:lnTo>
                    <a:lnTo>
                      <a:pt x="2751043" y="227217"/>
                    </a:lnTo>
                    <a:lnTo>
                      <a:pt x="2739089" y="219141"/>
                    </a:lnTo>
                    <a:lnTo>
                      <a:pt x="2733557" y="218632"/>
                    </a:lnTo>
                    <a:lnTo>
                      <a:pt x="2732794" y="218442"/>
                    </a:lnTo>
                    <a:lnTo>
                      <a:pt x="2702271" y="208522"/>
                    </a:lnTo>
                    <a:lnTo>
                      <a:pt x="2701954" y="208267"/>
                    </a:lnTo>
                    <a:lnTo>
                      <a:pt x="2701636" y="207886"/>
                    </a:lnTo>
                    <a:lnTo>
                      <a:pt x="2698901" y="204325"/>
                    </a:lnTo>
                    <a:lnTo>
                      <a:pt x="2698583" y="203880"/>
                    </a:lnTo>
                    <a:lnTo>
                      <a:pt x="2698266" y="203308"/>
                    </a:lnTo>
                    <a:lnTo>
                      <a:pt x="2695659" y="197775"/>
                    </a:lnTo>
                    <a:lnTo>
                      <a:pt x="2696230" y="195232"/>
                    </a:lnTo>
                    <a:lnTo>
                      <a:pt x="2697248" y="191289"/>
                    </a:lnTo>
                    <a:lnTo>
                      <a:pt x="2697375" y="190780"/>
                    </a:lnTo>
                    <a:lnTo>
                      <a:pt x="2697693" y="190081"/>
                    </a:lnTo>
                    <a:lnTo>
                      <a:pt x="2713908" y="160449"/>
                    </a:lnTo>
                    <a:lnTo>
                      <a:pt x="2738136" y="128401"/>
                    </a:lnTo>
                    <a:lnTo>
                      <a:pt x="2738263" y="128210"/>
                    </a:lnTo>
                    <a:lnTo>
                      <a:pt x="2738390" y="127955"/>
                    </a:lnTo>
                    <a:lnTo>
                      <a:pt x="2738517" y="127574"/>
                    </a:lnTo>
                    <a:lnTo>
                      <a:pt x="2738580" y="127320"/>
                    </a:lnTo>
                    <a:lnTo>
                      <a:pt x="2738580" y="127065"/>
                    </a:lnTo>
                    <a:lnTo>
                      <a:pt x="2738644" y="126684"/>
                    </a:lnTo>
                    <a:lnTo>
                      <a:pt x="2738644" y="126366"/>
                    </a:lnTo>
                    <a:lnTo>
                      <a:pt x="2738644" y="125793"/>
                    </a:lnTo>
                    <a:lnTo>
                      <a:pt x="2738644" y="118481"/>
                    </a:lnTo>
                    <a:lnTo>
                      <a:pt x="2738517" y="117400"/>
                    </a:lnTo>
                    <a:lnTo>
                      <a:pt x="2737372" y="112758"/>
                    </a:lnTo>
                    <a:lnTo>
                      <a:pt x="2737118" y="111867"/>
                    </a:lnTo>
                    <a:lnTo>
                      <a:pt x="2734829" y="107671"/>
                    </a:lnTo>
                    <a:lnTo>
                      <a:pt x="2734511" y="107099"/>
                    </a:lnTo>
                    <a:lnTo>
                      <a:pt x="2730377" y="101121"/>
                    </a:lnTo>
                    <a:lnTo>
                      <a:pt x="2730187" y="100867"/>
                    </a:lnTo>
                    <a:lnTo>
                      <a:pt x="2729932" y="100676"/>
                    </a:lnTo>
                    <a:lnTo>
                      <a:pt x="2729551" y="100549"/>
                    </a:lnTo>
                    <a:lnTo>
                      <a:pt x="2729233" y="100549"/>
                    </a:lnTo>
                    <a:lnTo>
                      <a:pt x="2728915" y="100549"/>
                    </a:lnTo>
                    <a:lnTo>
                      <a:pt x="2728724" y="100549"/>
                    </a:lnTo>
                    <a:lnTo>
                      <a:pt x="2728280" y="100422"/>
                    </a:lnTo>
                    <a:lnTo>
                      <a:pt x="2726117" y="99150"/>
                    </a:lnTo>
                    <a:lnTo>
                      <a:pt x="2725863" y="99023"/>
                    </a:lnTo>
                    <a:lnTo>
                      <a:pt x="2725417" y="98578"/>
                    </a:lnTo>
                    <a:lnTo>
                      <a:pt x="2725163" y="98323"/>
                    </a:lnTo>
                    <a:lnTo>
                      <a:pt x="2724082" y="96479"/>
                    </a:lnTo>
                    <a:lnTo>
                      <a:pt x="2723828" y="95907"/>
                    </a:lnTo>
                    <a:lnTo>
                      <a:pt x="2723701" y="95398"/>
                    </a:lnTo>
                    <a:lnTo>
                      <a:pt x="2723574" y="94762"/>
                    </a:lnTo>
                    <a:lnTo>
                      <a:pt x="2723447" y="93872"/>
                    </a:lnTo>
                    <a:lnTo>
                      <a:pt x="2723001" y="85097"/>
                    </a:lnTo>
                    <a:lnTo>
                      <a:pt x="2723255" y="80900"/>
                    </a:lnTo>
                    <a:lnTo>
                      <a:pt x="2723701" y="74795"/>
                    </a:lnTo>
                    <a:lnTo>
                      <a:pt x="2726562" y="68882"/>
                    </a:lnTo>
                    <a:lnTo>
                      <a:pt x="2726562" y="67483"/>
                    </a:lnTo>
                    <a:lnTo>
                      <a:pt x="2721094" y="60742"/>
                    </a:lnTo>
                    <a:lnTo>
                      <a:pt x="2719059" y="51395"/>
                    </a:lnTo>
                    <a:lnTo>
                      <a:pt x="2724973" y="38423"/>
                    </a:lnTo>
                    <a:lnTo>
                      <a:pt x="2723065" y="36960"/>
                    </a:lnTo>
                    <a:lnTo>
                      <a:pt x="2721793" y="35943"/>
                    </a:lnTo>
                    <a:lnTo>
                      <a:pt x="2720013" y="34226"/>
                    </a:lnTo>
                    <a:lnTo>
                      <a:pt x="2717660" y="31682"/>
                    </a:lnTo>
                    <a:lnTo>
                      <a:pt x="2715943" y="29648"/>
                    </a:lnTo>
                    <a:lnTo>
                      <a:pt x="2714671" y="27994"/>
                    </a:lnTo>
                    <a:lnTo>
                      <a:pt x="2713654" y="25833"/>
                    </a:lnTo>
                    <a:lnTo>
                      <a:pt x="2713526" y="23416"/>
                    </a:lnTo>
                    <a:lnTo>
                      <a:pt x="2713781" y="21318"/>
                    </a:lnTo>
                    <a:lnTo>
                      <a:pt x="2713972" y="20109"/>
                    </a:lnTo>
                    <a:lnTo>
                      <a:pt x="2713845" y="18584"/>
                    </a:lnTo>
                    <a:lnTo>
                      <a:pt x="2710792" y="16739"/>
                    </a:lnTo>
                    <a:lnTo>
                      <a:pt x="2692225" y="10253"/>
                    </a:lnTo>
                    <a:lnTo>
                      <a:pt x="2689364" y="9554"/>
                    </a:lnTo>
                    <a:lnTo>
                      <a:pt x="2685547" y="9300"/>
                    </a:lnTo>
                    <a:lnTo>
                      <a:pt x="2682750" y="9936"/>
                    </a:lnTo>
                    <a:lnTo>
                      <a:pt x="2670604" y="12924"/>
                    </a:lnTo>
                    <a:lnTo>
                      <a:pt x="2661702" y="15913"/>
                    </a:lnTo>
                    <a:lnTo>
                      <a:pt x="2659477" y="16867"/>
                    </a:lnTo>
                    <a:lnTo>
                      <a:pt x="2658332" y="17693"/>
                    </a:lnTo>
                    <a:lnTo>
                      <a:pt x="2653182" y="18584"/>
                    </a:lnTo>
                    <a:lnTo>
                      <a:pt x="2624376" y="3577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tx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A168A5F2-AB9F-47CA-D68B-504CD09C6845}"/>
                </a:ext>
              </a:extLst>
            </p:cNvPr>
            <p:cNvSpPr txBox="1"/>
            <p:nvPr/>
          </p:nvSpPr>
          <p:spPr>
            <a:xfrm>
              <a:off x="4941379" y="5218981"/>
              <a:ext cx="796043" cy="49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CN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FBB8B74C-DEC0-50D9-AD57-8367448E6AB2}"/>
                </a:ext>
              </a:extLst>
            </p:cNvPr>
            <p:cNvSpPr txBox="1"/>
            <p:nvPr/>
          </p:nvSpPr>
          <p:spPr>
            <a:xfrm>
              <a:off x="7153118" y="4362428"/>
              <a:ext cx="784610" cy="529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3FAEAC23-89A6-852D-C347-B9E66E3365E3}"/>
                </a:ext>
              </a:extLst>
            </p:cNvPr>
            <p:cNvSpPr txBox="1"/>
            <p:nvPr/>
          </p:nvSpPr>
          <p:spPr>
            <a:xfrm>
              <a:off x="6199736" y="3061786"/>
              <a:ext cx="892404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VC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18F081C-170B-5BE4-BF86-3151AC19151C}"/>
                </a:ext>
              </a:extLst>
            </p:cNvPr>
            <p:cNvSpPr txBox="1"/>
            <p:nvPr/>
          </p:nvSpPr>
          <p:spPr>
            <a:xfrm>
              <a:off x="6674912" y="2478250"/>
              <a:ext cx="856169" cy="529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9384AAAE-172E-FCDF-AD0B-666372F4D4FD}"/>
                </a:ext>
              </a:extLst>
            </p:cNvPr>
            <p:cNvSpPr txBox="1"/>
            <p:nvPr/>
          </p:nvSpPr>
          <p:spPr>
            <a:xfrm>
              <a:off x="4734144" y="3246545"/>
              <a:ext cx="720675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ABCBDFA-3F78-DDBE-3615-64F8C59CAE77}"/>
                </a:ext>
              </a:extLst>
            </p:cNvPr>
            <p:cNvSpPr txBox="1"/>
            <p:nvPr/>
          </p:nvSpPr>
          <p:spPr>
            <a:xfrm>
              <a:off x="5941010" y="2364442"/>
              <a:ext cx="561976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C2B1509E-35BA-2F9C-C99B-62D1958A44F3}"/>
                </a:ext>
              </a:extLst>
            </p:cNvPr>
            <p:cNvSpPr txBox="1"/>
            <p:nvPr/>
          </p:nvSpPr>
          <p:spPr>
            <a:xfrm>
              <a:off x="6389218" y="1141955"/>
              <a:ext cx="702924" cy="52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VB</a:t>
              </a:r>
              <a:endPara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DAE8848-C773-EA94-3FEA-88C59F8382BE}"/>
              </a:ext>
            </a:extLst>
          </p:cNvPr>
          <p:cNvSpPr txBox="1"/>
          <p:nvPr/>
        </p:nvSpPr>
        <p:spPr>
          <a:xfrm>
            <a:off x="6623840" y="4231570"/>
            <a:ext cx="546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31C948F-6CE2-3C66-B209-40628633D664}"/>
              </a:ext>
            </a:extLst>
          </p:cNvPr>
          <p:cNvGrpSpPr>
            <a:grpSpLocks noChangeAspect="1"/>
          </p:cNvGrpSpPr>
          <p:nvPr/>
        </p:nvGrpSpPr>
        <p:grpSpPr>
          <a:xfrm rot="15743749">
            <a:off x="3897651" y="3025741"/>
            <a:ext cx="3849360" cy="2188390"/>
            <a:chOff x="678753" y="1193212"/>
            <a:chExt cx="7538177" cy="432768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EAC87D0A-64BB-53F7-3CEE-4438AE6A7308}"/>
                </a:ext>
              </a:extLst>
            </p:cNvPr>
            <p:cNvGrpSpPr/>
            <p:nvPr/>
          </p:nvGrpSpPr>
          <p:grpSpPr>
            <a:xfrm>
              <a:off x="860917" y="1193212"/>
              <a:ext cx="7356013" cy="4172626"/>
              <a:chOff x="860917" y="1193212"/>
              <a:chExt cx="7356013" cy="4172626"/>
            </a:xfrm>
            <a:grpFill/>
          </p:grpSpPr>
          <p:sp>
            <p:nvSpPr>
              <p:cNvPr id="6" name="Shape 1686">
                <a:extLst>
                  <a:ext uri="{FF2B5EF4-FFF2-40B4-BE49-F238E27FC236}">
                    <a16:creationId xmlns:a16="http://schemas.microsoft.com/office/drawing/2014/main" id="{A19A600E-7789-BC5B-31BE-73DBD720BCF1}"/>
                  </a:ext>
                </a:extLst>
              </p:cNvPr>
              <p:cNvSpPr/>
              <p:nvPr/>
            </p:nvSpPr>
            <p:spPr>
              <a:xfrm rot="15058093">
                <a:off x="860917" y="2147341"/>
                <a:ext cx="3218497" cy="3218497"/>
              </a:xfrm>
              <a:prstGeom prst="ellipse">
                <a:avLst/>
              </a:prstGeom>
              <a:noFill/>
              <a:ln w="12700">
                <a:miter lim="400000"/>
              </a:ln>
            </p:spPr>
            <p:txBody>
              <a:bodyPr lIns="25400" tIns="25400" rIns="25400" bIns="25400" anchor="ctr"/>
              <a:lstStyle/>
              <a:p>
                <a:pPr marL="0" marR="0" lvl="0" indent="0" algn="ctr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000">
                    <a:solidFill>
                      <a:srgbClr val="53585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4000" b="0" i="0" u="none" strike="noStrike" kern="0" cap="all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7" name="Shape 1688">
                <a:extLst>
                  <a:ext uri="{FF2B5EF4-FFF2-40B4-BE49-F238E27FC236}">
                    <a16:creationId xmlns:a16="http://schemas.microsoft.com/office/drawing/2014/main" id="{AB8E9BD8-5F65-C6DC-36DD-68CFAEA89F96}"/>
                  </a:ext>
                </a:extLst>
              </p:cNvPr>
              <p:cNvSpPr/>
              <p:nvPr/>
            </p:nvSpPr>
            <p:spPr>
              <a:xfrm rot="17153667">
                <a:off x="4496980" y="2362307"/>
                <a:ext cx="915676" cy="839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506"/>
                    </a:moveTo>
                    <a:lnTo>
                      <a:pt x="6340" y="21600"/>
                    </a:lnTo>
                    <a:lnTo>
                      <a:pt x="0" y="12094"/>
                    </a:lnTo>
                    <a:lnTo>
                      <a:pt x="15260" y="0"/>
                    </a:lnTo>
                    <a:cubicBezTo>
                      <a:pt x="15260" y="0"/>
                      <a:pt x="21600" y="9506"/>
                      <a:pt x="21600" y="9506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19050" tIns="19050" rIns="19050" bIns="19050" anchor="ctr"/>
              <a:lstStyle/>
              <a:p>
                <a:pPr marL="0" marR="0" lvl="0" indent="0" algn="ctr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 cap="none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8" name="Shape 1687">
                <a:extLst>
                  <a:ext uri="{FF2B5EF4-FFF2-40B4-BE49-F238E27FC236}">
                    <a16:creationId xmlns:a16="http://schemas.microsoft.com/office/drawing/2014/main" id="{F6BE8901-1B8E-CB91-25EC-283C13F5CE6A}"/>
                  </a:ext>
                </a:extLst>
              </p:cNvPr>
              <p:cNvSpPr/>
              <p:nvPr/>
            </p:nvSpPr>
            <p:spPr>
              <a:xfrm rot="17153667">
                <a:off x="3927711" y="2519069"/>
                <a:ext cx="936578" cy="958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275"/>
                    </a:moveTo>
                    <a:lnTo>
                      <a:pt x="9878" y="21600"/>
                    </a:lnTo>
                    <a:lnTo>
                      <a:pt x="0" y="8326"/>
                    </a:lnTo>
                    <a:lnTo>
                      <a:pt x="11723" y="0"/>
                    </a:lnTo>
                    <a:cubicBezTo>
                      <a:pt x="11723" y="0"/>
                      <a:pt x="21600" y="13275"/>
                      <a:pt x="21600" y="13275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19050" tIns="19050" rIns="19050" bIns="19050" anchor="ctr"/>
              <a:lstStyle/>
              <a:p>
                <a:pPr marL="0" marR="0" lvl="0" indent="0" algn="ctr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 cap="none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9" name="Shape 1689">
                <a:extLst>
                  <a:ext uri="{FF2B5EF4-FFF2-40B4-BE49-F238E27FC236}">
                    <a16:creationId xmlns:a16="http://schemas.microsoft.com/office/drawing/2014/main" id="{CCA7F361-C456-7578-A742-814979B4A4FD}"/>
                  </a:ext>
                </a:extLst>
              </p:cNvPr>
              <p:cNvSpPr/>
              <p:nvPr/>
            </p:nvSpPr>
            <p:spPr>
              <a:xfrm rot="17153667">
                <a:off x="5229892" y="1029211"/>
                <a:ext cx="2170178" cy="24981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880"/>
                    </a:moveTo>
                    <a:lnTo>
                      <a:pt x="14126" y="21600"/>
                    </a:lnTo>
                    <a:lnTo>
                      <a:pt x="0" y="4720"/>
                    </a:lnTo>
                    <a:lnTo>
                      <a:pt x="7474" y="0"/>
                    </a:lnTo>
                    <a:cubicBezTo>
                      <a:pt x="7474" y="0"/>
                      <a:pt x="21600" y="16880"/>
                      <a:pt x="21600" y="16880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5400" tIns="25400" rIns="25400" bIns="25400" anchor="ctr"/>
              <a:lstStyle/>
              <a:p>
                <a:pPr marL="0" marR="0" lvl="0" indent="0" algn="ctr" defTabSz="41275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 cap="none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0" name="Triangolo isoscele 9">
                <a:extLst>
                  <a:ext uri="{FF2B5EF4-FFF2-40B4-BE49-F238E27FC236}">
                    <a16:creationId xmlns:a16="http://schemas.microsoft.com/office/drawing/2014/main" id="{E56F5E85-63EF-8D11-CCBE-EF56959BE41E}"/>
                  </a:ext>
                </a:extLst>
              </p:cNvPr>
              <p:cNvSpPr>
                <a:spLocks/>
              </p:cNvSpPr>
              <p:nvPr/>
            </p:nvSpPr>
            <p:spPr>
              <a:xfrm rot="4185643">
                <a:off x="7345485" y="1334653"/>
                <a:ext cx="936000" cy="806891"/>
              </a:xfrm>
              <a:prstGeom prst="triangle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8100" tIns="38100" rIns="38100" bIns="38100" numCol="1" spcCol="38100" rtlCol="0" anchor="ctr">
                <a:spAutoFit/>
              </a:bodyPr>
              <a:lstStyle/>
              <a:p>
                <a:pPr marL="0" marR="0" lvl="0" indent="0" algn="ctr" defTabSz="8255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5" name="Shape 1690">
              <a:extLst>
                <a:ext uri="{FF2B5EF4-FFF2-40B4-BE49-F238E27FC236}">
                  <a16:creationId xmlns:a16="http://schemas.microsoft.com/office/drawing/2014/main" id="{C5D71958-D75C-374F-CC9A-83B5F6F7A1A6}"/>
                </a:ext>
              </a:extLst>
            </p:cNvPr>
            <p:cNvSpPr/>
            <p:nvPr/>
          </p:nvSpPr>
          <p:spPr>
            <a:xfrm rot="17153667">
              <a:off x="678754" y="1992275"/>
              <a:ext cx="3528625" cy="3528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44" h="19144" extrusionOk="0">
                  <a:moveTo>
                    <a:pt x="6609" y="17709"/>
                  </a:moveTo>
                  <a:cubicBezTo>
                    <a:pt x="2115" y="16073"/>
                    <a:pt x="-202" y="11103"/>
                    <a:pt x="1435" y="6609"/>
                  </a:cubicBezTo>
                  <a:cubicBezTo>
                    <a:pt x="3071" y="2115"/>
                    <a:pt x="8041" y="-202"/>
                    <a:pt x="12535" y="1435"/>
                  </a:cubicBezTo>
                  <a:cubicBezTo>
                    <a:pt x="17029" y="3071"/>
                    <a:pt x="19346" y="8041"/>
                    <a:pt x="17709" y="12535"/>
                  </a:cubicBezTo>
                  <a:cubicBezTo>
                    <a:pt x="16073" y="17029"/>
                    <a:pt x="11103" y="19346"/>
                    <a:pt x="6609" y="17709"/>
                  </a:cubicBezTo>
                  <a:close/>
                  <a:moveTo>
                    <a:pt x="12846" y="580"/>
                  </a:moveTo>
                  <a:cubicBezTo>
                    <a:pt x="7880" y="-1228"/>
                    <a:pt x="2388" y="1332"/>
                    <a:pt x="580" y="6298"/>
                  </a:cubicBezTo>
                  <a:cubicBezTo>
                    <a:pt x="-1228" y="11264"/>
                    <a:pt x="1332" y="16755"/>
                    <a:pt x="6298" y="18564"/>
                  </a:cubicBezTo>
                  <a:cubicBezTo>
                    <a:pt x="11264" y="20372"/>
                    <a:pt x="16755" y="17812"/>
                    <a:pt x="18564" y="12846"/>
                  </a:cubicBezTo>
                  <a:cubicBezTo>
                    <a:pt x="20372" y="7880"/>
                    <a:pt x="17812" y="2389"/>
                    <a:pt x="12846" y="58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8A2D2E7-845D-0E0A-3B4F-7410D0C5485B}"/>
              </a:ext>
            </a:extLst>
          </p:cNvPr>
          <p:cNvSpPr txBox="1"/>
          <p:nvPr/>
        </p:nvSpPr>
        <p:spPr>
          <a:xfrm flipH="1">
            <a:off x="3122" y="2607829"/>
            <a:ext cx="373474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EXPORT PRO CAPITE (2025) di: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BEVANDE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1.775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PRODOTTI di COLTURE PERMANENTI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725 €</a:t>
            </a:r>
          </a:p>
          <a:p>
            <a:pPr marL="85725" indent="-85725" algn="ctr">
              <a:buFont typeface="Arial" panose="020B0604020202020204" pitchFamily="34" charset="0"/>
              <a:buChar char="•"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CEMENTO, CALCE, GESSO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63 €</a:t>
            </a:r>
          </a:p>
          <a:p>
            <a:pPr marL="85725" marR="0" lvl="0" indent="-857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CARROZZERIE PER AUTOVEICOLI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/>
              </a:rPr>
              <a:t>E RIMORCHI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152 €</a:t>
            </a:r>
          </a:p>
        </p:txBody>
      </p: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1C9102E0-05B8-402E-F809-2EFAC01C839E}"/>
              </a:ext>
            </a:extLst>
          </p:cNvPr>
          <p:cNvSpPr txBox="1"/>
          <p:nvPr/>
        </p:nvSpPr>
        <p:spPr>
          <a:xfrm>
            <a:off x="9493822" y="4149928"/>
            <a:ext cx="1952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VALORE AGGIUNTO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AGRICOLTURA (2023)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885 mln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42D46496-EA63-BD06-8AE6-785AB49B8C03}"/>
              </a:ext>
            </a:extLst>
          </p:cNvPr>
          <p:cNvSpPr txBox="1"/>
          <p:nvPr/>
        </p:nvSpPr>
        <p:spPr>
          <a:xfrm>
            <a:off x="8820199" y="2551951"/>
            <a:ext cx="3414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VALORE AGGIUNTO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INDUSTRIA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 STRETTO (2023)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6.268 mln</a:t>
            </a:r>
          </a:p>
        </p:txBody>
      </p:sp>
      <p:sp>
        <p:nvSpPr>
          <p:cNvPr id="32" name="Shape 236">
            <a:extLst>
              <a:ext uri="{FF2B5EF4-FFF2-40B4-BE49-F238E27FC236}">
                <a16:creationId xmlns:a16="http://schemas.microsoft.com/office/drawing/2014/main" id="{51042C38-CACB-C72B-7A67-D4EC5A0885D7}"/>
              </a:ext>
            </a:extLst>
          </p:cNvPr>
          <p:cNvSpPr>
            <a:spLocks noChangeAspect="1"/>
          </p:cNvSpPr>
          <p:nvPr/>
        </p:nvSpPr>
        <p:spPr>
          <a:xfrm>
            <a:off x="7944811" y="1399017"/>
            <a:ext cx="616606" cy="616605"/>
          </a:xfrm>
          <a:prstGeom prst="ellipse">
            <a:avLst/>
          </a:prstGeom>
          <a:solidFill>
            <a:srgbClr val="F49C0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lang="it-IT" sz="2000" b="1" dirty="0">
                <a:solidFill>
                  <a:srgbClr val="FFFFFF"/>
                </a:solidFill>
                <a:latin typeface="Calibri" panose="020F0502020204030204"/>
                <a:sym typeface="Helvetica Light"/>
              </a:rPr>
              <a:t>24</a:t>
            </a:r>
            <a:r>
              <a:rPr kumimoji="0" lang="it-IT" sz="19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a</a:t>
            </a:r>
            <a:endParaRPr kumimoji="0" sz="19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A8F338D3-AA35-39CB-20DB-4DFD77482A4D}"/>
              </a:ext>
            </a:extLst>
          </p:cNvPr>
          <p:cNvSpPr txBox="1"/>
          <p:nvPr/>
        </p:nvSpPr>
        <p:spPr>
          <a:xfrm>
            <a:off x="8855129" y="1384001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PIL (2023)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23.518 mln</a:t>
            </a:r>
          </a:p>
        </p:txBody>
      </p:sp>
    </p:spTree>
    <p:extLst>
      <p:ext uri="{BB962C8B-B14F-4D97-AF65-F5344CB8AC3E}">
        <p14:creationId xmlns:p14="http://schemas.microsoft.com/office/powerpoint/2010/main" val="2961162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46151EEC-D8F4-C22D-C296-E78D6CC7B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104884"/>
              </p:ext>
            </p:extLst>
          </p:nvPr>
        </p:nvGraphicFramePr>
        <p:xfrm>
          <a:off x="1462340" y="405848"/>
          <a:ext cx="9267319" cy="604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4085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40F4A13-F7EA-C273-4DB5-71100B51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25</a:t>
            </a:fld>
            <a:endParaRPr lang="it-IT"/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F9887EA6-F79C-ED8F-9B40-D3D2B1204A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26262"/>
              </p:ext>
            </p:extLst>
          </p:nvPr>
        </p:nvGraphicFramePr>
        <p:xfrm>
          <a:off x="715433" y="466344"/>
          <a:ext cx="10761134" cy="5404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258077" imgH="3644829" progId="Excel.Sheet.12">
                  <p:embed/>
                </p:oleObj>
              </mc:Choice>
              <mc:Fallback>
                <p:oleObj name="Worksheet" r:id="rId2" imgW="7258077" imgH="36448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5433" y="466344"/>
                        <a:ext cx="10761134" cy="5404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1065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F9776BA-E39E-2C70-C2ED-18471749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AD21-2A0E-4531-8479-46B19B87B53D}" type="slidenum">
              <a:rPr lang="it-IT" smtClean="0"/>
              <a:t>26</a:t>
            </a:fld>
            <a:endParaRPr lang="it-IT"/>
          </a:p>
        </p:txBody>
      </p:sp>
      <p:graphicFrame>
        <p:nvGraphicFramePr>
          <p:cNvPr id="3" name="Oggetto 2">
            <a:extLst>
              <a:ext uri="{FF2B5EF4-FFF2-40B4-BE49-F238E27FC236}">
                <a16:creationId xmlns:a16="http://schemas.microsoft.com/office/drawing/2014/main" id="{E3700A76-20CB-4EBA-3EBF-54EA27D198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871766"/>
              </p:ext>
            </p:extLst>
          </p:nvPr>
        </p:nvGraphicFramePr>
        <p:xfrm>
          <a:off x="1048512" y="279138"/>
          <a:ext cx="10094976" cy="607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972460" imgH="4197385" progId="Excel.Sheet.12">
                  <p:embed/>
                </p:oleObj>
              </mc:Choice>
              <mc:Fallback>
                <p:oleObj name="Worksheet" r:id="rId2" imgW="6972460" imgH="41973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8512" y="279138"/>
                        <a:ext cx="10094976" cy="607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6692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836B2-F8EF-6AD3-CEFD-3EAC6C09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2EF874E0-921C-2C6A-F206-1FA87D71AA8E}"/>
              </a:ext>
            </a:extLst>
          </p:cNvPr>
          <p:cNvGraphicFramePr>
            <a:graphicFrameLocks noGrp="1"/>
          </p:cNvGraphicFramePr>
          <p:nvPr/>
        </p:nvGraphicFramePr>
        <p:xfrm>
          <a:off x="624000" y="1057276"/>
          <a:ext cx="10944000" cy="5391150"/>
        </p:xfrm>
        <a:graphic>
          <a:graphicData uri="http://schemas.openxmlformats.org/drawingml/2006/table">
            <a:tbl>
              <a:tblPr/>
              <a:tblGrid>
                <a:gridCol w="7920000">
                  <a:extLst>
                    <a:ext uri="{9D8B030D-6E8A-4147-A177-3AD203B41FA5}">
                      <a16:colId xmlns:a16="http://schemas.microsoft.com/office/drawing/2014/main" val="198337608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156463826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51920488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705193417"/>
                    </a:ext>
                  </a:extLst>
                </a:gridCol>
              </a:tblGrid>
              <a:tr h="5450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098" marR="7098" marT="70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2025-Q1  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2026-Q1  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 2026 / </a:t>
                      </a:r>
                      <a:b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 2025</a:t>
                      </a:r>
                    </a:p>
                  </a:txBody>
                  <a:tcPr marL="7098" marR="7098" marT="70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928993"/>
                  </a:ext>
                </a:extLst>
              </a:tr>
              <a:tr h="27252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EXPORT TOTALE</a:t>
                      </a:r>
                    </a:p>
                  </a:txBody>
                  <a:tcPr marL="6858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2.708,9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2.578,3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-4,8%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25034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Altri prodotti alimentari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414,0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423,8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750199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Bevande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247,9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257,3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780297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Parti e accessori per autoveicoli e loro motori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238,2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216,2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-9,2%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999352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Autoveicoli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153,2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65756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da forno e farinacei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181,6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-29,0%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397075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di colture permanenti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160752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Altre macchine per impieghi speciali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-1,2%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107186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Altre macchine di impiego generale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115,9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-14,7%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6179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Articoli in materie plastiche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70604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Articoli in gomma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188,6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-55,7%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861388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Macchine di impiego generale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7845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Oli e grassi vegetali e animali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32801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per l'alimentazione degli animali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9748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Altri prodotti chimici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13603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Macchine per l'agricoltura e la silvicoltura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38,8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50,2%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083492"/>
                  </a:ext>
                </a:extLst>
              </a:tr>
              <a:tr h="2371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delle industrie lattiero-casearie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02699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Prodotti chimici di base, fertilizzanti e composti azotati, materie plastiche e gomma sintetica in forme primarie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-19,5%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755343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Frutta e ortaggi lavorati e conservati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28,9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032070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Carne lavorata e conservata e prodotti a base di carne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4581"/>
                  </a:ext>
                </a:extLst>
              </a:tr>
              <a:tr h="2282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Pasta-carta, carta e cartone  </a:t>
                      </a:r>
                    </a:p>
                  </a:txBody>
                  <a:tcPr marL="6858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-12,1%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419808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0578F507-FE6F-19DC-F3FE-28D8F60A4450}"/>
              </a:ext>
            </a:extLst>
          </p:cNvPr>
          <p:cNvSpPr txBox="1"/>
          <p:nvPr/>
        </p:nvSpPr>
        <p:spPr>
          <a:xfrm>
            <a:off x="533399" y="109836"/>
            <a:ext cx="113061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Dinamica dell'export dei principali prodotti di esportazione della provincia di Cuneo: </a:t>
            </a:r>
          </a:p>
          <a:p>
            <a:pPr algn="ctr"/>
            <a:r>
              <a:rPr lang="it-IT" sz="2000" b="1" dirty="0"/>
              <a:t>I trimestre 2026 / I trimestre 2025 </a:t>
            </a:r>
          </a:p>
          <a:p>
            <a:pPr algn="ctr"/>
            <a:r>
              <a:rPr lang="it-IT" sz="1600" dirty="0"/>
              <a:t>(classificazione </a:t>
            </a:r>
            <a:r>
              <a:rPr lang="it-IT" sz="1600" b="1" dirty="0"/>
              <a:t>Ateco a 3 cifre; </a:t>
            </a:r>
            <a:r>
              <a:rPr lang="it-IT" sz="1600" dirty="0"/>
              <a:t>valori in milioni di euro; in ordine per valore di export nel I trimestre 2026 )</a:t>
            </a:r>
            <a:endParaRPr lang="it-IT" sz="1600" b="1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BB70B9-43D4-791F-0191-D81E5DA9D835}"/>
              </a:ext>
            </a:extLst>
          </p:cNvPr>
          <p:cNvSpPr txBox="1"/>
          <p:nvPr/>
        </p:nvSpPr>
        <p:spPr>
          <a:xfrm>
            <a:off x="533399" y="6471165"/>
            <a:ext cx="3588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Fonte: elaborazione Fondazione Edison su dati Istat</a:t>
            </a:r>
          </a:p>
        </p:txBody>
      </p:sp>
    </p:spTree>
    <p:extLst>
      <p:ext uri="{BB962C8B-B14F-4D97-AF65-F5344CB8AC3E}">
        <p14:creationId xmlns:p14="http://schemas.microsoft.com/office/powerpoint/2010/main" val="3064339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235E2D67-F61A-6F05-5FB8-245045711DEE}"/>
              </a:ext>
            </a:extLst>
          </p:cNvPr>
          <p:cNvGraphicFramePr>
            <a:graphicFrameLocks noGrp="1"/>
          </p:cNvGraphicFramePr>
          <p:nvPr/>
        </p:nvGraphicFramePr>
        <p:xfrm>
          <a:off x="1722261" y="1943100"/>
          <a:ext cx="8747477" cy="3814915"/>
        </p:xfrm>
        <a:graphic>
          <a:graphicData uri="http://schemas.openxmlformats.org/drawingml/2006/table">
            <a:tbl>
              <a:tblPr/>
              <a:tblGrid>
                <a:gridCol w="2880000">
                  <a:extLst>
                    <a:ext uri="{9D8B030D-6E8A-4147-A177-3AD203B41FA5}">
                      <a16:colId xmlns:a16="http://schemas.microsoft.com/office/drawing/2014/main" val="487429608"/>
                    </a:ext>
                  </a:extLst>
                </a:gridCol>
                <a:gridCol w="3019520">
                  <a:extLst>
                    <a:ext uri="{9D8B030D-6E8A-4147-A177-3AD203B41FA5}">
                      <a16:colId xmlns:a16="http://schemas.microsoft.com/office/drawing/2014/main" val="2645736726"/>
                    </a:ext>
                  </a:extLst>
                </a:gridCol>
                <a:gridCol w="2847957">
                  <a:extLst>
                    <a:ext uri="{9D8B030D-6E8A-4147-A177-3AD203B41FA5}">
                      <a16:colId xmlns:a16="http://schemas.microsoft.com/office/drawing/2014/main" val="1298706982"/>
                    </a:ext>
                  </a:extLst>
                </a:gridCol>
              </a:tblGrid>
              <a:tr h="1297675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C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BILANCIA COMMERCIALE</a:t>
                      </a:r>
                      <a:b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TOTALE 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verso  Extra UE-27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C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BILANCIA COMMERCIALE </a:t>
                      </a:r>
                      <a:b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PRODOTTI ALIMENTARI </a:t>
                      </a:r>
                      <a:b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E BEVANDE</a:t>
                      </a:r>
                      <a:b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verso Extra UE-27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5C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595889"/>
                  </a:ext>
                </a:extLst>
              </a:tr>
              <a:tr h="3810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Valori assoluti (miliardi di euro)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744030"/>
                  </a:ext>
                </a:extLst>
              </a:tr>
              <a:tr h="2883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UE-27 (2020)</a:t>
                      </a:r>
                    </a:p>
                  </a:txBody>
                  <a:tcPr marL="13716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126,1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440687"/>
                  </a:ext>
                </a:extLst>
              </a:tr>
              <a:tr h="2883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Piemonte</a:t>
                      </a:r>
                    </a:p>
                  </a:txBody>
                  <a:tcPr marL="2743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95253"/>
                  </a:ext>
                </a:extLst>
              </a:tr>
              <a:tr h="2883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Cuneo</a:t>
                      </a:r>
                    </a:p>
                  </a:txBody>
                  <a:tcPr marL="2743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4792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2743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867463"/>
                  </a:ext>
                </a:extLst>
              </a:tr>
              <a:tr h="3810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Incidenza % su UE-27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16827"/>
                  </a:ext>
                </a:extLst>
              </a:tr>
              <a:tr h="31926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Piemonte</a:t>
                      </a:r>
                    </a:p>
                  </a:txBody>
                  <a:tcPr marL="2743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251618"/>
                  </a:ext>
                </a:extLst>
              </a:tr>
              <a:tr h="31926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Cuneo</a:t>
                      </a:r>
                    </a:p>
                  </a:txBody>
                  <a:tcPr marL="2743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854144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438F63-BF42-E990-80CD-81969FB13713}"/>
              </a:ext>
            </a:extLst>
          </p:cNvPr>
          <p:cNvSpPr txBox="1"/>
          <p:nvPr/>
        </p:nvSpPr>
        <p:spPr>
          <a:xfrm>
            <a:off x="1538288" y="333972"/>
            <a:ext cx="91154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atin typeface="Aptos SemiBold" panose="020B0004020202020204" pitchFamily="34" charset="0"/>
              </a:rPr>
              <a:t>Contributo della regione PIEMONTE e della provincia di CUNEO al saldo commerciale della UE-27 verso l'Extra UE-27:</a:t>
            </a:r>
          </a:p>
          <a:p>
            <a:pPr algn="ctr"/>
            <a:r>
              <a:rPr lang="it-IT" sz="2400" b="1" dirty="0">
                <a:latin typeface="Aptos SemiBold" panose="020B0004020202020204" pitchFamily="34" charset="0"/>
              </a:rPr>
              <a:t>Bilancia TOTALE e dei PRODOTTI ALIMENTARI E BEVANDE, </a:t>
            </a:r>
          </a:p>
          <a:p>
            <a:pPr algn="ctr"/>
            <a:r>
              <a:rPr lang="it-IT" sz="2400" b="1" dirty="0">
                <a:latin typeface="Aptos SemiBold" panose="020B0004020202020204" pitchFamily="34" charset="0"/>
              </a:rPr>
              <a:t>anno 2025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B1D2057-59C5-6C35-2D4E-9EB47E07BC3C}"/>
              </a:ext>
            </a:extLst>
          </p:cNvPr>
          <p:cNvSpPr txBox="1"/>
          <p:nvPr/>
        </p:nvSpPr>
        <p:spPr>
          <a:xfrm>
            <a:off x="1630875" y="5859037"/>
            <a:ext cx="4969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/>
              <a:t>Fonte: elaborazione Fondazione Edison su dati Istat e Eurostat</a:t>
            </a:r>
          </a:p>
        </p:txBody>
      </p:sp>
    </p:spTree>
    <p:extLst>
      <p:ext uri="{BB962C8B-B14F-4D97-AF65-F5344CB8AC3E}">
        <p14:creationId xmlns:p14="http://schemas.microsoft.com/office/powerpoint/2010/main" val="41901461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12994</TotalTime>
  <Words>1832</Words>
  <Application>Microsoft Office PowerPoint</Application>
  <PresentationFormat>Widescreen</PresentationFormat>
  <Paragraphs>546</Paragraphs>
  <Slides>28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28</vt:i4>
      </vt:variant>
    </vt:vector>
  </HeadingPairs>
  <TitlesOfParts>
    <vt:vector size="44" baseType="lpstr">
      <vt:lpstr>Aptos</vt:lpstr>
      <vt:lpstr>Aptos Display</vt:lpstr>
      <vt:lpstr>Aptos Narrow</vt:lpstr>
      <vt:lpstr>Aptos SemiBold</vt:lpstr>
      <vt:lpstr>Arial</vt:lpstr>
      <vt:lpstr>Calibri</vt:lpstr>
      <vt:lpstr>Calibri Light</vt:lpstr>
      <vt:lpstr>Helvetica Light</vt:lpstr>
      <vt:lpstr>Lato</vt:lpstr>
      <vt:lpstr>Lato Black</vt:lpstr>
      <vt:lpstr>Open Sans</vt:lpstr>
      <vt:lpstr>Tema di Office</vt:lpstr>
      <vt:lpstr>1_Tema di Office</vt:lpstr>
      <vt:lpstr>2_Tema di Office</vt:lpstr>
      <vt:lpstr>Diapositiva think-cell</vt:lpstr>
      <vt:lpstr>Worksheet</vt:lpstr>
      <vt:lpstr>    LE SFIDE GLOBALI  E LA RESILIENZA ITALIANA:  IL CASO DEL PIEMONTE E DI CUNEO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Fortis Marco</dc:creator>
  <cp:lastModifiedBy>Fortis Marco</cp:lastModifiedBy>
  <cp:revision>22</cp:revision>
  <dcterms:created xsi:type="dcterms:W3CDTF">2026-04-28T11:47:52Z</dcterms:created>
  <dcterms:modified xsi:type="dcterms:W3CDTF">2026-06-16T07:23:42Z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5544ec9-f8da-41f6-886e-bc1b2dcfeebc_Enabled">
    <vt:lpwstr>true</vt:lpwstr>
  </property>
  <property fmtid="{D5CDD505-2E9C-101B-9397-08002B2CF9AE}" pid="3" name="MSIP_Label_d5544ec9-f8da-41f6-886e-bc1b2dcfeebc_SetDate">
    <vt:lpwstr>2026-04-28T12:51:53Z</vt:lpwstr>
  </property>
  <property fmtid="{D5CDD505-2E9C-101B-9397-08002B2CF9AE}" pid="4" name="MSIP_Label_d5544ec9-f8da-41f6-886e-bc1b2dcfeebc_Method">
    <vt:lpwstr>Privileged</vt:lpwstr>
  </property>
  <property fmtid="{D5CDD505-2E9C-101B-9397-08002B2CF9AE}" pid="5" name="MSIP_Label_d5544ec9-f8da-41f6-886e-bc1b2dcfeebc_Name">
    <vt:lpwstr>C0 Public</vt:lpwstr>
  </property>
  <property fmtid="{D5CDD505-2E9C-101B-9397-08002B2CF9AE}" pid="6" name="MSIP_Label_d5544ec9-f8da-41f6-886e-bc1b2dcfeebc_SiteId">
    <vt:lpwstr>13088d93-50a5-4881-b6f2-ef681814a814</vt:lpwstr>
  </property>
  <property fmtid="{D5CDD505-2E9C-101B-9397-08002B2CF9AE}" pid="7" name="MSIP_Label_d5544ec9-f8da-41f6-886e-bc1b2dcfeebc_ActionId">
    <vt:lpwstr>06851d94-22ea-441e-823d-bfefb319dc7f</vt:lpwstr>
  </property>
  <property fmtid="{D5CDD505-2E9C-101B-9397-08002B2CF9AE}" pid="8" name="MSIP_Label_d5544ec9-f8da-41f6-886e-bc1b2dcfeebc_ContentBits">
    <vt:lpwstr>0</vt:lpwstr>
  </property>
  <property fmtid="{D5CDD505-2E9C-101B-9397-08002B2CF9AE}" pid="9" name="MSIP_Label_d5544ec9-f8da-41f6-886e-bc1b2dcfeebc_Tag">
    <vt:lpwstr>10, 0, 1, 1</vt:lpwstr>
  </property>
</Properties>
</file>